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BC055-313E-4A04-8488-032E6E75AED6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</dgm:pt>
    <dgm:pt modelId="{F05CC4B0-4E2D-4E34-B1EF-0D8611160612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D5C4655C-43F7-4CAE-8C0C-A779A1E6A8B0}" type="parTrans" cxnId="{09EF2DF5-A237-4D4D-BE2B-0EB2D1A44805}">
      <dgm:prSet/>
      <dgm:spPr/>
      <dgm:t>
        <a:bodyPr/>
        <a:lstStyle/>
        <a:p>
          <a:endParaRPr lang="en-US"/>
        </a:p>
      </dgm:t>
    </dgm:pt>
    <dgm:pt modelId="{5131C94D-0882-4BE1-BC75-DA366C139E9C}" type="sibTrans" cxnId="{09EF2DF5-A237-4D4D-BE2B-0EB2D1A44805}">
      <dgm:prSet/>
      <dgm:spPr/>
      <dgm:t>
        <a:bodyPr/>
        <a:lstStyle/>
        <a:p>
          <a:endParaRPr lang="en-US"/>
        </a:p>
      </dgm:t>
    </dgm:pt>
    <dgm:pt modelId="{0ACD1418-1FE9-402D-A86D-D52807A62E8D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6F1ED434-1382-4FB7-90F8-4618D6C3B3C7}" type="parTrans" cxnId="{775676EE-53B3-4F78-BC64-150C01985FEA}">
      <dgm:prSet/>
      <dgm:spPr/>
      <dgm:t>
        <a:bodyPr/>
        <a:lstStyle/>
        <a:p>
          <a:endParaRPr lang="en-US"/>
        </a:p>
      </dgm:t>
    </dgm:pt>
    <dgm:pt modelId="{4CBB63D3-0C6B-45C6-9A00-64338B9E9E84}" type="sibTrans" cxnId="{775676EE-53B3-4F78-BC64-150C01985FEA}">
      <dgm:prSet/>
      <dgm:spPr/>
      <dgm:t>
        <a:bodyPr/>
        <a:lstStyle/>
        <a:p>
          <a:endParaRPr lang="en-US"/>
        </a:p>
      </dgm:t>
    </dgm:pt>
    <dgm:pt modelId="{BE36FC1D-83D3-4960-87F9-06FA6D4B16AB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7CE7376-1D57-4DA9-9E64-535C11AC5E31}" type="parTrans" cxnId="{95BD3ACB-8479-4796-AEF6-36FF9517FA3D}">
      <dgm:prSet/>
      <dgm:spPr/>
      <dgm:t>
        <a:bodyPr/>
        <a:lstStyle/>
        <a:p>
          <a:endParaRPr lang="en-US"/>
        </a:p>
      </dgm:t>
    </dgm:pt>
    <dgm:pt modelId="{84B47AE6-D560-4E89-9ED4-104017D7D45F}" type="sibTrans" cxnId="{95BD3ACB-8479-4796-AEF6-36FF9517FA3D}">
      <dgm:prSet/>
      <dgm:spPr/>
      <dgm:t>
        <a:bodyPr/>
        <a:lstStyle/>
        <a:p>
          <a:endParaRPr lang="en-US"/>
        </a:p>
      </dgm:t>
    </dgm:pt>
    <dgm:pt modelId="{C4BA80AD-2E9A-4139-B185-70990AE32155}" type="pres">
      <dgm:prSet presAssocID="{0D6BC055-313E-4A04-8488-032E6E75AED6}" presName="compositeShape" presStyleCnt="0">
        <dgm:presLayoutVars>
          <dgm:chMax val="7"/>
          <dgm:dir/>
          <dgm:resizeHandles val="exact"/>
        </dgm:presLayoutVars>
      </dgm:prSet>
      <dgm:spPr/>
    </dgm:pt>
    <dgm:pt modelId="{6D8A0398-9FA7-457C-9254-EEAA3B406734}" type="pres">
      <dgm:prSet presAssocID="{0D6BC055-313E-4A04-8488-032E6E75AED6}" presName="wedge1" presStyleLbl="node1" presStyleIdx="0" presStyleCnt="3"/>
      <dgm:spPr/>
      <dgm:t>
        <a:bodyPr/>
        <a:lstStyle/>
        <a:p>
          <a:endParaRPr lang="en-US"/>
        </a:p>
      </dgm:t>
    </dgm:pt>
    <dgm:pt modelId="{FBC92E96-6D5C-42ED-8614-27767423378F}" type="pres">
      <dgm:prSet presAssocID="{0D6BC055-313E-4A04-8488-032E6E75AED6}" presName="dummy1a" presStyleCnt="0"/>
      <dgm:spPr/>
    </dgm:pt>
    <dgm:pt modelId="{8130C275-EF40-437C-A2A5-AECD1BB93F49}" type="pres">
      <dgm:prSet presAssocID="{0D6BC055-313E-4A04-8488-032E6E75AED6}" presName="dummy1b" presStyleCnt="0"/>
      <dgm:spPr/>
    </dgm:pt>
    <dgm:pt modelId="{A34A2CFD-E90D-46CF-AD13-94C6F01EDC5B}" type="pres">
      <dgm:prSet presAssocID="{0D6BC055-313E-4A04-8488-032E6E75AED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A009-4B0A-4FA8-BF0F-1DF4842F951B}" type="pres">
      <dgm:prSet presAssocID="{0D6BC055-313E-4A04-8488-032E6E75AED6}" presName="wedge2" presStyleLbl="node1" presStyleIdx="1" presStyleCnt="3"/>
      <dgm:spPr/>
      <dgm:t>
        <a:bodyPr/>
        <a:lstStyle/>
        <a:p>
          <a:endParaRPr lang="en-US"/>
        </a:p>
      </dgm:t>
    </dgm:pt>
    <dgm:pt modelId="{6A1EB0F2-2CDC-4972-B40A-9557BE6C134A}" type="pres">
      <dgm:prSet presAssocID="{0D6BC055-313E-4A04-8488-032E6E75AED6}" presName="dummy2a" presStyleCnt="0"/>
      <dgm:spPr/>
    </dgm:pt>
    <dgm:pt modelId="{016642F8-ECEB-4202-BE79-E30F8D3284AE}" type="pres">
      <dgm:prSet presAssocID="{0D6BC055-313E-4A04-8488-032E6E75AED6}" presName="dummy2b" presStyleCnt="0"/>
      <dgm:spPr/>
    </dgm:pt>
    <dgm:pt modelId="{8B31030B-5DC1-43C2-BD49-95CB00B0373D}" type="pres">
      <dgm:prSet presAssocID="{0D6BC055-313E-4A04-8488-032E6E75AED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626EB-FC5A-4413-9E1F-D58EEA99C1FF}" type="pres">
      <dgm:prSet presAssocID="{0D6BC055-313E-4A04-8488-032E6E75AED6}" presName="wedge3" presStyleLbl="node1" presStyleIdx="2" presStyleCnt="3"/>
      <dgm:spPr/>
      <dgm:t>
        <a:bodyPr/>
        <a:lstStyle/>
        <a:p>
          <a:endParaRPr lang="en-US"/>
        </a:p>
      </dgm:t>
    </dgm:pt>
    <dgm:pt modelId="{F6C6D037-5E75-4959-B4E7-25BC24965982}" type="pres">
      <dgm:prSet presAssocID="{0D6BC055-313E-4A04-8488-032E6E75AED6}" presName="dummy3a" presStyleCnt="0"/>
      <dgm:spPr/>
    </dgm:pt>
    <dgm:pt modelId="{0C6EB4E9-C175-4BBA-AA86-A37F01F90E66}" type="pres">
      <dgm:prSet presAssocID="{0D6BC055-313E-4A04-8488-032E6E75AED6}" presName="dummy3b" presStyleCnt="0"/>
      <dgm:spPr/>
    </dgm:pt>
    <dgm:pt modelId="{ADE0D62C-FAD6-4DE3-9FD5-81806194546C}" type="pres">
      <dgm:prSet presAssocID="{0D6BC055-313E-4A04-8488-032E6E75AED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39CD8-D31E-4DE3-B417-26676A4196F9}" type="pres">
      <dgm:prSet presAssocID="{5131C94D-0882-4BE1-BC75-DA366C139E9C}" presName="arrowWedge1" presStyleLbl="fgSibTrans2D1" presStyleIdx="0" presStyleCnt="3"/>
      <dgm:spPr/>
    </dgm:pt>
    <dgm:pt modelId="{51C45D03-E1BC-434F-A662-4497478C1886}" type="pres">
      <dgm:prSet presAssocID="{4CBB63D3-0C6B-45C6-9A00-64338B9E9E84}" presName="arrowWedge2" presStyleLbl="fgSibTrans2D1" presStyleIdx="1" presStyleCnt="3"/>
      <dgm:spPr/>
    </dgm:pt>
    <dgm:pt modelId="{75BE6AEB-8F14-4C38-8776-E0AF17A0C45F}" type="pres">
      <dgm:prSet presAssocID="{84B47AE6-D560-4E89-9ED4-104017D7D45F}" presName="arrowWedge3" presStyleLbl="fgSibTrans2D1" presStyleIdx="2" presStyleCnt="3"/>
      <dgm:spPr/>
    </dgm:pt>
  </dgm:ptLst>
  <dgm:cxnLst>
    <dgm:cxn modelId="{E2B17BBF-D61D-436C-82CF-54E5CD159B21}" type="presOf" srcId="{F05CC4B0-4E2D-4E34-B1EF-0D8611160612}" destId="{6D8A0398-9FA7-457C-9254-EEAA3B406734}" srcOrd="0" destOrd="0" presId="urn:microsoft.com/office/officeart/2005/8/layout/cycle8"/>
    <dgm:cxn modelId="{09EF2DF5-A237-4D4D-BE2B-0EB2D1A44805}" srcId="{0D6BC055-313E-4A04-8488-032E6E75AED6}" destId="{F05CC4B0-4E2D-4E34-B1EF-0D8611160612}" srcOrd="0" destOrd="0" parTransId="{D5C4655C-43F7-4CAE-8C0C-A779A1E6A8B0}" sibTransId="{5131C94D-0882-4BE1-BC75-DA366C139E9C}"/>
    <dgm:cxn modelId="{32DE9AD7-812A-4E38-8437-92C4E6D5AF1B}" type="presOf" srcId="{BE36FC1D-83D3-4960-87F9-06FA6D4B16AB}" destId="{E76626EB-FC5A-4413-9E1F-D58EEA99C1FF}" srcOrd="0" destOrd="0" presId="urn:microsoft.com/office/officeart/2005/8/layout/cycle8"/>
    <dgm:cxn modelId="{965A5C8B-3D97-416A-9B1B-9FD4B885CE52}" type="presOf" srcId="{BE36FC1D-83D3-4960-87F9-06FA6D4B16AB}" destId="{ADE0D62C-FAD6-4DE3-9FD5-81806194546C}" srcOrd="1" destOrd="0" presId="urn:microsoft.com/office/officeart/2005/8/layout/cycle8"/>
    <dgm:cxn modelId="{79A96BBD-9B64-4110-81D5-FC2E7B0CE423}" type="presOf" srcId="{0D6BC055-313E-4A04-8488-032E6E75AED6}" destId="{C4BA80AD-2E9A-4139-B185-70990AE32155}" srcOrd="0" destOrd="0" presId="urn:microsoft.com/office/officeart/2005/8/layout/cycle8"/>
    <dgm:cxn modelId="{AA4FF5B9-54CA-42F7-A3AF-4CEA29727047}" type="presOf" srcId="{0ACD1418-1FE9-402D-A86D-D52807A62E8D}" destId="{D093A009-4B0A-4FA8-BF0F-1DF4842F951B}" srcOrd="0" destOrd="0" presId="urn:microsoft.com/office/officeart/2005/8/layout/cycle8"/>
    <dgm:cxn modelId="{6A8FB598-A982-4680-A059-8F09E55188EF}" type="presOf" srcId="{F05CC4B0-4E2D-4E34-B1EF-0D8611160612}" destId="{A34A2CFD-E90D-46CF-AD13-94C6F01EDC5B}" srcOrd="1" destOrd="0" presId="urn:microsoft.com/office/officeart/2005/8/layout/cycle8"/>
    <dgm:cxn modelId="{95BD3ACB-8479-4796-AEF6-36FF9517FA3D}" srcId="{0D6BC055-313E-4A04-8488-032E6E75AED6}" destId="{BE36FC1D-83D3-4960-87F9-06FA6D4B16AB}" srcOrd="2" destOrd="0" parTransId="{57CE7376-1D57-4DA9-9E64-535C11AC5E31}" sibTransId="{84B47AE6-D560-4E89-9ED4-104017D7D45F}"/>
    <dgm:cxn modelId="{775676EE-53B3-4F78-BC64-150C01985FEA}" srcId="{0D6BC055-313E-4A04-8488-032E6E75AED6}" destId="{0ACD1418-1FE9-402D-A86D-D52807A62E8D}" srcOrd="1" destOrd="0" parTransId="{6F1ED434-1382-4FB7-90F8-4618D6C3B3C7}" sibTransId="{4CBB63D3-0C6B-45C6-9A00-64338B9E9E84}"/>
    <dgm:cxn modelId="{33A915CA-DA76-44A0-858D-4FF1F57CD20B}" type="presOf" srcId="{0ACD1418-1FE9-402D-A86D-D52807A62E8D}" destId="{8B31030B-5DC1-43C2-BD49-95CB00B0373D}" srcOrd="1" destOrd="0" presId="urn:microsoft.com/office/officeart/2005/8/layout/cycle8"/>
    <dgm:cxn modelId="{6661EA25-5A26-485E-A0D8-A1F010F669D8}" type="presParOf" srcId="{C4BA80AD-2E9A-4139-B185-70990AE32155}" destId="{6D8A0398-9FA7-457C-9254-EEAA3B406734}" srcOrd="0" destOrd="0" presId="urn:microsoft.com/office/officeart/2005/8/layout/cycle8"/>
    <dgm:cxn modelId="{3A23C73D-F86E-4656-A40F-BA8B5C63E063}" type="presParOf" srcId="{C4BA80AD-2E9A-4139-B185-70990AE32155}" destId="{FBC92E96-6D5C-42ED-8614-27767423378F}" srcOrd="1" destOrd="0" presId="urn:microsoft.com/office/officeart/2005/8/layout/cycle8"/>
    <dgm:cxn modelId="{DDF8628D-E71C-4425-9EF6-5904431FA8B7}" type="presParOf" srcId="{C4BA80AD-2E9A-4139-B185-70990AE32155}" destId="{8130C275-EF40-437C-A2A5-AECD1BB93F49}" srcOrd="2" destOrd="0" presId="urn:microsoft.com/office/officeart/2005/8/layout/cycle8"/>
    <dgm:cxn modelId="{A5683E92-56DF-472C-8057-C8FEB205BF92}" type="presParOf" srcId="{C4BA80AD-2E9A-4139-B185-70990AE32155}" destId="{A34A2CFD-E90D-46CF-AD13-94C6F01EDC5B}" srcOrd="3" destOrd="0" presId="urn:microsoft.com/office/officeart/2005/8/layout/cycle8"/>
    <dgm:cxn modelId="{4D3C82AD-1266-4C94-915D-AF1D4CD6C322}" type="presParOf" srcId="{C4BA80AD-2E9A-4139-B185-70990AE32155}" destId="{D093A009-4B0A-4FA8-BF0F-1DF4842F951B}" srcOrd="4" destOrd="0" presId="urn:microsoft.com/office/officeart/2005/8/layout/cycle8"/>
    <dgm:cxn modelId="{D71C77CE-7A67-424D-B1EC-75437A5EDD45}" type="presParOf" srcId="{C4BA80AD-2E9A-4139-B185-70990AE32155}" destId="{6A1EB0F2-2CDC-4972-B40A-9557BE6C134A}" srcOrd="5" destOrd="0" presId="urn:microsoft.com/office/officeart/2005/8/layout/cycle8"/>
    <dgm:cxn modelId="{17E71897-FC20-43E3-BE58-09B50B4DDDA6}" type="presParOf" srcId="{C4BA80AD-2E9A-4139-B185-70990AE32155}" destId="{016642F8-ECEB-4202-BE79-E30F8D3284AE}" srcOrd="6" destOrd="0" presId="urn:microsoft.com/office/officeart/2005/8/layout/cycle8"/>
    <dgm:cxn modelId="{6E3DA9D3-ADDE-4D28-A0FF-3733BB61FFF7}" type="presParOf" srcId="{C4BA80AD-2E9A-4139-B185-70990AE32155}" destId="{8B31030B-5DC1-43C2-BD49-95CB00B0373D}" srcOrd="7" destOrd="0" presId="urn:microsoft.com/office/officeart/2005/8/layout/cycle8"/>
    <dgm:cxn modelId="{5B583E9E-6E2D-4BC3-BE3C-DBA4EBDD154D}" type="presParOf" srcId="{C4BA80AD-2E9A-4139-B185-70990AE32155}" destId="{E76626EB-FC5A-4413-9E1F-D58EEA99C1FF}" srcOrd="8" destOrd="0" presId="urn:microsoft.com/office/officeart/2005/8/layout/cycle8"/>
    <dgm:cxn modelId="{9297C39F-734F-43D9-AFAA-CF934C4C71C4}" type="presParOf" srcId="{C4BA80AD-2E9A-4139-B185-70990AE32155}" destId="{F6C6D037-5E75-4959-B4E7-25BC24965982}" srcOrd="9" destOrd="0" presId="urn:microsoft.com/office/officeart/2005/8/layout/cycle8"/>
    <dgm:cxn modelId="{95FADD67-6246-4A77-A0B9-980FEA8079D2}" type="presParOf" srcId="{C4BA80AD-2E9A-4139-B185-70990AE32155}" destId="{0C6EB4E9-C175-4BBA-AA86-A37F01F90E66}" srcOrd="10" destOrd="0" presId="urn:microsoft.com/office/officeart/2005/8/layout/cycle8"/>
    <dgm:cxn modelId="{056A496B-DA18-47F9-863C-4F01602AE43F}" type="presParOf" srcId="{C4BA80AD-2E9A-4139-B185-70990AE32155}" destId="{ADE0D62C-FAD6-4DE3-9FD5-81806194546C}" srcOrd="11" destOrd="0" presId="urn:microsoft.com/office/officeart/2005/8/layout/cycle8"/>
    <dgm:cxn modelId="{DDE0D8FA-FD25-4775-B9A7-9D0B1E9899B0}" type="presParOf" srcId="{C4BA80AD-2E9A-4139-B185-70990AE32155}" destId="{99839CD8-D31E-4DE3-B417-26676A4196F9}" srcOrd="12" destOrd="0" presId="urn:microsoft.com/office/officeart/2005/8/layout/cycle8"/>
    <dgm:cxn modelId="{A73922BD-8977-4188-B8B6-D802E29234A2}" type="presParOf" srcId="{C4BA80AD-2E9A-4139-B185-70990AE32155}" destId="{51C45D03-E1BC-434F-A662-4497478C1886}" srcOrd="13" destOrd="0" presId="urn:microsoft.com/office/officeart/2005/8/layout/cycle8"/>
    <dgm:cxn modelId="{EA87D512-C0E3-4C53-8457-03777905A04F}" type="presParOf" srcId="{C4BA80AD-2E9A-4139-B185-70990AE32155}" destId="{75BE6AEB-8F14-4C38-8776-E0AF17A0C45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39144C-42FC-42E6-9A05-CBB6CB2C554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337166-FCF6-4D7D-87A9-41247426791F}">
      <dgm:prSet phldrT="[Text]"/>
      <dgm:spPr/>
      <dgm:t>
        <a:bodyPr/>
        <a:lstStyle/>
        <a:p>
          <a:r>
            <a:rPr lang="en-US" dirty="0" smtClean="0"/>
            <a:t>Problem</a:t>
          </a:r>
        </a:p>
        <a:p>
          <a:r>
            <a:rPr lang="en-US" smtClean="0"/>
            <a:t>solving</a:t>
          </a:r>
          <a:endParaRPr lang="en-US" dirty="0"/>
        </a:p>
      </dgm:t>
    </dgm:pt>
    <dgm:pt modelId="{C8FE30C0-ED3C-4F83-A268-44472081E36B}" type="parTrans" cxnId="{53E178B5-D912-4C27-B939-CAC04F75D313}">
      <dgm:prSet/>
      <dgm:spPr/>
      <dgm:t>
        <a:bodyPr/>
        <a:lstStyle/>
        <a:p>
          <a:endParaRPr lang="en-US"/>
        </a:p>
      </dgm:t>
    </dgm:pt>
    <dgm:pt modelId="{B923A9E8-1FA6-4632-A468-698B19823B5A}" type="sibTrans" cxnId="{53E178B5-D912-4C27-B939-CAC04F75D313}">
      <dgm:prSet/>
      <dgm:spPr/>
      <dgm:t>
        <a:bodyPr/>
        <a:lstStyle/>
        <a:p>
          <a:endParaRPr lang="en-US"/>
        </a:p>
      </dgm:t>
    </dgm:pt>
    <dgm:pt modelId="{E3EA8CA0-08F8-4BEB-A8D6-B80C6B4B3CA8}">
      <dgm:prSet phldrT="[Text]"/>
      <dgm:spPr/>
      <dgm:t>
        <a:bodyPr/>
        <a:lstStyle/>
        <a:p>
          <a:r>
            <a:rPr lang="en-US" dirty="0" smtClean="0"/>
            <a:t>Oops </a:t>
          </a:r>
          <a:endParaRPr lang="en-US" dirty="0"/>
        </a:p>
      </dgm:t>
    </dgm:pt>
    <dgm:pt modelId="{7F63BD75-7419-4CC3-8F5C-C33E82CB9EC8}" type="parTrans" cxnId="{29F6D7C0-443E-4E9D-ACDE-6D0E9C3B2A99}">
      <dgm:prSet/>
      <dgm:spPr/>
      <dgm:t>
        <a:bodyPr/>
        <a:lstStyle/>
        <a:p>
          <a:endParaRPr lang="en-US"/>
        </a:p>
      </dgm:t>
    </dgm:pt>
    <dgm:pt modelId="{9DC2EC49-CC09-4F52-97C6-3A8A251014C3}" type="sibTrans" cxnId="{29F6D7C0-443E-4E9D-ACDE-6D0E9C3B2A99}">
      <dgm:prSet/>
      <dgm:spPr/>
      <dgm:t>
        <a:bodyPr/>
        <a:lstStyle/>
        <a:p>
          <a:endParaRPr lang="en-US"/>
        </a:p>
      </dgm:t>
    </dgm:pt>
    <dgm:pt modelId="{3B65DB13-316F-4CC4-873C-B7B8F5389944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DF2A9B34-B7CC-4515-95E7-494501212350}" type="parTrans" cxnId="{E64020FA-D294-45FF-9B71-9FAF58036FBC}">
      <dgm:prSet/>
      <dgm:spPr/>
      <dgm:t>
        <a:bodyPr/>
        <a:lstStyle/>
        <a:p>
          <a:endParaRPr lang="en-US"/>
        </a:p>
      </dgm:t>
    </dgm:pt>
    <dgm:pt modelId="{12EB2065-9F68-4680-84EC-5C53D00C3A2B}" type="sibTrans" cxnId="{E64020FA-D294-45FF-9B71-9FAF58036FBC}">
      <dgm:prSet/>
      <dgm:spPr/>
      <dgm:t>
        <a:bodyPr/>
        <a:lstStyle/>
        <a:p>
          <a:endParaRPr lang="en-US"/>
        </a:p>
      </dgm:t>
    </dgm:pt>
    <dgm:pt modelId="{E6D74AA0-579C-4D60-9C52-401B8AB75996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FCA63880-2315-4D56-AA8D-50DAD71A0CB2}" type="parTrans" cxnId="{B921FBB0-A318-4F58-9CD4-4877D1F3D292}">
      <dgm:prSet/>
      <dgm:spPr/>
      <dgm:t>
        <a:bodyPr/>
        <a:lstStyle/>
        <a:p>
          <a:endParaRPr lang="en-US"/>
        </a:p>
      </dgm:t>
    </dgm:pt>
    <dgm:pt modelId="{4B956566-8B20-4AFC-8D59-CE3BE2AFF2FB}" type="sibTrans" cxnId="{B921FBB0-A318-4F58-9CD4-4877D1F3D292}">
      <dgm:prSet/>
      <dgm:spPr/>
      <dgm:t>
        <a:bodyPr/>
        <a:lstStyle/>
        <a:p>
          <a:endParaRPr lang="en-US"/>
        </a:p>
      </dgm:t>
    </dgm:pt>
    <dgm:pt modelId="{A97239F5-3AA8-4338-8225-004026428600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B10E68C-C015-40AE-8861-6A57F016EB6A}" type="parTrans" cxnId="{452631F2-F57A-4F75-A103-52F1CCE24D60}">
      <dgm:prSet/>
      <dgm:spPr/>
      <dgm:t>
        <a:bodyPr/>
        <a:lstStyle/>
        <a:p>
          <a:endParaRPr lang="en-US"/>
        </a:p>
      </dgm:t>
    </dgm:pt>
    <dgm:pt modelId="{D3C7B269-4C2D-4A4C-93B2-DB9998AC50DE}" type="sibTrans" cxnId="{452631F2-F57A-4F75-A103-52F1CCE24D60}">
      <dgm:prSet/>
      <dgm:spPr/>
      <dgm:t>
        <a:bodyPr/>
        <a:lstStyle/>
        <a:p>
          <a:endParaRPr lang="en-US"/>
        </a:p>
      </dgm:t>
    </dgm:pt>
    <dgm:pt modelId="{DCE6626D-9B99-45E1-8DD4-8581513FB247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5E4A2F86-C468-48FF-B08A-D6AAD7D9AAD8}" type="parTrans" cxnId="{4A4CBC8F-18BD-494B-A679-6FD4EF121F40}">
      <dgm:prSet/>
      <dgm:spPr/>
      <dgm:t>
        <a:bodyPr/>
        <a:lstStyle/>
        <a:p>
          <a:endParaRPr lang="en-US"/>
        </a:p>
      </dgm:t>
    </dgm:pt>
    <dgm:pt modelId="{DBDCE836-FBF1-49DE-A372-DDB3A769F8A7}" type="sibTrans" cxnId="{4A4CBC8F-18BD-494B-A679-6FD4EF121F40}">
      <dgm:prSet/>
      <dgm:spPr/>
      <dgm:t>
        <a:bodyPr/>
        <a:lstStyle/>
        <a:p>
          <a:endParaRPr lang="en-US"/>
        </a:p>
      </dgm:t>
    </dgm:pt>
    <dgm:pt modelId="{A25DC9A1-CF95-4881-83B1-11EF84BB888F}" type="pres">
      <dgm:prSet presAssocID="{5739144C-42FC-42E6-9A05-CBB6CB2C55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C0283-E0C9-4878-A706-CF69E7CA572B}" type="pres">
      <dgm:prSet presAssocID="{88337166-FCF6-4D7D-87A9-41247426791F}" presName="root1" presStyleCnt="0"/>
      <dgm:spPr/>
    </dgm:pt>
    <dgm:pt modelId="{44E48287-99B0-4B18-8085-0D5F99580B55}" type="pres">
      <dgm:prSet presAssocID="{88337166-FCF6-4D7D-87A9-4124742679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A441EB-05BC-42D7-8BB8-A0698B2B0DA9}" type="pres">
      <dgm:prSet presAssocID="{88337166-FCF6-4D7D-87A9-41247426791F}" presName="level2hierChild" presStyleCnt="0"/>
      <dgm:spPr/>
    </dgm:pt>
    <dgm:pt modelId="{FC840052-93DB-48A3-9E8C-68A75111014F}" type="pres">
      <dgm:prSet presAssocID="{7F63BD75-7419-4CC3-8F5C-C33E82CB9EC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FE18BAA-66FA-451A-A48E-D815F52390B5}" type="pres">
      <dgm:prSet presAssocID="{7F63BD75-7419-4CC3-8F5C-C33E82CB9EC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1CAFB15-B0D6-4565-BC49-A62C9F7B59BD}" type="pres">
      <dgm:prSet presAssocID="{E3EA8CA0-08F8-4BEB-A8D6-B80C6B4B3CA8}" presName="root2" presStyleCnt="0"/>
      <dgm:spPr/>
    </dgm:pt>
    <dgm:pt modelId="{1853405D-2C37-4EF7-8F79-2A899C3F6F18}" type="pres">
      <dgm:prSet presAssocID="{E3EA8CA0-08F8-4BEB-A8D6-B80C6B4B3C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954CA-2447-4071-A9F1-ADFF66835427}" type="pres">
      <dgm:prSet presAssocID="{E3EA8CA0-08F8-4BEB-A8D6-B80C6B4B3CA8}" presName="level3hierChild" presStyleCnt="0"/>
      <dgm:spPr/>
    </dgm:pt>
    <dgm:pt modelId="{296C9E99-BB4A-4887-83A6-1ABD32EDDBE4}" type="pres">
      <dgm:prSet presAssocID="{DF2A9B34-B7CC-4515-95E7-49450121235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FEA4225-59BA-47B3-8DF5-30BAE62924F0}" type="pres">
      <dgm:prSet presAssocID="{DF2A9B34-B7CC-4515-95E7-49450121235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B550B1E-B385-4991-9775-4B27099A90DF}" type="pres">
      <dgm:prSet presAssocID="{3B65DB13-316F-4CC4-873C-B7B8F5389944}" presName="root2" presStyleCnt="0"/>
      <dgm:spPr/>
    </dgm:pt>
    <dgm:pt modelId="{29CA1EE5-51DA-478A-9B21-A8A73F2F1611}" type="pres">
      <dgm:prSet presAssocID="{3B65DB13-316F-4CC4-873C-B7B8F538994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5EA9E-1345-4B71-ADAF-0C147E67CCA7}" type="pres">
      <dgm:prSet presAssocID="{3B65DB13-316F-4CC4-873C-B7B8F5389944}" presName="level3hierChild" presStyleCnt="0"/>
      <dgm:spPr/>
    </dgm:pt>
    <dgm:pt modelId="{F008B3DD-3D7C-4191-AE3E-955E2F1F0690}" type="pres">
      <dgm:prSet presAssocID="{FCA63880-2315-4D56-AA8D-50DAD71A0CB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0D3491BE-E19C-4693-965A-D35CF01976BD}" type="pres">
      <dgm:prSet presAssocID="{FCA63880-2315-4D56-AA8D-50DAD71A0CB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87E39CF-30AD-40C1-9E21-DD0F1FE0077A}" type="pres">
      <dgm:prSet presAssocID="{E6D74AA0-579C-4D60-9C52-401B8AB75996}" presName="root2" presStyleCnt="0"/>
      <dgm:spPr/>
    </dgm:pt>
    <dgm:pt modelId="{4164E329-FFA7-4E86-B99E-170100D805AD}" type="pres">
      <dgm:prSet presAssocID="{E6D74AA0-579C-4D60-9C52-401B8AB7599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2C7E2-9E0D-43B2-903C-6F8E3CA2DA7A}" type="pres">
      <dgm:prSet presAssocID="{E6D74AA0-579C-4D60-9C52-401B8AB75996}" presName="level3hierChild" presStyleCnt="0"/>
      <dgm:spPr/>
    </dgm:pt>
    <dgm:pt modelId="{4A4DF940-310D-46DA-96E8-2E4A2C898F8A}" type="pres">
      <dgm:prSet presAssocID="{1B10E68C-C015-40AE-8861-6A57F016EB6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FA9B407-DD15-4228-89BA-624A80E5C123}" type="pres">
      <dgm:prSet presAssocID="{1B10E68C-C015-40AE-8861-6A57F016EB6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3A3A82F-F933-4C61-AA48-B721B4C22270}" type="pres">
      <dgm:prSet presAssocID="{A97239F5-3AA8-4338-8225-004026428600}" presName="root2" presStyleCnt="0"/>
      <dgm:spPr/>
    </dgm:pt>
    <dgm:pt modelId="{34B95C6B-2314-43C7-9400-46D544D095B1}" type="pres">
      <dgm:prSet presAssocID="{A97239F5-3AA8-4338-8225-00402642860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F12DA-6C8F-4251-9A06-0AC12A6B9790}" type="pres">
      <dgm:prSet presAssocID="{A97239F5-3AA8-4338-8225-004026428600}" presName="level3hierChild" presStyleCnt="0"/>
      <dgm:spPr/>
    </dgm:pt>
    <dgm:pt modelId="{E56BFEC2-D106-4503-AC50-740996BA32DF}" type="pres">
      <dgm:prSet presAssocID="{5E4A2F86-C468-48FF-B08A-D6AAD7D9AAD8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BADC74A-0F20-49F5-B6C6-9905F65FA94B}" type="pres">
      <dgm:prSet presAssocID="{5E4A2F86-C468-48FF-B08A-D6AAD7D9AAD8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8F8A88A-B976-44D1-89A9-A5ACC0FEADCE}" type="pres">
      <dgm:prSet presAssocID="{DCE6626D-9B99-45E1-8DD4-8581513FB247}" presName="root2" presStyleCnt="0"/>
      <dgm:spPr/>
    </dgm:pt>
    <dgm:pt modelId="{38699F2E-E270-4253-BE99-B46502D29CAB}" type="pres">
      <dgm:prSet presAssocID="{DCE6626D-9B99-45E1-8DD4-8581513FB24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67DCA-DFF8-48F9-90E8-34746EC73600}" type="pres">
      <dgm:prSet presAssocID="{DCE6626D-9B99-45E1-8DD4-8581513FB247}" presName="level3hierChild" presStyleCnt="0"/>
      <dgm:spPr/>
    </dgm:pt>
  </dgm:ptLst>
  <dgm:cxnLst>
    <dgm:cxn modelId="{B921FBB0-A318-4F58-9CD4-4877D1F3D292}" srcId="{E3EA8CA0-08F8-4BEB-A8D6-B80C6B4B3CA8}" destId="{E6D74AA0-579C-4D60-9C52-401B8AB75996}" srcOrd="1" destOrd="0" parTransId="{FCA63880-2315-4D56-AA8D-50DAD71A0CB2}" sibTransId="{4B956566-8B20-4AFC-8D59-CE3BE2AFF2FB}"/>
    <dgm:cxn modelId="{65F19F49-BCBE-4CC1-B7AE-C28767A3186D}" type="presOf" srcId="{E3EA8CA0-08F8-4BEB-A8D6-B80C6B4B3CA8}" destId="{1853405D-2C37-4EF7-8F79-2A899C3F6F18}" srcOrd="0" destOrd="0" presId="urn:microsoft.com/office/officeart/2005/8/layout/hierarchy2"/>
    <dgm:cxn modelId="{452631F2-F57A-4F75-A103-52F1CCE24D60}" srcId="{88337166-FCF6-4D7D-87A9-41247426791F}" destId="{A97239F5-3AA8-4338-8225-004026428600}" srcOrd="1" destOrd="0" parTransId="{1B10E68C-C015-40AE-8861-6A57F016EB6A}" sibTransId="{D3C7B269-4C2D-4A4C-93B2-DB9998AC50DE}"/>
    <dgm:cxn modelId="{A9E8B720-C85E-4A21-BA44-287EC2B6861D}" type="presOf" srcId="{A97239F5-3AA8-4338-8225-004026428600}" destId="{34B95C6B-2314-43C7-9400-46D544D095B1}" srcOrd="0" destOrd="0" presId="urn:microsoft.com/office/officeart/2005/8/layout/hierarchy2"/>
    <dgm:cxn modelId="{5E8CF9BB-FD08-496B-AD3C-50E234845F94}" type="presOf" srcId="{DF2A9B34-B7CC-4515-95E7-494501212350}" destId="{296C9E99-BB4A-4887-83A6-1ABD32EDDBE4}" srcOrd="0" destOrd="0" presId="urn:microsoft.com/office/officeart/2005/8/layout/hierarchy2"/>
    <dgm:cxn modelId="{2B268586-195D-43E5-A35D-EFF05C455E91}" type="presOf" srcId="{5E4A2F86-C468-48FF-B08A-D6AAD7D9AAD8}" destId="{BBADC74A-0F20-49F5-B6C6-9905F65FA94B}" srcOrd="1" destOrd="0" presId="urn:microsoft.com/office/officeart/2005/8/layout/hierarchy2"/>
    <dgm:cxn modelId="{9945B3CD-0502-49D0-AAA5-D118225E0270}" type="presOf" srcId="{DCE6626D-9B99-45E1-8DD4-8581513FB247}" destId="{38699F2E-E270-4253-BE99-B46502D29CAB}" srcOrd="0" destOrd="0" presId="urn:microsoft.com/office/officeart/2005/8/layout/hierarchy2"/>
    <dgm:cxn modelId="{58E405BF-6DDD-4014-A890-9161E0340C27}" type="presOf" srcId="{1B10E68C-C015-40AE-8861-6A57F016EB6A}" destId="{4A4DF940-310D-46DA-96E8-2E4A2C898F8A}" srcOrd="0" destOrd="0" presId="urn:microsoft.com/office/officeart/2005/8/layout/hierarchy2"/>
    <dgm:cxn modelId="{ABDA1840-C0F1-476A-80EE-8FD7CE4C5FC9}" type="presOf" srcId="{FCA63880-2315-4D56-AA8D-50DAD71A0CB2}" destId="{F008B3DD-3D7C-4191-AE3E-955E2F1F0690}" srcOrd="0" destOrd="0" presId="urn:microsoft.com/office/officeart/2005/8/layout/hierarchy2"/>
    <dgm:cxn modelId="{3287F8BF-1EBB-44EE-B31B-63D409CA1888}" type="presOf" srcId="{FCA63880-2315-4D56-AA8D-50DAD71A0CB2}" destId="{0D3491BE-E19C-4693-965A-D35CF01976BD}" srcOrd="1" destOrd="0" presId="urn:microsoft.com/office/officeart/2005/8/layout/hierarchy2"/>
    <dgm:cxn modelId="{0D7853B1-3F30-481B-997D-1B0159716896}" type="presOf" srcId="{7F63BD75-7419-4CC3-8F5C-C33E82CB9EC8}" destId="{FC840052-93DB-48A3-9E8C-68A75111014F}" srcOrd="0" destOrd="0" presId="urn:microsoft.com/office/officeart/2005/8/layout/hierarchy2"/>
    <dgm:cxn modelId="{092486AE-3DEB-46B5-A894-27C0619BBE90}" type="presOf" srcId="{5E4A2F86-C468-48FF-B08A-D6AAD7D9AAD8}" destId="{E56BFEC2-D106-4503-AC50-740996BA32DF}" srcOrd="0" destOrd="0" presId="urn:microsoft.com/office/officeart/2005/8/layout/hierarchy2"/>
    <dgm:cxn modelId="{E64020FA-D294-45FF-9B71-9FAF58036FBC}" srcId="{E3EA8CA0-08F8-4BEB-A8D6-B80C6B4B3CA8}" destId="{3B65DB13-316F-4CC4-873C-B7B8F5389944}" srcOrd="0" destOrd="0" parTransId="{DF2A9B34-B7CC-4515-95E7-494501212350}" sibTransId="{12EB2065-9F68-4680-84EC-5C53D00C3A2B}"/>
    <dgm:cxn modelId="{1A9734F1-947B-4B68-8438-7DC60DC95720}" type="presOf" srcId="{88337166-FCF6-4D7D-87A9-41247426791F}" destId="{44E48287-99B0-4B18-8085-0D5F99580B55}" srcOrd="0" destOrd="0" presId="urn:microsoft.com/office/officeart/2005/8/layout/hierarchy2"/>
    <dgm:cxn modelId="{53E178B5-D912-4C27-B939-CAC04F75D313}" srcId="{5739144C-42FC-42E6-9A05-CBB6CB2C5541}" destId="{88337166-FCF6-4D7D-87A9-41247426791F}" srcOrd="0" destOrd="0" parTransId="{C8FE30C0-ED3C-4F83-A268-44472081E36B}" sibTransId="{B923A9E8-1FA6-4632-A468-698B19823B5A}"/>
    <dgm:cxn modelId="{4A4CBC8F-18BD-494B-A679-6FD4EF121F40}" srcId="{A97239F5-3AA8-4338-8225-004026428600}" destId="{DCE6626D-9B99-45E1-8DD4-8581513FB247}" srcOrd="0" destOrd="0" parTransId="{5E4A2F86-C468-48FF-B08A-D6AAD7D9AAD8}" sibTransId="{DBDCE836-FBF1-49DE-A372-DDB3A769F8A7}"/>
    <dgm:cxn modelId="{11CE155E-9CD6-43C5-86CB-7B214E74AC8F}" type="presOf" srcId="{5739144C-42FC-42E6-9A05-CBB6CB2C5541}" destId="{A25DC9A1-CF95-4881-83B1-11EF84BB888F}" srcOrd="0" destOrd="0" presId="urn:microsoft.com/office/officeart/2005/8/layout/hierarchy2"/>
    <dgm:cxn modelId="{29F6D7C0-443E-4E9D-ACDE-6D0E9C3B2A99}" srcId="{88337166-FCF6-4D7D-87A9-41247426791F}" destId="{E3EA8CA0-08F8-4BEB-A8D6-B80C6B4B3CA8}" srcOrd="0" destOrd="0" parTransId="{7F63BD75-7419-4CC3-8F5C-C33E82CB9EC8}" sibTransId="{9DC2EC49-CC09-4F52-97C6-3A8A251014C3}"/>
    <dgm:cxn modelId="{F64BBB20-573F-41A6-8F2D-5C2FA64589C4}" type="presOf" srcId="{3B65DB13-316F-4CC4-873C-B7B8F5389944}" destId="{29CA1EE5-51DA-478A-9B21-A8A73F2F1611}" srcOrd="0" destOrd="0" presId="urn:microsoft.com/office/officeart/2005/8/layout/hierarchy2"/>
    <dgm:cxn modelId="{B209F530-9DA6-4F7E-9B15-6B85A437673B}" type="presOf" srcId="{E6D74AA0-579C-4D60-9C52-401B8AB75996}" destId="{4164E329-FFA7-4E86-B99E-170100D805AD}" srcOrd="0" destOrd="0" presId="urn:microsoft.com/office/officeart/2005/8/layout/hierarchy2"/>
    <dgm:cxn modelId="{7B6433A2-C10A-4386-9817-AA3E12CDFB2B}" type="presOf" srcId="{7F63BD75-7419-4CC3-8F5C-C33E82CB9EC8}" destId="{5FE18BAA-66FA-451A-A48E-D815F52390B5}" srcOrd="1" destOrd="0" presId="urn:microsoft.com/office/officeart/2005/8/layout/hierarchy2"/>
    <dgm:cxn modelId="{BAEBA9C2-4928-4C7E-8F95-B6452702F570}" type="presOf" srcId="{DF2A9B34-B7CC-4515-95E7-494501212350}" destId="{EFEA4225-59BA-47B3-8DF5-30BAE62924F0}" srcOrd="1" destOrd="0" presId="urn:microsoft.com/office/officeart/2005/8/layout/hierarchy2"/>
    <dgm:cxn modelId="{0D0130E6-40D0-4BF0-AF8F-A7498B5836E5}" type="presOf" srcId="{1B10E68C-C015-40AE-8861-6A57F016EB6A}" destId="{BFA9B407-DD15-4228-89BA-624A80E5C123}" srcOrd="1" destOrd="0" presId="urn:microsoft.com/office/officeart/2005/8/layout/hierarchy2"/>
    <dgm:cxn modelId="{55CA6E11-A335-4A0B-B6A7-653ABE2158EC}" type="presParOf" srcId="{A25DC9A1-CF95-4881-83B1-11EF84BB888F}" destId="{AB5C0283-E0C9-4878-A706-CF69E7CA572B}" srcOrd="0" destOrd="0" presId="urn:microsoft.com/office/officeart/2005/8/layout/hierarchy2"/>
    <dgm:cxn modelId="{29616E69-8B6B-42DC-9001-0EDC8A321814}" type="presParOf" srcId="{AB5C0283-E0C9-4878-A706-CF69E7CA572B}" destId="{44E48287-99B0-4B18-8085-0D5F99580B55}" srcOrd="0" destOrd="0" presId="urn:microsoft.com/office/officeart/2005/8/layout/hierarchy2"/>
    <dgm:cxn modelId="{11C07298-F9BC-406A-9D40-4B62AD1362A6}" type="presParOf" srcId="{AB5C0283-E0C9-4878-A706-CF69E7CA572B}" destId="{12A441EB-05BC-42D7-8BB8-A0698B2B0DA9}" srcOrd="1" destOrd="0" presId="urn:microsoft.com/office/officeart/2005/8/layout/hierarchy2"/>
    <dgm:cxn modelId="{53D5BE04-7C2E-4AF5-A4BA-73007B38D885}" type="presParOf" srcId="{12A441EB-05BC-42D7-8BB8-A0698B2B0DA9}" destId="{FC840052-93DB-48A3-9E8C-68A75111014F}" srcOrd="0" destOrd="0" presId="urn:microsoft.com/office/officeart/2005/8/layout/hierarchy2"/>
    <dgm:cxn modelId="{331CBC93-5F86-41DF-AC28-370984DD121A}" type="presParOf" srcId="{FC840052-93DB-48A3-9E8C-68A75111014F}" destId="{5FE18BAA-66FA-451A-A48E-D815F52390B5}" srcOrd="0" destOrd="0" presId="urn:microsoft.com/office/officeart/2005/8/layout/hierarchy2"/>
    <dgm:cxn modelId="{810FA2C0-CCD7-47F0-BFA6-2645F4977785}" type="presParOf" srcId="{12A441EB-05BC-42D7-8BB8-A0698B2B0DA9}" destId="{51CAFB15-B0D6-4565-BC49-A62C9F7B59BD}" srcOrd="1" destOrd="0" presId="urn:microsoft.com/office/officeart/2005/8/layout/hierarchy2"/>
    <dgm:cxn modelId="{D1A62D6E-5C9A-4A37-BBA3-35CFAB590ADE}" type="presParOf" srcId="{51CAFB15-B0D6-4565-BC49-A62C9F7B59BD}" destId="{1853405D-2C37-4EF7-8F79-2A899C3F6F18}" srcOrd="0" destOrd="0" presId="urn:microsoft.com/office/officeart/2005/8/layout/hierarchy2"/>
    <dgm:cxn modelId="{CB91F86A-C070-4997-89C8-FD3B3E07F4D7}" type="presParOf" srcId="{51CAFB15-B0D6-4565-BC49-A62C9F7B59BD}" destId="{042954CA-2447-4071-A9F1-ADFF66835427}" srcOrd="1" destOrd="0" presId="urn:microsoft.com/office/officeart/2005/8/layout/hierarchy2"/>
    <dgm:cxn modelId="{ADABD6F3-F97B-4D68-B1FD-74145067CD95}" type="presParOf" srcId="{042954CA-2447-4071-A9F1-ADFF66835427}" destId="{296C9E99-BB4A-4887-83A6-1ABD32EDDBE4}" srcOrd="0" destOrd="0" presId="urn:microsoft.com/office/officeart/2005/8/layout/hierarchy2"/>
    <dgm:cxn modelId="{E3F6B35F-0BC9-4C18-AABA-34CE3DF1D18D}" type="presParOf" srcId="{296C9E99-BB4A-4887-83A6-1ABD32EDDBE4}" destId="{EFEA4225-59BA-47B3-8DF5-30BAE62924F0}" srcOrd="0" destOrd="0" presId="urn:microsoft.com/office/officeart/2005/8/layout/hierarchy2"/>
    <dgm:cxn modelId="{90C1E7D9-8410-449B-95C3-C8384CA7F5C5}" type="presParOf" srcId="{042954CA-2447-4071-A9F1-ADFF66835427}" destId="{EB550B1E-B385-4991-9775-4B27099A90DF}" srcOrd="1" destOrd="0" presId="urn:microsoft.com/office/officeart/2005/8/layout/hierarchy2"/>
    <dgm:cxn modelId="{5E18A36F-CFFD-4656-95FB-B4903360007C}" type="presParOf" srcId="{EB550B1E-B385-4991-9775-4B27099A90DF}" destId="{29CA1EE5-51DA-478A-9B21-A8A73F2F1611}" srcOrd="0" destOrd="0" presId="urn:microsoft.com/office/officeart/2005/8/layout/hierarchy2"/>
    <dgm:cxn modelId="{A6B06C62-9FA3-459D-8A46-A835562B6C53}" type="presParOf" srcId="{EB550B1E-B385-4991-9775-4B27099A90DF}" destId="{7A65EA9E-1345-4B71-ADAF-0C147E67CCA7}" srcOrd="1" destOrd="0" presId="urn:microsoft.com/office/officeart/2005/8/layout/hierarchy2"/>
    <dgm:cxn modelId="{23712106-CEEF-4332-8538-D2516CB9422F}" type="presParOf" srcId="{042954CA-2447-4071-A9F1-ADFF66835427}" destId="{F008B3DD-3D7C-4191-AE3E-955E2F1F0690}" srcOrd="2" destOrd="0" presId="urn:microsoft.com/office/officeart/2005/8/layout/hierarchy2"/>
    <dgm:cxn modelId="{421C9EC9-8019-4361-9C9D-5FAC7573D945}" type="presParOf" srcId="{F008B3DD-3D7C-4191-AE3E-955E2F1F0690}" destId="{0D3491BE-E19C-4693-965A-D35CF01976BD}" srcOrd="0" destOrd="0" presId="urn:microsoft.com/office/officeart/2005/8/layout/hierarchy2"/>
    <dgm:cxn modelId="{09C2807C-7C14-4BA4-AB84-3ABB952BF7CC}" type="presParOf" srcId="{042954CA-2447-4071-A9F1-ADFF66835427}" destId="{387E39CF-30AD-40C1-9E21-DD0F1FE0077A}" srcOrd="3" destOrd="0" presId="urn:microsoft.com/office/officeart/2005/8/layout/hierarchy2"/>
    <dgm:cxn modelId="{0C8614FD-70BD-4C4D-8D16-6FB9BD4FFDA4}" type="presParOf" srcId="{387E39CF-30AD-40C1-9E21-DD0F1FE0077A}" destId="{4164E329-FFA7-4E86-B99E-170100D805AD}" srcOrd="0" destOrd="0" presId="urn:microsoft.com/office/officeart/2005/8/layout/hierarchy2"/>
    <dgm:cxn modelId="{CB8B1DFE-BE32-4C29-BFA9-196F8537DEF0}" type="presParOf" srcId="{387E39CF-30AD-40C1-9E21-DD0F1FE0077A}" destId="{C912C7E2-9E0D-43B2-903C-6F8E3CA2DA7A}" srcOrd="1" destOrd="0" presId="urn:microsoft.com/office/officeart/2005/8/layout/hierarchy2"/>
    <dgm:cxn modelId="{801134FD-849B-41BA-9B7F-D50092925256}" type="presParOf" srcId="{12A441EB-05BC-42D7-8BB8-A0698B2B0DA9}" destId="{4A4DF940-310D-46DA-96E8-2E4A2C898F8A}" srcOrd="2" destOrd="0" presId="urn:microsoft.com/office/officeart/2005/8/layout/hierarchy2"/>
    <dgm:cxn modelId="{D261887B-E0EE-4C13-A0DA-1B671F22CFA8}" type="presParOf" srcId="{4A4DF940-310D-46DA-96E8-2E4A2C898F8A}" destId="{BFA9B407-DD15-4228-89BA-624A80E5C123}" srcOrd="0" destOrd="0" presId="urn:microsoft.com/office/officeart/2005/8/layout/hierarchy2"/>
    <dgm:cxn modelId="{C3FFFAA8-4F41-4ADA-B000-3A5F649AF747}" type="presParOf" srcId="{12A441EB-05BC-42D7-8BB8-A0698B2B0DA9}" destId="{43A3A82F-F933-4C61-AA48-B721B4C22270}" srcOrd="3" destOrd="0" presId="urn:microsoft.com/office/officeart/2005/8/layout/hierarchy2"/>
    <dgm:cxn modelId="{8E53BB45-0966-4FF6-8C99-2E0A9D693C7A}" type="presParOf" srcId="{43A3A82F-F933-4C61-AA48-B721B4C22270}" destId="{34B95C6B-2314-43C7-9400-46D544D095B1}" srcOrd="0" destOrd="0" presId="urn:microsoft.com/office/officeart/2005/8/layout/hierarchy2"/>
    <dgm:cxn modelId="{29A5DCFA-FE42-49C9-B90A-190F0C786808}" type="presParOf" srcId="{43A3A82F-F933-4C61-AA48-B721B4C22270}" destId="{6DFF12DA-6C8F-4251-9A06-0AC12A6B9790}" srcOrd="1" destOrd="0" presId="urn:microsoft.com/office/officeart/2005/8/layout/hierarchy2"/>
    <dgm:cxn modelId="{E51881CC-E744-486A-8796-901817F72A5C}" type="presParOf" srcId="{6DFF12DA-6C8F-4251-9A06-0AC12A6B9790}" destId="{E56BFEC2-D106-4503-AC50-740996BA32DF}" srcOrd="0" destOrd="0" presId="urn:microsoft.com/office/officeart/2005/8/layout/hierarchy2"/>
    <dgm:cxn modelId="{BF80459E-9C62-4256-8395-FCE0210DCCB6}" type="presParOf" srcId="{E56BFEC2-D106-4503-AC50-740996BA32DF}" destId="{BBADC74A-0F20-49F5-B6C6-9905F65FA94B}" srcOrd="0" destOrd="0" presId="urn:microsoft.com/office/officeart/2005/8/layout/hierarchy2"/>
    <dgm:cxn modelId="{432A7E9B-2B61-478D-A7ED-51FD426B9977}" type="presParOf" srcId="{6DFF12DA-6C8F-4251-9A06-0AC12A6B9790}" destId="{B8F8A88A-B976-44D1-89A9-A5ACC0FEADCE}" srcOrd="1" destOrd="0" presId="urn:microsoft.com/office/officeart/2005/8/layout/hierarchy2"/>
    <dgm:cxn modelId="{202FBC86-6D4A-45CE-B10E-01227F80D5DF}" type="presParOf" srcId="{B8F8A88A-B976-44D1-89A9-A5ACC0FEADCE}" destId="{38699F2E-E270-4253-BE99-B46502D29CAB}" srcOrd="0" destOrd="0" presId="urn:microsoft.com/office/officeart/2005/8/layout/hierarchy2"/>
    <dgm:cxn modelId="{330D8D01-E4F3-4639-8EE3-5FC210FD12AB}" type="presParOf" srcId="{B8F8A88A-B976-44D1-89A9-A5ACC0FEADCE}" destId="{23267DCA-DFF8-48F9-90E8-34746EC73600}" srcOrd="1" destOrd="0" presId="urn:microsoft.com/office/officeart/2005/8/layout/hierarchy2"/>
  </dgm:cxnLst>
  <dgm:bg>
    <a:solidFill>
      <a:schemeClr val="bg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A0398-9FA7-457C-9254-EEAA3B40673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C++</a:t>
          </a:r>
          <a:endParaRPr lang="en-US" sz="4500" kern="1200" dirty="0"/>
        </a:p>
      </dsp:txBody>
      <dsp:txXfrm>
        <a:off x="3210560" y="987551"/>
        <a:ext cx="1219200" cy="1016000"/>
      </dsp:txXfrm>
    </dsp:sp>
    <dsp:sp modelId="{D093A009-4B0A-4FA8-BF0F-1DF4842F951B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java</a:t>
          </a:r>
          <a:endParaRPr lang="en-US" sz="4500" kern="1200" dirty="0"/>
        </a:p>
      </dsp:txBody>
      <dsp:txXfrm>
        <a:off x="2153920" y="2600960"/>
        <a:ext cx="1828800" cy="894080"/>
      </dsp:txXfrm>
    </dsp:sp>
    <dsp:sp modelId="{E76626EB-FC5A-4413-9E1F-D58EEA99C1FF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</a:t>
          </a:r>
          <a:endParaRPr lang="en-US" sz="4500" kern="1200" dirty="0"/>
        </a:p>
      </dsp:txBody>
      <dsp:txXfrm>
        <a:off x="1666240" y="987551"/>
        <a:ext cx="1219200" cy="1016000"/>
      </dsp:txXfrm>
    </dsp:sp>
    <dsp:sp modelId="{99839CD8-D31E-4DE3-B417-26676A4196F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C45D03-E1BC-434F-A662-4497478C1886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BE6AEB-8F14-4C38-8776-E0AF17A0C45F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48287-99B0-4B18-8085-0D5F99580B55}">
      <dsp:nvSpPr>
        <dsp:cNvPr id="0" name=""/>
        <dsp:cNvSpPr/>
      </dsp:nvSpPr>
      <dsp:spPr>
        <a:xfrm>
          <a:off x="613" y="2316113"/>
          <a:ext cx="2405992" cy="1202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Problem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solving</a:t>
          </a:r>
          <a:endParaRPr lang="en-US" sz="3400" kern="1200" dirty="0"/>
        </a:p>
      </dsp:txBody>
      <dsp:txXfrm>
        <a:off x="35848" y="2351348"/>
        <a:ext cx="2335522" cy="1132526"/>
      </dsp:txXfrm>
    </dsp:sp>
    <dsp:sp modelId="{FC840052-93DB-48A3-9E8C-68A75111014F}">
      <dsp:nvSpPr>
        <dsp:cNvPr id="0" name=""/>
        <dsp:cNvSpPr/>
      </dsp:nvSpPr>
      <dsp:spPr>
        <a:xfrm rot="18770822">
          <a:off x="2180205" y="2377769"/>
          <a:ext cx="1415199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415199" y="210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2425" y="2363439"/>
        <a:ext cx="70759" cy="70759"/>
      </dsp:txXfrm>
    </dsp:sp>
    <dsp:sp modelId="{1853405D-2C37-4EF7-8F79-2A899C3F6F18}">
      <dsp:nvSpPr>
        <dsp:cNvPr id="0" name=""/>
        <dsp:cNvSpPr/>
      </dsp:nvSpPr>
      <dsp:spPr>
        <a:xfrm>
          <a:off x="3369003" y="1278528"/>
          <a:ext cx="2405992" cy="1202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Oops </a:t>
          </a:r>
          <a:endParaRPr lang="en-US" sz="3400" kern="1200" dirty="0"/>
        </a:p>
      </dsp:txBody>
      <dsp:txXfrm>
        <a:off x="3404238" y="1313763"/>
        <a:ext cx="2335522" cy="1132526"/>
      </dsp:txXfrm>
    </dsp:sp>
    <dsp:sp modelId="{296C9E99-BB4A-4887-83A6-1ABD32EDDBE4}">
      <dsp:nvSpPr>
        <dsp:cNvPr id="0" name=""/>
        <dsp:cNvSpPr/>
      </dsp:nvSpPr>
      <dsp:spPr>
        <a:xfrm rot="19457599">
          <a:off x="5663597" y="1513115"/>
          <a:ext cx="1185195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185195" y="210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6564" y="1504535"/>
        <a:ext cx="59259" cy="59259"/>
      </dsp:txXfrm>
    </dsp:sp>
    <dsp:sp modelId="{29CA1EE5-51DA-478A-9B21-A8A73F2F1611}">
      <dsp:nvSpPr>
        <dsp:cNvPr id="0" name=""/>
        <dsp:cNvSpPr/>
      </dsp:nvSpPr>
      <dsp:spPr>
        <a:xfrm>
          <a:off x="6737393" y="586806"/>
          <a:ext cx="2405992" cy="1202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class</a:t>
          </a:r>
          <a:endParaRPr lang="en-US" sz="3400" kern="1200" dirty="0"/>
        </a:p>
      </dsp:txBody>
      <dsp:txXfrm>
        <a:off x="6772628" y="622041"/>
        <a:ext cx="2335522" cy="1132526"/>
      </dsp:txXfrm>
    </dsp:sp>
    <dsp:sp modelId="{F008B3DD-3D7C-4191-AE3E-955E2F1F0690}">
      <dsp:nvSpPr>
        <dsp:cNvPr id="0" name=""/>
        <dsp:cNvSpPr/>
      </dsp:nvSpPr>
      <dsp:spPr>
        <a:xfrm rot="2142401">
          <a:off x="5663597" y="2204838"/>
          <a:ext cx="1185195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185195" y="210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6564" y="2196258"/>
        <a:ext cx="59259" cy="59259"/>
      </dsp:txXfrm>
    </dsp:sp>
    <dsp:sp modelId="{4164E329-FFA7-4E86-B99E-170100D805AD}">
      <dsp:nvSpPr>
        <dsp:cNvPr id="0" name=""/>
        <dsp:cNvSpPr/>
      </dsp:nvSpPr>
      <dsp:spPr>
        <a:xfrm>
          <a:off x="6737393" y="1970251"/>
          <a:ext cx="2405992" cy="1202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object</a:t>
          </a:r>
          <a:endParaRPr lang="en-US" sz="3400" kern="1200" dirty="0"/>
        </a:p>
      </dsp:txBody>
      <dsp:txXfrm>
        <a:off x="6772628" y="2005486"/>
        <a:ext cx="2335522" cy="1132526"/>
      </dsp:txXfrm>
    </dsp:sp>
    <dsp:sp modelId="{4A4DF940-310D-46DA-96E8-2E4A2C898F8A}">
      <dsp:nvSpPr>
        <dsp:cNvPr id="0" name=""/>
        <dsp:cNvSpPr/>
      </dsp:nvSpPr>
      <dsp:spPr>
        <a:xfrm rot="2829178">
          <a:off x="2180205" y="3415353"/>
          <a:ext cx="1415199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415199" y="210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2425" y="3401023"/>
        <a:ext cx="70759" cy="70759"/>
      </dsp:txXfrm>
    </dsp:sp>
    <dsp:sp modelId="{34B95C6B-2314-43C7-9400-46D544D095B1}">
      <dsp:nvSpPr>
        <dsp:cNvPr id="0" name=""/>
        <dsp:cNvSpPr/>
      </dsp:nvSpPr>
      <dsp:spPr>
        <a:xfrm>
          <a:off x="3369003" y="3353697"/>
          <a:ext cx="2405992" cy="1202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</a:t>
          </a:r>
          <a:endParaRPr lang="en-US" sz="3400" kern="1200" dirty="0"/>
        </a:p>
      </dsp:txBody>
      <dsp:txXfrm>
        <a:off x="3404238" y="3388932"/>
        <a:ext cx="2335522" cy="1132526"/>
      </dsp:txXfrm>
    </dsp:sp>
    <dsp:sp modelId="{E56BFEC2-D106-4503-AC50-740996BA32DF}">
      <dsp:nvSpPr>
        <dsp:cNvPr id="0" name=""/>
        <dsp:cNvSpPr/>
      </dsp:nvSpPr>
      <dsp:spPr>
        <a:xfrm>
          <a:off x="5774996" y="3934145"/>
          <a:ext cx="962397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962397" y="210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32134" y="3931135"/>
        <a:ext cx="48119" cy="48119"/>
      </dsp:txXfrm>
    </dsp:sp>
    <dsp:sp modelId="{38699F2E-E270-4253-BE99-B46502D29CAB}">
      <dsp:nvSpPr>
        <dsp:cNvPr id="0" name=""/>
        <dsp:cNvSpPr/>
      </dsp:nvSpPr>
      <dsp:spPr>
        <a:xfrm>
          <a:off x="6737393" y="3353697"/>
          <a:ext cx="2405992" cy="1202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structure</a:t>
          </a:r>
          <a:endParaRPr lang="en-US" sz="3400" kern="1200" dirty="0"/>
        </a:p>
      </dsp:txBody>
      <dsp:txXfrm>
        <a:off x="6772628" y="3388932"/>
        <a:ext cx="2335522" cy="1132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7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0ba7385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0ba7385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17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9 steps to organize and lead a useful and productive meet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3415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94000" cy="1506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Object orientation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solve problem using programming language(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,java)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0" y="1711256"/>
            <a:ext cx="9144000" cy="3432243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solve problem we can use different programming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launguages</a:t>
            </a:r>
            <a:endParaRPr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08019" y="2881745"/>
            <a:ext cx="2126672" cy="1046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82782" y="4461164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75641" y="4461164"/>
            <a:ext cx="122004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02727" y="4461164"/>
            <a:ext cx="128154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3"/>
          </p:cNvCxnSpPr>
          <p:nvPr/>
        </p:nvCxnSpPr>
        <p:spPr>
          <a:xfrm flipH="1">
            <a:off x="1579419" y="3774578"/>
            <a:ext cx="540044" cy="6865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103418" y="3886200"/>
            <a:ext cx="235527" cy="5749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746527" y="3719945"/>
            <a:ext cx="1109491" cy="7412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50182" y="2320636"/>
            <a:ext cx="1898073" cy="84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</a:t>
            </a:r>
            <a:endParaRPr lang="en-US" sz="4800" dirty="0"/>
          </a:p>
        </p:txBody>
      </p:sp>
      <p:sp>
        <p:nvSpPr>
          <p:cNvPr id="13" name="Down Arrow 12"/>
          <p:cNvSpPr/>
          <p:nvPr/>
        </p:nvSpPr>
        <p:spPr>
          <a:xfrm>
            <a:off x="7474527" y="3171905"/>
            <a:ext cx="387927" cy="120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62454" y="3470564"/>
            <a:ext cx="114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2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Contd..</a:t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" y="1657444"/>
            <a:ext cx="9133050" cy="3486055"/>
          </a:xfrm>
          <a:solidFill>
            <a:schemeClr val="tx1"/>
          </a:solidFill>
        </p:spPr>
        <p:txBody>
          <a:bodyPr/>
          <a:lstStyle/>
          <a:p>
            <a:pPr marL="11430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they solve in object oriented ??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09" y="87560"/>
            <a:ext cx="8824500" cy="160962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6 Pillars of Object Orientation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or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Features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Object Orientation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97181"/>
            <a:ext cx="9144000" cy="3446319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Class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Objects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Polymorphism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Encapsulation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Abstraction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Inheritance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Note: </a:t>
            </a:r>
            <a:r>
              <a:rPr lang="en-US" dirty="0" err="1" smtClean="0">
                <a:solidFill>
                  <a:schemeClr val="bg2"/>
                </a:solidFill>
              </a:rPr>
              <a:t>simula</a:t>
            </a:r>
            <a:r>
              <a:rPr lang="en-US" dirty="0" smtClean="0">
                <a:solidFill>
                  <a:schemeClr val="bg2"/>
                </a:solidFill>
              </a:rPr>
              <a:t> is the first object oriented programming language.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5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99" y="149907"/>
            <a:ext cx="8963045" cy="13048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real world entity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66674"/>
            <a:ext cx="9053943" cy="3376825"/>
          </a:xfrm>
          <a:solidFill>
            <a:schemeClr val="tx1"/>
          </a:solidFill>
        </p:spPr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>
                <a:solidFill>
                  <a:srgbClr val="7030A0"/>
                </a:solidFill>
              </a:rPr>
              <a:t>T</a:t>
            </a:r>
            <a:r>
              <a:rPr lang="en-US" b="1" dirty="0" smtClean="0">
                <a:solidFill>
                  <a:srgbClr val="7030A0"/>
                </a:solidFill>
              </a:rPr>
              <a:t>ype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5969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Dog         cat               cow                    bus          jeep            car                  eagle       </a:t>
            </a:r>
            <a:r>
              <a:rPr lang="en-US" dirty="0" smtClean="0">
                <a:solidFill>
                  <a:schemeClr val="bg1"/>
                </a:solidFill>
              </a:rPr>
              <a:t>pigeon   </a:t>
            </a:r>
            <a:r>
              <a:rPr lang="en-US" dirty="0" smtClean="0">
                <a:solidFill>
                  <a:schemeClr val="bg1"/>
                </a:solidFill>
              </a:rPr>
              <a:t>sparrow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89502" y="3061856"/>
            <a:ext cx="997527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V="1">
            <a:off x="867829" y="3605833"/>
            <a:ext cx="367757" cy="959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588266" y="3699165"/>
            <a:ext cx="5006" cy="914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935941" y="3650673"/>
            <a:ext cx="616526" cy="962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75364" y="3134482"/>
            <a:ext cx="1226127" cy="52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75364" y="3650674"/>
            <a:ext cx="330615" cy="962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383617" y="3650674"/>
            <a:ext cx="188803" cy="962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5"/>
          </p:cNvCxnSpPr>
          <p:nvPr/>
        </p:nvCxnSpPr>
        <p:spPr>
          <a:xfrm flipH="1" flipV="1">
            <a:off x="4821929" y="3580993"/>
            <a:ext cx="506947" cy="991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248400" y="3117273"/>
            <a:ext cx="1420091" cy="488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Birds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485559" y="3605833"/>
            <a:ext cx="284064" cy="1007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00220" y="3605833"/>
            <a:ext cx="152635" cy="1007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57655" y="3512127"/>
            <a:ext cx="458877" cy="1101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8629" y="3699165"/>
            <a:ext cx="83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3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4" y="149905"/>
            <a:ext cx="8824500" cy="13810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collection of objects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59526"/>
            <a:ext cx="9144000" cy="3383974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 is a type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 is a blueprint or template or prototype 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or blueprint or template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664036" y="2417618"/>
            <a:ext cx="1454728" cy="7065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7891" y="3165764"/>
            <a:ext cx="1496291" cy="171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8164" y="3865418"/>
            <a:ext cx="616527" cy="1004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44691" y="2161309"/>
            <a:ext cx="526473" cy="46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1164" y="2092036"/>
            <a:ext cx="78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292436" y="3865418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91" y="3318164"/>
            <a:ext cx="130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Civil engineer</a:t>
            </a:r>
          </a:p>
          <a:p>
            <a:r>
              <a:rPr lang="en-US" dirty="0" smtClean="0"/>
              <a:t>(class)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1891" y="3041073"/>
            <a:ext cx="2791691" cy="15447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1945" y="3124200"/>
            <a:ext cx="907473" cy="457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kitchen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0473" y="3228109"/>
            <a:ext cx="1094509" cy="3879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9709" y="4010891"/>
            <a:ext cx="2403764" cy="457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17" y="39070"/>
            <a:ext cx="8893773" cy="13325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Contd..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73382"/>
            <a:ext cx="9143999" cy="3370118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 does not exist in real world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 does not occupy memory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Syntax: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Class “</a:t>
            </a:r>
            <a:r>
              <a:rPr lang="en-US" dirty="0" err="1" smtClean="0">
                <a:solidFill>
                  <a:schemeClr val="bg2"/>
                </a:solidFill>
              </a:rPr>
              <a:t>classname</a:t>
            </a:r>
            <a:r>
              <a:rPr lang="en-US" dirty="0" smtClean="0">
                <a:solidFill>
                  <a:schemeClr val="bg2"/>
                </a:solidFill>
              </a:rPr>
              <a:t>”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variable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method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nested class(){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}}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8" y="129124"/>
            <a:ext cx="8900700" cy="137409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773382"/>
            <a:ext cx="9144000" cy="3370118"/>
          </a:xfrm>
          <a:solidFill>
            <a:schemeClr val="tx1"/>
          </a:solidFill>
        </p:spPr>
        <p:txBody>
          <a:bodyPr/>
          <a:lstStyle/>
          <a:p>
            <a:pPr marL="114300" indent="0"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DOG</a:t>
            </a:r>
          </a:p>
          <a:p>
            <a:pPr marL="114300" indent="0">
              <a:buNone/>
            </a:pP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          bark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                             sleep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34291" y="2265218"/>
            <a:ext cx="914400" cy="126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48691" y="2265218"/>
            <a:ext cx="824345" cy="126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473036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7455" y="2452255"/>
            <a:ext cx="123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3036" y="1773382"/>
            <a:ext cx="2715491" cy="3370118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age;</a:t>
            </a:r>
          </a:p>
          <a:p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bark(){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sleep(){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164" y="1918855"/>
            <a:ext cx="2258291" cy="31726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/>
                </a:solidFill>
              </a:rPr>
              <a:t>Name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Age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Bark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sleep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301836" y="2157845"/>
            <a:ext cx="581891" cy="2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70218" y="2369127"/>
            <a:ext cx="699655" cy="10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3727" y="2320636"/>
            <a:ext cx="98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239491" y="3657600"/>
            <a:ext cx="630382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83727" y="3588327"/>
            <a:ext cx="98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</a:p>
          <a:p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3346683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0950" y="141800"/>
            <a:ext cx="8950500" cy="8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 program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024700"/>
            <a:ext cx="8520600" cy="4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r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type of programming there is no reusability.</a:t>
            </a:r>
            <a:endParaRPr sz="1700"/>
          </a:p>
          <a:p>
            <a:pPr marL="457200" lvl="0" indent="-336550" algn="r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also called as unstructure program……...   </a:t>
            </a:r>
            <a:endParaRPr sz="17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                                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632900" y="1245700"/>
            <a:ext cx="1788000" cy="3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Void add(){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Void sub(){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Void mul(){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Void add(){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---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2625" y="1135200"/>
            <a:ext cx="1607400" cy="354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616525" y="2601900"/>
            <a:ext cx="5002800" cy="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Forton programming launguage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00" y="152399"/>
            <a:ext cx="8520600" cy="841800"/>
          </a:xfrm>
        </p:spPr>
        <p:txBody>
          <a:bodyPr/>
          <a:lstStyle/>
          <a:p>
            <a:r>
              <a:rPr lang="en-US" dirty="0" smtClean="0"/>
              <a:t>Structure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464" y="921395"/>
            <a:ext cx="9144000" cy="4128587"/>
          </a:xfrm>
          <a:prstGeom prst="bentUpArrow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5754" y="1129248"/>
            <a:ext cx="1368137" cy="123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Main(){</a:t>
            </a:r>
          </a:p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Add()</a:t>
            </a:r>
          </a:p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Sub()</a:t>
            </a:r>
          </a:p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Mul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Add()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7291" y="3304309"/>
            <a:ext cx="1101436" cy="997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Add()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Sum=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03073" y="3304309"/>
            <a:ext cx="1149927" cy="9421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Sub()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Sum=a-b;</a:t>
            </a:r>
          </a:p>
          <a:p>
            <a:pPr algn="ctr"/>
            <a:r>
              <a:rPr lang="en-US" dirty="0" smtClean="0"/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15891" y="3328554"/>
            <a:ext cx="1309254" cy="949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dirty="0" smtClean="0"/>
              <a:t>Sum=a*b;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9" name="Bent Arrow 8"/>
          <p:cNvSpPr/>
          <p:nvPr/>
        </p:nvSpPr>
        <p:spPr>
          <a:xfrm>
            <a:off x="2382982" y="1717964"/>
            <a:ext cx="1420091" cy="15309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4246419" y="2417670"/>
            <a:ext cx="297873" cy="8830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16200000">
            <a:off x="4966959" y="1731918"/>
            <a:ext cx="1676195" cy="1468583"/>
          </a:xfrm>
          <a:prstGeom prst="bentUpArrow">
            <a:avLst>
              <a:gd name="adj1" fmla="val 25000"/>
              <a:gd name="adj2" fmla="val 2551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3803073" y="869593"/>
            <a:ext cx="1350818" cy="20785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a=10,b=20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94385" y="152399"/>
            <a:ext cx="2015833" cy="3108543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ex: c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This type of approach called structure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Small programs called as sub program or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It exist usability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Understanding program simple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300" y="339436"/>
            <a:ext cx="1717991" cy="160043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Disadvantage: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A&amp;b</a:t>
            </a:r>
            <a:r>
              <a:rPr lang="en-US" dirty="0" smtClean="0">
                <a:solidFill>
                  <a:schemeClr val="bg1"/>
                </a:solidFill>
              </a:rPr>
              <a:t> global variable , </a:t>
            </a:r>
            <a:r>
              <a:rPr lang="en-US" dirty="0" err="1" smtClean="0">
                <a:solidFill>
                  <a:schemeClr val="bg1"/>
                </a:solidFill>
              </a:rPr>
              <a:t>acess</a:t>
            </a:r>
            <a:r>
              <a:rPr lang="en-US" dirty="0" smtClean="0">
                <a:solidFill>
                  <a:schemeClr val="bg1"/>
                </a:solidFill>
              </a:rPr>
              <a:t> any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Also called as No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67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7" y="148868"/>
            <a:ext cx="8520600" cy="84180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01436" y="1898073"/>
            <a:ext cx="3664528" cy="3041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27909" y="2819400"/>
            <a:ext cx="817418" cy="7412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ADD()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2819400"/>
            <a:ext cx="886691" cy="6927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0709" y="1468582"/>
            <a:ext cx="284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Private a1,b1;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3382" y="25838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3582" y="26323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7346" y="845127"/>
            <a:ext cx="2583873" cy="3108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Private is also called access specifier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can bind an object using private.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Private member can access only within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Public can access any where.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Protected can access with in member function and friend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1970 oops came its name as </a:t>
            </a:r>
            <a:r>
              <a:rPr lang="en-US" dirty="0" err="1" smtClean="0"/>
              <a:t>c++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1927" y="4184073"/>
            <a:ext cx="3061855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Disadvantage:</a:t>
            </a:r>
          </a:p>
          <a:p>
            <a:r>
              <a:rPr lang="en-US" dirty="0" smtClean="0"/>
              <a:t>Platform dependent programs.</a:t>
            </a:r>
          </a:p>
          <a:p>
            <a:r>
              <a:rPr lang="en-US" dirty="0" smtClean="0"/>
              <a:t>Platform means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18" y="128087"/>
            <a:ext cx="8520600" cy="841800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891" y="1253836"/>
            <a:ext cx="88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compiler and interpreter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25489"/>
              </p:ext>
            </p:extLst>
          </p:nvPr>
        </p:nvGraphicFramePr>
        <p:xfrm>
          <a:off x="1427018" y="1653946"/>
          <a:ext cx="6096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127909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6130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5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high-level programming language into the machine code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high-level program statement, one by one, into the machine code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Compiled code runs faster 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interpreted code runs slower.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37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Compiler displays all errors after compilation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Interpreter displays errors of each line one by one.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2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Java c </a:t>
                      </a:r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c++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28724"/>
                  </a:ext>
                </a:extLst>
              </a:tr>
            </a:tbl>
          </a:graphicData>
        </a:graphic>
      </p:graphicFrame>
      <p:pic>
        <p:nvPicPr>
          <p:cNvPr id="1026" name="Picture 2" descr="https://www.guru99.com/images/1/053018_0616_Compilervs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9" y="3866582"/>
            <a:ext cx="8468880" cy="11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6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27" y="129682"/>
            <a:ext cx="8520600" cy="841800"/>
          </a:xfrm>
        </p:spPr>
        <p:txBody>
          <a:bodyPr/>
          <a:lstStyle/>
          <a:p>
            <a:r>
              <a:rPr lang="en-US" dirty="0" smtClean="0"/>
              <a:t>Overview of Java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564" y="1537855"/>
            <a:ext cx="1260763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</a:t>
            </a:r>
          </a:p>
          <a:p>
            <a:pPr algn="ctr"/>
            <a:r>
              <a:rPr lang="en-US" dirty="0" smtClean="0"/>
              <a:t>(HLL)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704109" y="1967345"/>
            <a:ext cx="609600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20636" y="1537855"/>
            <a:ext cx="1406237" cy="1108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1510145"/>
            <a:ext cx="2590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67945" y="1842655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77891" y="1842655"/>
            <a:ext cx="671945" cy="8797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536873" y="1888374"/>
            <a:ext cx="755072" cy="10626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loader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19655" y="1888374"/>
            <a:ext cx="836468" cy="1055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 verifier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14996" y="2867891"/>
            <a:ext cx="1234786" cy="2263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Fun1(){</a:t>
            </a:r>
          </a:p>
          <a:p>
            <a:pPr algn="ctr"/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Func1(){</a:t>
            </a:r>
          </a:p>
          <a:p>
            <a:pPr algn="ctr"/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Func1(){</a:t>
            </a:r>
          </a:p>
          <a:p>
            <a:pPr algn="ctr"/>
            <a:r>
              <a:rPr lang="en-US" dirty="0" smtClean="0"/>
              <a:t>}</a:t>
            </a:r>
          </a:p>
          <a:p>
            <a:pPr algn="ctr"/>
            <a:r>
              <a:rPr lang="en-US" dirty="0" smtClean="0"/>
              <a:t>Func1(){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98373" y="1537855"/>
            <a:ext cx="1118754" cy="1108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726873" y="1981199"/>
            <a:ext cx="571500" cy="26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65469" y="1316182"/>
            <a:ext cx="115165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1264919"/>
            <a:ext cx="232063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Ram / </a:t>
            </a:r>
            <a:r>
              <a:rPr lang="en-US" dirty="0" err="1" smtClean="0"/>
              <a:t>jvm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55822" y="1644788"/>
            <a:ext cx="921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Class file</a:t>
            </a: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6903718" y="3186545"/>
            <a:ext cx="1915567" cy="436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Interpreter</a:t>
            </a:r>
          </a:p>
          <a:p>
            <a:pPr algn="ctr"/>
            <a:r>
              <a:rPr lang="en-US" dirty="0" smtClean="0"/>
              <a:t>(byte-</a:t>
            </a:r>
            <a:r>
              <a:rPr lang="en-US" dirty="0" err="1" smtClean="0"/>
              <a:t>mll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13709" y="2895600"/>
            <a:ext cx="1059873" cy="221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file</a:t>
            </a:r>
            <a:endParaRPr lang="en-US" dirty="0"/>
          </a:p>
        </p:txBody>
      </p:sp>
      <p:cxnSp>
        <p:nvCxnSpPr>
          <p:cNvPr id="23" name="Elbow Connector 22"/>
          <p:cNvCxnSpPr>
            <a:endCxn id="9" idx="1"/>
          </p:cNvCxnSpPr>
          <p:nvPr/>
        </p:nvCxnSpPr>
        <p:spPr>
          <a:xfrm>
            <a:off x="5417127" y="1967345"/>
            <a:ext cx="1260764" cy="315192"/>
          </a:xfrm>
          <a:prstGeom prst="bentConnector3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70081046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508</Words>
  <Application>Microsoft Office PowerPoint</Application>
  <PresentationFormat>On-screen Show (16:9)</PresentationFormat>
  <Paragraphs>207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Simple Dark</vt:lpstr>
      <vt:lpstr>PowerPoint Presentation</vt:lpstr>
      <vt:lpstr>PowerPoint Presentation</vt:lpstr>
      <vt:lpstr>Unstructure program</vt:lpstr>
      <vt:lpstr>Structure program</vt:lpstr>
      <vt:lpstr>OBJECT ORIENTED PROGRAMMING</vt:lpstr>
      <vt:lpstr>JAVA</vt:lpstr>
      <vt:lpstr>Overview of Java </vt:lpstr>
      <vt:lpstr>Object Orientation</vt:lpstr>
      <vt:lpstr>PowerPoint Presentation</vt:lpstr>
      <vt:lpstr>Object orientation it is used to solve problem using programming language(c++,java) </vt:lpstr>
      <vt:lpstr>Contd.. </vt:lpstr>
      <vt:lpstr>6 Pillars of Object Orientation or Features of Object Orientation</vt:lpstr>
      <vt:lpstr>Object  it is a real world entity</vt:lpstr>
      <vt:lpstr>Class  it is a collection of objects</vt:lpstr>
      <vt:lpstr>Contd..</vt:lpstr>
      <vt:lpstr>Object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 program</dc:title>
  <dc:creator>User</dc:creator>
  <cp:lastModifiedBy>ajay</cp:lastModifiedBy>
  <cp:revision>14</cp:revision>
  <dcterms:modified xsi:type="dcterms:W3CDTF">2020-08-04T14:37:34Z</dcterms:modified>
</cp:coreProperties>
</file>