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00216-3EE8-4C26-9288-E95E2D61BB85}" type="doc">
      <dgm:prSet loTypeId="urn:microsoft.com/office/officeart/2005/8/layout/cycle2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C14C07-53BF-4E86-BF9A-B60724039C42}">
      <dgm:prSet phldrT="[Text]"/>
      <dgm:spPr/>
      <dgm:t>
        <a:bodyPr/>
        <a:lstStyle/>
        <a:p>
          <a:r>
            <a:rPr lang="en-US" dirty="0" smtClean="0"/>
            <a:t>dictionary</a:t>
          </a:r>
          <a:endParaRPr lang="en-US" dirty="0"/>
        </a:p>
      </dgm:t>
    </dgm:pt>
    <dgm:pt modelId="{8F26D4C8-8D8B-43BB-886D-0601F9C45D72}" type="parTrans" cxnId="{9E861ABC-6BB8-47A5-8ACF-6323BB8F08BF}">
      <dgm:prSet/>
      <dgm:spPr/>
      <dgm:t>
        <a:bodyPr/>
        <a:lstStyle/>
        <a:p>
          <a:endParaRPr lang="en-US"/>
        </a:p>
      </dgm:t>
    </dgm:pt>
    <dgm:pt modelId="{16CFC49A-478C-4DD8-AF59-04DE4612B04E}" type="sibTrans" cxnId="{9E861ABC-6BB8-47A5-8ACF-6323BB8F08BF}">
      <dgm:prSet/>
      <dgm:spPr/>
      <dgm:t>
        <a:bodyPr/>
        <a:lstStyle/>
        <a:p>
          <a:endParaRPr lang="en-US"/>
        </a:p>
      </dgm:t>
    </dgm:pt>
    <dgm:pt modelId="{58E743E8-54F2-4C2C-9128-6BD8350E6D57}">
      <dgm:prSet phldrT="[Text]"/>
      <dgm:spPr/>
      <dgm:t>
        <a:bodyPr/>
        <a:lstStyle/>
        <a:p>
          <a:r>
            <a:rPr lang="en-US" dirty="0" smtClean="0"/>
            <a:t>create and access</a:t>
          </a:r>
          <a:endParaRPr lang="en-US" dirty="0"/>
        </a:p>
      </dgm:t>
    </dgm:pt>
    <dgm:pt modelId="{C7538E95-8BFE-4B2D-B1AA-CD0A4468DB0D}" type="parTrans" cxnId="{6A9E0C38-8012-47E5-BE22-CD5592BB5BC6}">
      <dgm:prSet/>
      <dgm:spPr/>
      <dgm:t>
        <a:bodyPr/>
        <a:lstStyle/>
        <a:p>
          <a:endParaRPr lang="en-US"/>
        </a:p>
      </dgm:t>
    </dgm:pt>
    <dgm:pt modelId="{E96D412D-A5BA-4595-BDF6-9B6091C51A6B}" type="sibTrans" cxnId="{6A9E0C38-8012-47E5-BE22-CD5592BB5BC6}">
      <dgm:prSet/>
      <dgm:spPr/>
      <dgm:t>
        <a:bodyPr/>
        <a:lstStyle/>
        <a:p>
          <a:endParaRPr lang="en-US"/>
        </a:p>
      </dgm:t>
    </dgm:pt>
    <dgm:pt modelId="{C3F967BB-967D-4442-B473-99CAD3A88BD2}">
      <dgm:prSet phldrT="[Text]"/>
      <dgm:spPr/>
      <dgm:t>
        <a:bodyPr/>
        <a:lstStyle/>
        <a:p>
          <a:r>
            <a:rPr lang="en-US" dirty="0" smtClean="0"/>
            <a:t>Add and remove</a:t>
          </a:r>
          <a:endParaRPr lang="en-US" dirty="0"/>
        </a:p>
      </dgm:t>
    </dgm:pt>
    <dgm:pt modelId="{07565B2A-4D26-4943-A377-7812268F2B2D}" type="parTrans" cxnId="{AAD879B6-CB03-4D63-B263-85099FB604A0}">
      <dgm:prSet/>
      <dgm:spPr/>
      <dgm:t>
        <a:bodyPr/>
        <a:lstStyle/>
        <a:p>
          <a:endParaRPr lang="en-US"/>
        </a:p>
      </dgm:t>
    </dgm:pt>
    <dgm:pt modelId="{86396B0D-BFBE-4931-A999-58A209E912D2}" type="sibTrans" cxnId="{AAD879B6-CB03-4D63-B263-85099FB604A0}">
      <dgm:prSet/>
      <dgm:spPr/>
      <dgm:t>
        <a:bodyPr/>
        <a:lstStyle/>
        <a:p>
          <a:endParaRPr lang="en-US"/>
        </a:p>
      </dgm:t>
    </dgm:pt>
    <dgm:pt modelId="{B520A5F5-2A78-45BE-A83B-77AE1A8DC679}">
      <dgm:prSet phldrT="[Text]"/>
      <dgm:spPr/>
      <dgm:t>
        <a:bodyPr/>
        <a:lstStyle/>
        <a:p>
          <a:r>
            <a:rPr lang="en-US" dirty="0" smtClean="0"/>
            <a:t>Key and values</a:t>
          </a:r>
          <a:endParaRPr lang="en-US" dirty="0"/>
        </a:p>
      </dgm:t>
    </dgm:pt>
    <dgm:pt modelId="{09116FE5-81B0-47DB-BEC9-5970841A9839}" type="parTrans" cxnId="{717A41A8-2C7A-4BD4-876D-D75ED6B7DC12}">
      <dgm:prSet/>
      <dgm:spPr/>
      <dgm:t>
        <a:bodyPr/>
        <a:lstStyle/>
        <a:p>
          <a:endParaRPr lang="en-US"/>
        </a:p>
      </dgm:t>
    </dgm:pt>
    <dgm:pt modelId="{1D58D703-E8E5-4F74-A1D8-0EB472BEA8E9}" type="sibTrans" cxnId="{717A41A8-2C7A-4BD4-876D-D75ED6B7DC12}">
      <dgm:prSet/>
      <dgm:spPr/>
      <dgm:t>
        <a:bodyPr/>
        <a:lstStyle/>
        <a:p>
          <a:endParaRPr lang="en-US"/>
        </a:p>
      </dgm:t>
    </dgm:pt>
    <dgm:pt modelId="{F3BB3F43-EAEA-4847-8CD2-38CD7657DD7E}">
      <dgm:prSet phldrT="[Text]"/>
      <dgm:spPr/>
      <dgm:t>
        <a:bodyPr/>
        <a:lstStyle/>
        <a:p>
          <a:r>
            <a:rPr lang="en-US" dirty="0" smtClean="0"/>
            <a:t>Nested dictionary</a:t>
          </a:r>
          <a:endParaRPr lang="en-US" dirty="0"/>
        </a:p>
      </dgm:t>
    </dgm:pt>
    <dgm:pt modelId="{D071553C-627B-439A-9CD1-C379E36A2635}" type="parTrans" cxnId="{FDD3ED59-8728-49C5-9ED1-C5F242A3CF1A}">
      <dgm:prSet/>
      <dgm:spPr/>
      <dgm:t>
        <a:bodyPr/>
        <a:lstStyle/>
        <a:p>
          <a:endParaRPr lang="en-US"/>
        </a:p>
      </dgm:t>
    </dgm:pt>
    <dgm:pt modelId="{D233AC5E-86C4-49E2-AB5E-0FCA52E2D116}" type="sibTrans" cxnId="{FDD3ED59-8728-49C5-9ED1-C5F242A3CF1A}">
      <dgm:prSet/>
      <dgm:spPr/>
      <dgm:t>
        <a:bodyPr/>
        <a:lstStyle/>
        <a:p>
          <a:endParaRPr lang="en-US"/>
        </a:p>
      </dgm:t>
    </dgm:pt>
    <dgm:pt modelId="{D69A46FA-0319-43B2-8F48-F97AD83630EC}" type="pres">
      <dgm:prSet presAssocID="{50400216-3EE8-4C26-9288-E95E2D61BB85}" presName="cycle" presStyleCnt="0">
        <dgm:presLayoutVars>
          <dgm:dir/>
          <dgm:resizeHandles val="exact"/>
        </dgm:presLayoutVars>
      </dgm:prSet>
      <dgm:spPr/>
    </dgm:pt>
    <dgm:pt modelId="{3EADB009-6FD6-4E1D-91F1-093137C26BD8}" type="pres">
      <dgm:prSet presAssocID="{10C14C07-53BF-4E86-BF9A-B60724039C42}" presName="node" presStyleLbl="node1" presStyleIdx="0" presStyleCnt="5">
        <dgm:presLayoutVars>
          <dgm:bulletEnabled val="1"/>
        </dgm:presLayoutVars>
      </dgm:prSet>
      <dgm:spPr/>
    </dgm:pt>
    <dgm:pt modelId="{DD92CC9F-8799-46AF-9EC4-D6241C3F6804}" type="pres">
      <dgm:prSet presAssocID="{16CFC49A-478C-4DD8-AF59-04DE4612B04E}" presName="sibTrans" presStyleLbl="sibTrans2D1" presStyleIdx="0" presStyleCnt="5"/>
      <dgm:spPr/>
    </dgm:pt>
    <dgm:pt modelId="{5046FBCD-F2D3-449B-9665-4243EBA664AA}" type="pres">
      <dgm:prSet presAssocID="{16CFC49A-478C-4DD8-AF59-04DE4612B04E}" presName="connectorText" presStyleLbl="sibTrans2D1" presStyleIdx="0" presStyleCnt="5"/>
      <dgm:spPr/>
    </dgm:pt>
    <dgm:pt modelId="{4A0A0AAE-2EF0-4B2B-97BD-F734248E9E5C}" type="pres">
      <dgm:prSet presAssocID="{58E743E8-54F2-4C2C-9128-6BD8350E6D5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78FB9-061B-4FAA-AB82-3923D0727437}" type="pres">
      <dgm:prSet presAssocID="{E96D412D-A5BA-4595-BDF6-9B6091C51A6B}" presName="sibTrans" presStyleLbl="sibTrans2D1" presStyleIdx="1" presStyleCnt="5"/>
      <dgm:spPr/>
    </dgm:pt>
    <dgm:pt modelId="{BD2CCEFE-D786-457D-BA46-8E62FB69DE15}" type="pres">
      <dgm:prSet presAssocID="{E96D412D-A5BA-4595-BDF6-9B6091C51A6B}" presName="connectorText" presStyleLbl="sibTrans2D1" presStyleIdx="1" presStyleCnt="5"/>
      <dgm:spPr/>
    </dgm:pt>
    <dgm:pt modelId="{2D5AF1E2-C878-4CD3-9AE0-4EC76290E1E8}" type="pres">
      <dgm:prSet presAssocID="{C3F967BB-967D-4442-B473-99CAD3A88BD2}" presName="node" presStyleLbl="node1" presStyleIdx="2" presStyleCnt="5">
        <dgm:presLayoutVars>
          <dgm:bulletEnabled val="1"/>
        </dgm:presLayoutVars>
      </dgm:prSet>
      <dgm:spPr/>
    </dgm:pt>
    <dgm:pt modelId="{862915A9-81A2-4A8E-A238-40AEFEE272C1}" type="pres">
      <dgm:prSet presAssocID="{86396B0D-BFBE-4931-A999-58A209E912D2}" presName="sibTrans" presStyleLbl="sibTrans2D1" presStyleIdx="2" presStyleCnt="5"/>
      <dgm:spPr/>
    </dgm:pt>
    <dgm:pt modelId="{2D852356-9D93-48E8-B011-27900EC9AC4C}" type="pres">
      <dgm:prSet presAssocID="{86396B0D-BFBE-4931-A999-58A209E912D2}" presName="connectorText" presStyleLbl="sibTrans2D1" presStyleIdx="2" presStyleCnt="5"/>
      <dgm:spPr/>
    </dgm:pt>
    <dgm:pt modelId="{5D84A591-03DC-4080-A613-D268F1C42486}" type="pres">
      <dgm:prSet presAssocID="{B520A5F5-2A78-45BE-A83B-77AE1A8DC679}" presName="node" presStyleLbl="node1" presStyleIdx="3" presStyleCnt="5">
        <dgm:presLayoutVars>
          <dgm:bulletEnabled val="1"/>
        </dgm:presLayoutVars>
      </dgm:prSet>
      <dgm:spPr/>
    </dgm:pt>
    <dgm:pt modelId="{B223B6CB-874D-4E1D-92B8-0D30B544D92C}" type="pres">
      <dgm:prSet presAssocID="{1D58D703-E8E5-4F74-A1D8-0EB472BEA8E9}" presName="sibTrans" presStyleLbl="sibTrans2D1" presStyleIdx="3" presStyleCnt="5"/>
      <dgm:spPr/>
    </dgm:pt>
    <dgm:pt modelId="{5290EC20-3003-4F58-AAF5-95B80DEBD406}" type="pres">
      <dgm:prSet presAssocID="{1D58D703-E8E5-4F74-A1D8-0EB472BEA8E9}" presName="connectorText" presStyleLbl="sibTrans2D1" presStyleIdx="3" presStyleCnt="5"/>
      <dgm:spPr/>
    </dgm:pt>
    <dgm:pt modelId="{4BA28398-D067-414D-BF1B-A60524FF417C}" type="pres">
      <dgm:prSet presAssocID="{F3BB3F43-EAEA-4847-8CD2-38CD7657DD7E}" presName="node" presStyleLbl="node1" presStyleIdx="4" presStyleCnt="5">
        <dgm:presLayoutVars>
          <dgm:bulletEnabled val="1"/>
        </dgm:presLayoutVars>
      </dgm:prSet>
      <dgm:spPr/>
    </dgm:pt>
    <dgm:pt modelId="{16188AC6-9B9B-429A-8F66-4CDF0611B8B8}" type="pres">
      <dgm:prSet presAssocID="{D233AC5E-86C4-49E2-AB5E-0FCA52E2D116}" presName="sibTrans" presStyleLbl="sibTrans2D1" presStyleIdx="4" presStyleCnt="5"/>
      <dgm:spPr/>
    </dgm:pt>
    <dgm:pt modelId="{2A286B2B-9CCB-4E89-A7EF-C2DE7FA00E6B}" type="pres">
      <dgm:prSet presAssocID="{D233AC5E-86C4-49E2-AB5E-0FCA52E2D116}" presName="connectorText" presStyleLbl="sibTrans2D1" presStyleIdx="4" presStyleCnt="5"/>
      <dgm:spPr/>
    </dgm:pt>
  </dgm:ptLst>
  <dgm:cxnLst>
    <dgm:cxn modelId="{195664E6-2924-4485-AD07-050C405F1900}" type="presOf" srcId="{E96D412D-A5BA-4595-BDF6-9B6091C51A6B}" destId="{BD2CCEFE-D786-457D-BA46-8E62FB69DE15}" srcOrd="1" destOrd="0" presId="urn:microsoft.com/office/officeart/2005/8/layout/cycle2"/>
    <dgm:cxn modelId="{AAD879B6-CB03-4D63-B263-85099FB604A0}" srcId="{50400216-3EE8-4C26-9288-E95E2D61BB85}" destId="{C3F967BB-967D-4442-B473-99CAD3A88BD2}" srcOrd="2" destOrd="0" parTransId="{07565B2A-4D26-4943-A377-7812268F2B2D}" sibTransId="{86396B0D-BFBE-4931-A999-58A209E912D2}"/>
    <dgm:cxn modelId="{5AC0BA9E-F915-41AF-B257-480D951B0916}" type="presOf" srcId="{B520A5F5-2A78-45BE-A83B-77AE1A8DC679}" destId="{5D84A591-03DC-4080-A613-D268F1C42486}" srcOrd="0" destOrd="0" presId="urn:microsoft.com/office/officeart/2005/8/layout/cycle2"/>
    <dgm:cxn modelId="{E3EADF57-51AE-4129-89FD-845691F33D67}" type="presOf" srcId="{1D58D703-E8E5-4F74-A1D8-0EB472BEA8E9}" destId="{B223B6CB-874D-4E1D-92B8-0D30B544D92C}" srcOrd="0" destOrd="0" presId="urn:microsoft.com/office/officeart/2005/8/layout/cycle2"/>
    <dgm:cxn modelId="{717A41A8-2C7A-4BD4-876D-D75ED6B7DC12}" srcId="{50400216-3EE8-4C26-9288-E95E2D61BB85}" destId="{B520A5F5-2A78-45BE-A83B-77AE1A8DC679}" srcOrd="3" destOrd="0" parTransId="{09116FE5-81B0-47DB-BEC9-5970841A9839}" sibTransId="{1D58D703-E8E5-4F74-A1D8-0EB472BEA8E9}"/>
    <dgm:cxn modelId="{A3F474B7-EF3F-4FAE-BBDB-E7D0B1CAA02F}" type="presOf" srcId="{16CFC49A-478C-4DD8-AF59-04DE4612B04E}" destId="{DD92CC9F-8799-46AF-9EC4-D6241C3F6804}" srcOrd="0" destOrd="0" presId="urn:microsoft.com/office/officeart/2005/8/layout/cycle2"/>
    <dgm:cxn modelId="{9E861ABC-6BB8-47A5-8ACF-6323BB8F08BF}" srcId="{50400216-3EE8-4C26-9288-E95E2D61BB85}" destId="{10C14C07-53BF-4E86-BF9A-B60724039C42}" srcOrd="0" destOrd="0" parTransId="{8F26D4C8-8D8B-43BB-886D-0601F9C45D72}" sibTransId="{16CFC49A-478C-4DD8-AF59-04DE4612B04E}"/>
    <dgm:cxn modelId="{F6AD7718-8A43-4B36-8B74-655CAC2DDC33}" type="presOf" srcId="{58E743E8-54F2-4C2C-9128-6BD8350E6D57}" destId="{4A0A0AAE-2EF0-4B2B-97BD-F734248E9E5C}" srcOrd="0" destOrd="0" presId="urn:microsoft.com/office/officeart/2005/8/layout/cycle2"/>
    <dgm:cxn modelId="{E3CFD285-961B-4296-8326-1645EB8980A2}" type="presOf" srcId="{16CFC49A-478C-4DD8-AF59-04DE4612B04E}" destId="{5046FBCD-F2D3-449B-9665-4243EBA664AA}" srcOrd="1" destOrd="0" presId="urn:microsoft.com/office/officeart/2005/8/layout/cycle2"/>
    <dgm:cxn modelId="{13FBF2AC-3EE6-4C44-B7D0-8AF6CFCEA2CF}" type="presOf" srcId="{D233AC5E-86C4-49E2-AB5E-0FCA52E2D116}" destId="{2A286B2B-9CCB-4E89-A7EF-C2DE7FA00E6B}" srcOrd="1" destOrd="0" presId="urn:microsoft.com/office/officeart/2005/8/layout/cycle2"/>
    <dgm:cxn modelId="{837AA68E-3864-4E2E-81DF-58E6A04D456D}" type="presOf" srcId="{D233AC5E-86C4-49E2-AB5E-0FCA52E2D116}" destId="{16188AC6-9B9B-429A-8F66-4CDF0611B8B8}" srcOrd="0" destOrd="0" presId="urn:microsoft.com/office/officeart/2005/8/layout/cycle2"/>
    <dgm:cxn modelId="{FDD3ED59-8728-49C5-9ED1-C5F242A3CF1A}" srcId="{50400216-3EE8-4C26-9288-E95E2D61BB85}" destId="{F3BB3F43-EAEA-4847-8CD2-38CD7657DD7E}" srcOrd="4" destOrd="0" parTransId="{D071553C-627B-439A-9CD1-C379E36A2635}" sibTransId="{D233AC5E-86C4-49E2-AB5E-0FCA52E2D116}"/>
    <dgm:cxn modelId="{E7364046-675C-4216-A0EB-910A350AC369}" type="presOf" srcId="{1D58D703-E8E5-4F74-A1D8-0EB472BEA8E9}" destId="{5290EC20-3003-4F58-AAF5-95B80DEBD406}" srcOrd="1" destOrd="0" presId="urn:microsoft.com/office/officeart/2005/8/layout/cycle2"/>
    <dgm:cxn modelId="{6A9E0C38-8012-47E5-BE22-CD5592BB5BC6}" srcId="{50400216-3EE8-4C26-9288-E95E2D61BB85}" destId="{58E743E8-54F2-4C2C-9128-6BD8350E6D57}" srcOrd="1" destOrd="0" parTransId="{C7538E95-8BFE-4B2D-B1AA-CD0A4468DB0D}" sibTransId="{E96D412D-A5BA-4595-BDF6-9B6091C51A6B}"/>
    <dgm:cxn modelId="{7383E03E-A55A-4331-BBC9-75AA7AAC3859}" type="presOf" srcId="{C3F967BB-967D-4442-B473-99CAD3A88BD2}" destId="{2D5AF1E2-C878-4CD3-9AE0-4EC76290E1E8}" srcOrd="0" destOrd="0" presId="urn:microsoft.com/office/officeart/2005/8/layout/cycle2"/>
    <dgm:cxn modelId="{AC052A38-2A68-4717-936D-A3B6163F5E5C}" type="presOf" srcId="{F3BB3F43-EAEA-4847-8CD2-38CD7657DD7E}" destId="{4BA28398-D067-414D-BF1B-A60524FF417C}" srcOrd="0" destOrd="0" presId="urn:microsoft.com/office/officeart/2005/8/layout/cycle2"/>
    <dgm:cxn modelId="{69E1E939-8A29-4C32-8000-BD23B468ACEE}" type="presOf" srcId="{86396B0D-BFBE-4931-A999-58A209E912D2}" destId="{2D852356-9D93-48E8-B011-27900EC9AC4C}" srcOrd="1" destOrd="0" presId="urn:microsoft.com/office/officeart/2005/8/layout/cycle2"/>
    <dgm:cxn modelId="{3F7B5C13-3F1F-41CC-9C55-79392DAD1988}" type="presOf" srcId="{50400216-3EE8-4C26-9288-E95E2D61BB85}" destId="{D69A46FA-0319-43B2-8F48-F97AD83630EC}" srcOrd="0" destOrd="0" presId="urn:microsoft.com/office/officeart/2005/8/layout/cycle2"/>
    <dgm:cxn modelId="{9D9705BA-967F-4E39-A31E-63698084499E}" type="presOf" srcId="{86396B0D-BFBE-4931-A999-58A209E912D2}" destId="{862915A9-81A2-4A8E-A238-40AEFEE272C1}" srcOrd="0" destOrd="0" presId="urn:microsoft.com/office/officeart/2005/8/layout/cycle2"/>
    <dgm:cxn modelId="{FB707B29-D5A8-40C6-953D-5058077A5303}" type="presOf" srcId="{10C14C07-53BF-4E86-BF9A-B60724039C42}" destId="{3EADB009-6FD6-4E1D-91F1-093137C26BD8}" srcOrd="0" destOrd="0" presId="urn:microsoft.com/office/officeart/2005/8/layout/cycle2"/>
    <dgm:cxn modelId="{D5C9B1DD-D8DB-46B3-AEE8-10D56D8AC8B1}" type="presOf" srcId="{E96D412D-A5BA-4595-BDF6-9B6091C51A6B}" destId="{6E778FB9-061B-4FAA-AB82-3923D0727437}" srcOrd="0" destOrd="0" presId="urn:microsoft.com/office/officeart/2005/8/layout/cycle2"/>
    <dgm:cxn modelId="{033A68A0-137F-4E95-AF89-8A18917ED9EA}" type="presParOf" srcId="{D69A46FA-0319-43B2-8F48-F97AD83630EC}" destId="{3EADB009-6FD6-4E1D-91F1-093137C26BD8}" srcOrd="0" destOrd="0" presId="urn:microsoft.com/office/officeart/2005/8/layout/cycle2"/>
    <dgm:cxn modelId="{224FDC18-6598-45AE-8911-A2116B3A2530}" type="presParOf" srcId="{D69A46FA-0319-43B2-8F48-F97AD83630EC}" destId="{DD92CC9F-8799-46AF-9EC4-D6241C3F6804}" srcOrd="1" destOrd="0" presId="urn:microsoft.com/office/officeart/2005/8/layout/cycle2"/>
    <dgm:cxn modelId="{9E1BC190-CFC3-4125-8818-CEA258DCEEB3}" type="presParOf" srcId="{DD92CC9F-8799-46AF-9EC4-D6241C3F6804}" destId="{5046FBCD-F2D3-449B-9665-4243EBA664AA}" srcOrd="0" destOrd="0" presId="urn:microsoft.com/office/officeart/2005/8/layout/cycle2"/>
    <dgm:cxn modelId="{0F4DAC84-E12A-4875-ABC0-0AE98060435E}" type="presParOf" srcId="{D69A46FA-0319-43B2-8F48-F97AD83630EC}" destId="{4A0A0AAE-2EF0-4B2B-97BD-F734248E9E5C}" srcOrd="2" destOrd="0" presId="urn:microsoft.com/office/officeart/2005/8/layout/cycle2"/>
    <dgm:cxn modelId="{C39E8462-DEFB-4C51-BDCC-C69F2A5EF184}" type="presParOf" srcId="{D69A46FA-0319-43B2-8F48-F97AD83630EC}" destId="{6E778FB9-061B-4FAA-AB82-3923D0727437}" srcOrd="3" destOrd="0" presId="urn:microsoft.com/office/officeart/2005/8/layout/cycle2"/>
    <dgm:cxn modelId="{7B31BC7D-F53E-4AA9-8D18-0864A3B8364A}" type="presParOf" srcId="{6E778FB9-061B-4FAA-AB82-3923D0727437}" destId="{BD2CCEFE-D786-457D-BA46-8E62FB69DE15}" srcOrd="0" destOrd="0" presId="urn:microsoft.com/office/officeart/2005/8/layout/cycle2"/>
    <dgm:cxn modelId="{82F3B2D5-0CA9-4C2F-96F1-079EC04F8F1E}" type="presParOf" srcId="{D69A46FA-0319-43B2-8F48-F97AD83630EC}" destId="{2D5AF1E2-C878-4CD3-9AE0-4EC76290E1E8}" srcOrd="4" destOrd="0" presId="urn:microsoft.com/office/officeart/2005/8/layout/cycle2"/>
    <dgm:cxn modelId="{9D01C53B-07B6-4A81-B276-E70B9A2477B0}" type="presParOf" srcId="{D69A46FA-0319-43B2-8F48-F97AD83630EC}" destId="{862915A9-81A2-4A8E-A238-40AEFEE272C1}" srcOrd="5" destOrd="0" presId="urn:microsoft.com/office/officeart/2005/8/layout/cycle2"/>
    <dgm:cxn modelId="{BCD3DACC-92A5-43D4-890F-0B21A4D21A8B}" type="presParOf" srcId="{862915A9-81A2-4A8E-A238-40AEFEE272C1}" destId="{2D852356-9D93-48E8-B011-27900EC9AC4C}" srcOrd="0" destOrd="0" presId="urn:microsoft.com/office/officeart/2005/8/layout/cycle2"/>
    <dgm:cxn modelId="{415C5AD2-712D-4149-9482-B742D98769DE}" type="presParOf" srcId="{D69A46FA-0319-43B2-8F48-F97AD83630EC}" destId="{5D84A591-03DC-4080-A613-D268F1C42486}" srcOrd="6" destOrd="0" presId="urn:microsoft.com/office/officeart/2005/8/layout/cycle2"/>
    <dgm:cxn modelId="{2B335C66-86AA-4BB7-A5BF-BD97329B454B}" type="presParOf" srcId="{D69A46FA-0319-43B2-8F48-F97AD83630EC}" destId="{B223B6CB-874D-4E1D-92B8-0D30B544D92C}" srcOrd="7" destOrd="0" presId="urn:microsoft.com/office/officeart/2005/8/layout/cycle2"/>
    <dgm:cxn modelId="{7DB12ABC-4012-42D2-A5D2-509C7E273B25}" type="presParOf" srcId="{B223B6CB-874D-4E1D-92B8-0D30B544D92C}" destId="{5290EC20-3003-4F58-AAF5-95B80DEBD406}" srcOrd="0" destOrd="0" presId="urn:microsoft.com/office/officeart/2005/8/layout/cycle2"/>
    <dgm:cxn modelId="{D3BACD53-525F-4816-86C6-026E77CCA0A4}" type="presParOf" srcId="{D69A46FA-0319-43B2-8F48-F97AD83630EC}" destId="{4BA28398-D067-414D-BF1B-A60524FF417C}" srcOrd="8" destOrd="0" presId="urn:microsoft.com/office/officeart/2005/8/layout/cycle2"/>
    <dgm:cxn modelId="{21B889F8-138D-4280-9457-6F439256C7CD}" type="presParOf" srcId="{D69A46FA-0319-43B2-8F48-F97AD83630EC}" destId="{16188AC6-9B9B-429A-8F66-4CDF0611B8B8}" srcOrd="9" destOrd="0" presId="urn:microsoft.com/office/officeart/2005/8/layout/cycle2"/>
    <dgm:cxn modelId="{EFF7BBBB-D182-4CF1-BCBB-436A94C09B0F}" type="presParOf" srcId="{16188AC6-9B9B-429A-8F66-4CDF0611B8B8}" destId="{2A286B2B-9CCB-4E89-A7EF-C2DE7FA00E6B}" srcOrd="0" destOrd="0" presId="urn:microsoft.com/office/officeart/2005/8/layout/cycle2"/>
  </dgm:cxnLst>
  <dgm:bg>
    <a:solidFill>
      <a:srgbClr val="00206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DB009-6FD6-4E1D-91F1-093137C26BD8}">
      <dsp:nvSpPr>
        <dsp:cNvPr id="0" name=""/>
        <dsp:cNvSpPr/>
      </dsp:nvSpPr>
      <dsp:spPr>
        <a:xfrm>
          <a:off x="5083968" y="282"/>
          <a:ext cx="2024062" cy="20240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dictionary</a:t>
          </a:r>
          <a:endParaRPr lang="en-US" sz="2600" kern="1200" dirty="0"/>
        </a:p>
      </dsp:txBody>
      <dsp:txXfrm>
        <a:off x="5380385" y="296699"/>
        <a:ext cx="1431228" cy="1431228"/>
      </dsp:txXfrm>
    </dsp:sp>
    <dsp:sp modelId="{DD92CC9F-8799-46AF-9EC4-D6241C3F6804}">
      <dsp:nvSpPr>
        <dsp:cNvPr id="0" name=""/>
        <dsp:cNvSpPr/>
      </dsp:nvSpPr>
      <dsp:spPr>
        <a:xfrm rot="2160000">
          <a:off x="7044393" y="1555765"/>
          <a:ext cx="539442" cy="683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059847" y="1644827"/>
        <a:ext cx="377609" cy="409873"/>
      </dsp:txXfrm>
    </dsp:sp>
    <dsp:sp modelId="{4A0A0AAE-2EF0-4B2B-97BD-F734248E9E5C}">
      <dsp:nvSpPr>
        <dsp:cNvPr id="0" name=""/>
        <dsp:cNvSpPr/>
      </dsp:nvSpPr>
      <dsp:spPr>
        <a:xfrm>
          <a:off x="7544900" y="1788254"/>
          <a:ext cx="2024062" cy="2024062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and access</a:t>
          </a:r>
          <a:endParaRPr lang="en-US" sz="2600" kern="1200" dirty="0"/>
        </a:p>
      </dsp:txBody>
      <dsp:txXfrm>
        <a:off x="7841317" y="2084671"/>
        <a:ext cx="1431228" cy="1431228"/>
      </dsp:txXfrm>
    </dsp:sp>
    <dsp:sp modelId="{6E778FB9-061B-4FAA-AB82-3923D0727437}">
      <dsp:nvSpPr>
        <dsp:cNvPr id="0" name=""/>
        <dsp:cNvSpPr/>
      </dsp:nvSpPr>
      <dsp:spPr>
        <a:xfrm rot="6480000">
          <a:off x="7821932" y="3890704"/>
          <a:ext cx="539442" cy="683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7927853" y="3950372"/>
        <a:ext cx="377609" cy="409873"/>
      </dsp:txXfrm>
    </dsp:sp>
    <dsp:sp modelId="{2D5AF1E2-C878-4CD3-9AE0-4EC76290E1E8}">
      <dsp:nvSpPr>
        <dsp:cNvPr id="0" name=""/>
        <dsp:cNvSpPr/>
      </dsp:nvSpPr>
      <dsp:spPr>
        <a:xfrm>
          <a:off x="6604908" y="4681253"/>
          <a:ext cx="2024062" cy="2024062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Add and remove</a:t>
          </a:r>
          <a:endParaRPr lang="en-US" sz="2600" kern="1200" dirty="0"/>
        </a:p>
      </dsp:txBody>
      <dsp:txXfrm>
        <a:off x="6901325" y="4977670"/>
        <a:ext cx="1431228" cy="1431228"/>
      </dsp:txXfrm>
    </dsp:sp>
    <dsp:sp modelId="{862915A9-81A2-4A8E-A238-40AEFEE272C1}">
      <dsp:nvSpPr>
        <dsp:cNvPr id="0" name=""/>
        <dsp:cNvSpPr/>
      </dsp:nvSpPr>
      <dsp:spPr>
        <a:xfrm rot="10800000">
          <a:off x="5841545" y="5351724"/>
          <a:ext cx="539442" cy="683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6003378" y="5488348"/>
        <a:ext cx="377609" cy="409873"/>
      </dsp:txXfrm>
    </dsp:sp>
    <dsp:sp modelId="{5D84A591-03DC-4080-A613-D268F1C42486}">
      <dsp:nvSpPr>
        <dsp:cNvPr id="0" name=""/>
        <dsp:cNvSpPr/>
      </dsp:nvSpPr>
      <dsp:spPr>
        <a:xfrm>
          <a:off x="3563029" y="4681253"/>
          <a:ext cx="2024062" cy="2024062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Key and values</a:t>
          </a:r>
          <a:endParaRPr lang="en-US" sz="2600" kern="1200" dirty="0"/>
        </a:p>
      </dsp:txBody>
      <dsp:txXfrm>
        <a:off x="3859446" y="4977670"/>
        <a:ext cx="1431228" cy="1431228"/>
      </dsp:txXfrm>
    </dsp:sp>
    <dsp:sp modelId="{B223B6CB-874D-4E1D-92B8-0D30B544D92C}">
      <dsp:nvSpPr>
        <dsp:cNvPr id="0" name=""/>
        <dsp:cNvSpPr/>
      </dsp:nvSpPr>
      <dsp:spPr>
        <a:xfrm rot="15120000">
          <a:off x="3840060" y="3919744"/>
          <a:ext cx="539442" cy="683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3945981" y="4133324"/>
        <a:ext cx="377609" cy="409873"/>
      </dsp:txXfrm>
    </dsp:sp>
    <dsp:sp modelId="{4BA28398-D067-414D-BF1B-A60524FF417C}">
      <dsp:nvSpPr>
        <dsp:cNvPr id="0" name=""/>
        <dsp:cNvSpPr/>
      </dsp:nvSpPr>
      <dsp:spPr>
        <a:xfrm>
          <a:off x="2623036" y="1788254"/>
          <a:ext cx="2024062" cy="2024062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Nested dictionary</a:t>
          </a:r>
          <a:endParaRPr lang="en-US" sz="2600" kern="1200" dirty="0"/>
        </a:p>
      </dsp:txBody>
      <dsp:txXfrm>
        <a:off x="2919453" y="2084671"/>
        <a:ext cx="1431228" cy="1431228"/>
      </dsp:txXfrm>
    </dsp:sp>
    <dsp:sp modelId="{16188AC6-9B9B-429A-8F66-4CDF0611B8B8}">
      <dsp:nvSpPr>
        <dsp:cNvPr id="0" name=""/>
        <dsp:cNvSpPr/>
      </dsp:nvSpPr>
      <dsp:spPr>
        <a:xfrm rot="19440000">
          <a:off x="4583461" y="1573713"/>
          <a:ext cx="539442" cy="683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98915" y="1757899"/>
        <a:ext cx="377609" cy="40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281F-0D42-4738-9F2F-57E6D385377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2B28-7D2E-471B-B145-827F1ECF3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9589" y="2967335"/>
            <a:ext cx="6688182" cy="1569660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Dictionary </a:t>
            </a:r>
            <a:endParaRPr lang="en-US" sz="9600" b="1" i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59184145"/>
              </p:ext>
            </p:extLst>
          </p:nvPr>
        </p:nvGraphicFramePr>
        <p:xfrm>
          <a:off x="0" y="69669"/>
          <a:ext cx="12192000" cy="670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5883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what is dictionary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" y="1558834"/>
            <a:ext cx="12163697" cy="529916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collection data type just like a list or a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a collection which is unordered, changeable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dictionaries are written with curly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they have keys and 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={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“Name”: “ajay”,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“place”: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shimoga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: 577201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Print(student)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Accessing dictionary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Program={“java</a:t>
            </a:r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”:1980”,python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”:1990”,python3.7”:”new python”}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&gt;&gt;&gt;print(program)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&gt;&gt;&gt;x=program[“java”]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&gt;&gt;&gt;print(x)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program.get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(“python”)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&gt;&gt;&gt;print(x)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Changing values of key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Program={“java”:1980,”python”:1990,”python3.7”:”new python”}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&gt;&gt;&gt;program[“java”]=1981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&gt;&gt;&gt;program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present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&gt;&gt;&gt;if “java” in program: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&gt;&gt;&gt;print(“yes”)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&gt;&gt;&gt;else: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&gt;&gt;&gt;print(“no”)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(program)   //3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Adding items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Program={“java”:1980,”python”:1990,”python3.7”:”new python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&gt;&gt;&gt;program[“c”]=1950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items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Program.pop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(“java”)  //{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”python”:1990,”python3.7”:”new python”,”c”,1950}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program.popitem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//{”python”:1990,”python3.7”:”new python}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&gt;&gt;&gt;del program[“python”]  //{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,”python3.7”:”new python}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&gt;&gt;&gt;del program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3702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Key &amp; values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3702"/>
            <a:ext cx="12192000" cy="553429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values( ) –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all the values in a dictionary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&gt;&gt;&gt;a={1:2,2:3,3:4}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//2,3,4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a.keys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//1,2,3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a.update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({3:3:})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&gt;&gt;&gt;a   //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1:2,2:3,3:3}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Items()    //returns the list for a tuple of each key value pair in the dictionary.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a.items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// [(1,2),(2,3),(3,3)]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Nested dictionary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2061371" cy="5440997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2"/>
            <a:ext cx="4850674" cy="544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myfamily</a:t>
            </a:r>
            <a:r>
              <a:rPr lang="en-US" dirty="0" smtClean="0">
                <a:solidFill>
                  <a:schemeClr val="tx1"/>
                </a:solidFill>
              </a:rPr>
              <a:t> =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"child1" :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"name" : “dell",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"year" : 2004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"child2" :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"name" : “</a:t>
            </a:r>
            <a:r>
              <a:rPr lang="en-US" dirty="0" err="1" smtClean="0">
                <a:solidFill>
                  <a:schemeClr val="tx1"/>
                </a:solidFill>
              </a:rPr>
              <a:t>lennovo</a:t>
            </a:r>
            <a:r>
              <a:rPr lang="en-US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"year" : 2007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"child3" :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"name" : “</a:t>
            </a:r>
            <a:r>
              <a:rPr lang="en-US" dirty="0" err="1" smtClean="0">
                <a:solidFill>
                  <a:schemeClr val="tx1"/>
                </a:solidFill>
              </a:rPr>
              <a:t>hp</a:t>
            </a:r>
            <a:r>
              <a:rPr lang="en-US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"year" : 2011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 smtClean="0">
                <a:solidFill>
                  <a:schemeClr val="tx1"/>
                </a:solidFill>
              </a:rPr>
              <a:t>myfamily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0297" y="1325562"/>
            <a:ext cx="4241073" cy="544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import pandas as </a:t>
            </a:r>
            <a:r>
              <a:rPr lang="en-US" dirty="0" err="1" smtClean="0">
                <a:solidFill>
                  <a:srgbClr val="002060"/>
                </a:solidFill>
              </a:rPr>
              <a:t>pd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squad = {'Batsmen': {'</a:t>
            </a:r>
            <a:r>
              <a:rPr lang="en-US" dirty="0" err="1" smtClean="0">
                <a:solidFill>
                  <a:srgbClr val="002060"/>
                </a:solidFill>
              </a:rPr>
              <a:t>Rohit</a:t>
            </a:r>
            <a:r>
              <a:rPr lang="en-US" dirty="0" smtClean="0">
                <a:solidFill>
                  <a:srgbClr val="002060"/>
                </a:solidFill>
              </a:rPr>
              <a:t> Sharma':         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		      {'Matches': 206,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 		        'Runs': 8010,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		         'Average':47.4,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'Highest Score': 264 },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'</a:t>
            </a:r>
            <a:r>
              <a:rPr lang="en-US" dirty="0" err="1" smtClean="0">
                <a:solidFill>
                  <a:srgbClr val="002060"/>
                </a:solidFill>
              </a:rPr>
              <a:t>Shikhar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Dhawan</a:t>
            </a:r>
            <a:r>
              <a:rPr lang="en-US" dirty="0" smtClean="0">
                <a:solidFill>
                  <a:srgbClr val="002060"/>
                </a:solidFill>
              </a:rPr>
              <a:t>': {		                     'Matches':128,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'Runs': 5355,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'Average': 44.62,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'Highest Score': 143},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'</a:t>
            </a:r>
            <a:r>
              <a:rPr lang="en-US" dirty="0" err="1" smtClean="0">
                <a:solidFill>
                  <a:srgbClr val="002060"/>
                </a:solidFill>
              </a:rPr>
              <a:t>Virat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Kohli</a:t>
            </a:r>
            <a:r>
              <a:rPr lang="en-US" dirty="0" smtClean="0">
                <a:solidFill>
                  <a:srgbClr val="002060"/>
                </a:solidFill>
              </a:rPr>
              <a:t>': {'Matches': 227,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     'Runs': 10843,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       'Average': 59.58,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                              'Highest Score': 183}}}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df</a:t>
            </a:r>
            <a:r>
              <a:rPr lang="en-US" dirty="0" smtClean="0">
                <a:solidFill>
                  <a:srgbClr val="002060"/>
                </a:solidFill>
              </a:rPr>
              <a:t> = </a:t>
            </a:r>
            <a:r>
              <a:rPr lang="en-US" dirty="0" err="1" smtClean="0">
                <a:solidFill>
                  <a:srgbClr val="002060"/>
                </a:solidFill>
              </a:rPr>
              <a:t>pd.DataFrame</a:t>
            </a:r>
            <a:r>
              <a:rPr lang="en-US" dirty="0" smtClean="0">
                <a:solidFill>
                  <a:srgbClr val="002060"/>
                </a:solidFill>
              </a:rPr>
              <a:t>(squad['Batsmen'])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df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508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what is dictionary</vt:lpstr>
      <vt:lpstr>Accessing dictionary</vt:lpstr>
      <vt:lpstr>Changing values of key</vt:lpstr>
      <vt:lpstr>Adding items</vt:lpstr>
      <vt:lpstr>Key &amp; values</vt:lpstr>
      <vt:lpstr>Nested dictionary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ajay</cp:lastModifiedBy>
  <cp:revision>12</cp:revision>
  <dcterms:created xsi:type="dcterms:W3CDTF">2020-08-29T13:10:39Z</dcterms:created>
  <dcterms:modified xsi:type="dcterms:W3CDTF">2020-08-31T15:03:28Z</dcterms:modified>
</cp:coreProperties>
</file>