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3675DF6-8B16-4A7B-85F2-EB8A1353D9E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B13EB-2019-4741-AB4E-CAFBBA1C7434}" type="doc">
      <dgm:prSet loTypeId="urn:microsoft.com/office/officeart/2005/8/layout/hList7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111285D-B629-44B2-BB3F-68EF8A02FC79}">
      <dgm:prSet/>
      <dgm:spPr/>
      <dgm:t>
        <a:bodyPr/>
        <a:lstStyle/>
        <a:p>
          <a:pPr rtl="0"/>
          <a:r>
            <a:rPr lang="en-US" b="1" dirty="0" smtClean="0"/>
            <a:t>THANK YOU </a:t>
          </a:r>
          <a:endParaRPr lang="en-US" dirty="0"/>
        </a:p>
      </dgm:t>
    </dgm:pt>
    <dgm:pt modelId="{EB6EB03D-45F4-436D-873E-49380054E64E}" type="parTrans" cxnId="{4C52A540-ED10-4494-8570-0D74C87B81D0}">
      <dgm:prSet/>
      <dgm:spPr/>
      <dgm:t>
        <a:bodyPr/>
        <a:lstStyle/>
        <a:p>
          <a:endParaRPr lang="en-US"/>
        </a:p>
      </dgm:t>
    </dgm:pt>
    <dgm:pt modelId="{A305EDD9-BC87-4C57-96BC-71A3E7566084}" type="sibTrans" cxnId="{4C52A540-ED10-4494-8570-0D74C87B81D0}">
      <dgm:prSet/>
      <dgm:spPr/>
      <dgm:t>
        <a:bodyPr/>
        <a:lstStyle/>
        <a:p>
          <a:endParaRPr lang="en-US"/>
        </a:p>
      </dgm:t>
    </dgm:pt>
    <dgm:pt modelId="{2323A5C3-022E-4D0B-859A-CDE78A38E051}" type="pres">
      <dgm:prSet presAssocID="{DA7B13EB-2019-4741-AB4E-CAFBBA1C7434}" presName="Name0" presStyleCnt="0">
        <dgm:presLayoutVars>
          <dgm:dir/>
          <dgm:resizeHandles val="exact"/>
        </dgm:presLayoutVars>
      </dgm:prSet>
      <dgm:spPr/>
    </dgm:pt>
    <dgm:pt modelId="{94C730AD-5117-4AAC-90DE-4335554FE8CB}" type="pres">
      <dgm:prSet presAssocID="{DA7B13EB-2019-4741-AB4E-CAFBBA1C7434}" presName="fgShape" presStyleLbl="fgShp" presStyleIdx="0" presStyleCnt="1"/>
      <dgm:spPr/>
    </dgm:pt>
    <dgm:pt modelId="{A1E5B1E3-650B-472F-8104-1A8713D6C2AA}" type="pres">
      <dgm:prSet presAssocID="{DA7B13EB-2019-4741-AB4E-CAFBBA1C7434}" presName="linComp" presStyleCnt="0"/>
      <dgm:spPr/>
    </dgm:pt>
    <dgm:pt modelId="{56319963-B4CC-4EAF-AA2F-FCAA48A3D8E2}" type="pres">
      <dgm:prSet presAssocID="{9111285D-B629-44B2-BB3F-68EF8A02FC79}" presName="compNode" presStyleCnt="0"/>
      <dgm:spPr/>
    </dgm:pt>
    <dgm:pt modelId="{D7B10D05-E206-41F1-9F94-044351AF02E8}" type="pres">
      <dgm:prSet presAssocID="{9111285D-B629-44B2-BB3F-68EF8A02FC79}" presName="bkgdShape" presStyleLbl="node1" presStyleIdx="0" presStyleCnt="1"/>
      <dgm:spPr/>
    </dgm:pt>
    <dgm:pt modelId="{90DE6997-F02E-41EF-91E1-5FBA5E9373E0}" type="pres">
      <dgm:prSet presAssocID="{9111285D-B629-44B2-BB3F-68EF8A02FC79}" presName="nodeTx" presStyleLbl="node1" presStyleIdx="0" presStyleCnt="1">
        <dgm:presLayoutVars>
          <dgm:bulletEnabled val="1"/>
        </dgm:presLayoutVars>
      </dgm:prSet>
      <dgm:spPr/>
    </dgm:pt>
    <dgm:pt modelId="{5B09727C-EB6A-4E8C-827C-57A40A22AD4E}" type="pres">
      <dgm:prSet presAssocID="{9111285D-B629-44B2-BB3F-68EF8A02FC79}" presName="invisiNode" presStyleLbl="node1" presStyleIdx="0" presStyleCnt="1"/>
      <dgm:spPr/>
    </dgm:pt>
    <dgm:pt modelId="{114B6E53-7E1E-48CF-BAB9-FFA34482DE08}" type="pres">
      <dgm:prSet presAssocID="{9111285D-B629-44B2-BB3F-68EF8A02FC79}" presName="imagNode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8484884-6C90-41CA-A6D2-3A513271A884}" type="presOf" srcId="{DA7B13EB-2019-4741-AB4E-CAFBBA1C7434}" destId="{2323A5C3-022E-4D0B-859A-CDE78A38E051}" srcOrd="0" destOrd="0" presId="urn:microsoft.com/office/officeart/2005/8/layout/hList7"/>
    <dgm:cxn modelId="{62D4E3E6-949A-4927-8C36-733EDA5CE2C4}" type="presOf" srcId="{9111285D-B629-44B2-BB3F-68EF8A02FC79}" destId="{D7B10D05-E206-41F1-9F94-044351AF02E8}" srcOrd="0" destOrd="0" presId="urn:microsoft.com/office/officeart/2005/8/layout/hList7"/>
    <dgm:cxn modelId="{4C52A540-ED10-4494-8570-0D74C87B81D0}" srcId="{DA7B13EB-2019-4741-AB4E-CAFBBA1C7434}" destId="{9111285D-B629-44B2-BB3F-68EF8A02FC79}" srcOrd="0" destOrd="0" parTransId="{EB6EB03D-45F4-436D-873E-49380054E64E}" sibTransId="{A305EDD9-BC87-4C57-96BC-71A3E7566084}"/>
    <dgm:cxn modelId="{3F1545F1-C35F-49BC-BDE2-7A2F0E24B626}" type="presOf" srcId="{9111285D-B629-44B2-BB3F-68EF8A02FC79}" destId="{90DE6997-F02E-41EF-91E1-5FBA5E9373E0}" srcOrd="1" destOrd="0" presId="urn:microsoft.com/office/officeart/2005/8/layout/hList7"/>
    <dgm:cxn modelId="{C5DE8F9D-6F14-46E2-AA26-207705FDCB7A}" type="presParOf" srcId="{2323A5C3-022E-4D0B-859A-CDE78A38E051}" destId="{94C730AD-5117-4AAC-90DE-4335554FE8CB}" srcOrd="0" destOrd="0" presId="urn:microsoft.com/office/officeart/2005/8/layout/hList7"/>
    <dgm:cxn modelId="{728D335D-B8F6-462E-BE8C-814C21E29C0F}" type="presParOf" srcId="{2323A5C3-022E-4D0B-859A-CDE78A38E051}" destId="{A1E5B1E3-650B-472F-8104-1A8713D6C2AA}" srcOrd="1" destOrd="0" presId="urn:microsoft.com/office/officeart/2005/8/layout/hList7"/>
    <dgm:cxn modelId="{35479580-CE48-475D-B692-F4FBF7FEA1ED}" type="presParOf" srcId="{A1E5B1E3-650B-472F-8104-1A8713D6C2AA}" destId="{56319963-B4CC-4EAF-AA2F-FCAA48A3D8E2}" srcOrd="0" destOrd="0" presId="urn:microsoft.com/office/officeart/2005/8/layout/hList7"/>
    <dgm:cxn modelId="{25A1AD1B-0013-4BDF-BD71-53C2D3CE210C}" type="presParOf" srcId="{56319963-B4CC-4EAF-AA2F-FCAA48A3D8E2}" destId="{D7B10D05-E206-41F1-9F94-044351AF02E8}" srcOrd="0" destOrd="0" presId="urn:microsoft.com/office/officeart/2005/8/layout/hList7"/>
    <dgm:cxn modelId="{61BDD115-30D8-404F-835E-C2BF7CBAE9F2}" type="presParOf" srcId="{56319963-B4CC-4EAF-AA2F-FCAA48A3D8E2}" destId="{90DE6997-F02E-41EF-91E1-5FBA5E9373E0}" srcOrd="1" destOrd="0" presId="urn:microsoft.com/office/officeart/2005/8/layout/hList7"/>
    <dgm:cxn modelId="{F504F61A-9F69-40BB-9B74-9685371010E5}" type="presParOf" srcId="{56319963-B4CC-4EAF-AA2F-FCAA48A3D8E2}" destId="{5B09727C-EB6A-4E8C-827C-57A40A22AD4E}" srcOrd="2" destOrd="0" presId="urn:microsoft.com/office/officeart/2005/8/layout/hList7"/>
    <dgm:cxn modelId="{A7BCA2D5-F0E7-4293-8028-DD929A1FFEB6}" type="presParOf" srcId="{56319963-B4CC-4EAF-AA2F-FCAA48A3D8E2}" destId="{114B6E53-7E1E-48CF-BAB9-FFA34482DE08}" srcOrd="3" destOrd="0" presId="urn:microsoft.com/office/officeart/2005/8/layout/hList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10D05-E206-41F1-9F94-044351AF02E8}">
      <dsp:nvSpPr>
        <dsp:cNvPr id="0" name=""/>
        <dsp:cNvSpPr/>
      </dsp:nvSpPr>
      <dsp:spPr>
        <a:xfrm>
          <a:off x="0" y="0"/>
          <a:ext cx="11256736" cy="2646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THANK YOU </a:t>
          </a:r>
          <a:endParaRPr lang="en-US" sz="3700" kern="1200" dirty="0"/>
        </a:p>
      </dsp:txBody>
      <dsp:txXfrm>
        <a:off x="0" y="1058751"/>
        <a:ext cx="11256736" cy="1058751"/>
      </dsp:txXfrm>
    </dsp:sp>
    <dsp:sp modelId="{114B6E53-7E1E-48CF-BAB9-FFA34482DE08}">
      <dsp:nvSpPr>
        <dsp:cNvPr id="0" name=""/>
        <dsp:cNvSpPr/>
      </dsp:nvSpPr>
      <dsp:spPr>
        <a:xfrm>
          <a:off x="5187662" y="158812"/>
          <a:ext cx="881410" cy="8814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730AD-5117-4AAC-90DE-4335554FE8CB}">
      <dsp:nvSpPr>
        <dsp:cNvPr id="0" name=""/>
        <dsp:cNvSpPr/>
      </dsp:nvSpPr>
      <dsp:spPr>
        <a:xfrm>
          <a:off x="450269" y="2117502"/>
          <a:ext cx="10356197" cy="397031"/>
        </a:xfrm>
        <a:prstGeom prst="leftRight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AB5F-B9E8-443B-9A35-C8C30DF12AB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A021-F731-4B24-BBB4-C75F8CD2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1FF6-5E3B-4A99-9587-1C56D4B92B3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7D71-B521-433F-99BF-1EA7D6441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File handling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Open()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takes two parameters;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611231"/>
            <a:ext cx="12263120" cy="224676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Read - Default value. Opens a file for reading, error if the file does not exist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Append - Opens a file for appending, creates the file if it does not exist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Write - Opens a file for writing, creates the file if it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Create - Creates the specified file, returns an error if the file exists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43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syntax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9706"/>
            <a:ext cx="12192000" cy="551829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 file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 open("demofile.txt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notepad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something on it,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save it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file then come back to 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&gt;&gt;&gt;path=open(C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:\Users\User\Desktop\internship\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demo.txt)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Contd..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file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Path=open(C:\Users\User\Desktop\internship\demo.txt)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path.read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 using write()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920" y="3380026"/>
            <a:ext cx="742511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open(‘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demo.txt','w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("This is the write command")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("It allows us to write in a particular file")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813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Append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an Existing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 open("demofile2.txt", "a")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("Now the file has more content!")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 open("demofile2.txt", "r")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Delete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file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demofile.txt")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File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("demofile.txt"):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("demofile.txt")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print("The file does not exist")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2120" y="290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0312750"/>
              </p:ext>
            </p:extLst>
          </p:nvPr>
        </p:nvGraphicFramePr>
        <p:xfrm>
          <a:off x="452120" y="2244467"/>
          <a:ext cx="11256736" cy="264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2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File handling </vt:lpstr>
      <vt:lpstr>syntax</vt:lpstr>
      <vt:lpstr>Contd..</vt:lpstr>
      <vt:lpstr>Append </vt:lpstr>
      <vt:lpstr>Delete 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</dc:title>
  <dc:creator>ajay</dc:creator>
  <cp:lastModifiedBy>ajay</cp:lastModifiedBy>
  <cp:revision>8</cp:revision>
  <dcterms:created xsi:type="dcterms:W3CDTF">2020-09-06T12:43:57Z</dcterms:created>
  <dcterms:modified xsi:type="dcterms:W3CDTF">2020-09-07T07:58:27Z</dcterms:modified>
</cp:coreProperties>
</file>