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DF11E-6118-4286-96E4-176E31CCCE56}" type="doc">
      <dgm:prSet loTypeId="urn:microsoft.com/office/officeart/2005/8/layout/radial6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0AEFD5-2A1D-4198-90BE-C5876D002011}">
      <dgm:prSet phldrT="[Text]"/>
      <dgm:spPr/>
      <dgm:t>
        <a:bodyPr/>
        <a:lstStyle/>
        <a:p>
          <a:r>
            <a:rPr lang="en-US" dirty="0" smtClean="0"/>
            <a:t>Loops </a:t>
          </a:r>
          <a:endParaRPr lang="en-US" dirty="0"/>
        </a:p>
      </dgm:t>
    </dgm:pt>
    <dgm:pt modelId="{F27AF0D8-2891-4620-9F8F-3D20D0CCF564}" type="parTrans" cxnId="{90A54C27-93AA-4AF7-835B-FE87CF05FC27}">
      <dgm:prSet/>
      <dgm:spPr/>
      <dgm:t>
        <a:bodyPr/>
        <a:lstStyle/>
        <a:p>
          <a:endParaRPr lang="en-US"/>
        </a:p>
      </dgm:t>
    </dgm:pt>
    <dgm:pt modelId="{0A368C91-2970-4878-A71B-D25B0DF3DE54}" type="sibTrans" cxnId="{90A54C27-93AA-4AF7-835B-FE87CF05FC27}">
      <dgm:prSet/>
      <dgm:spPr/>
      <dgm:t>
        <a:bodyPr/>
        <a:lstStyle/>
        <a:p>
          <a:endParaRPr lang="en-US"/>
        </a:p>
      </dgm:t>
    </dgm:pt>
    <dgm:pt modelId="{104A9AD3-C3BC-4412-9A5A-2FA39F111635}">
      <dgm:prSet phldrT="[Text]"/>
      <dgm:spPr/>
      <dgm:t>
        <a:bodyPr/>
        <a:lstStyle/>
        <a:p>
          <a:r>
            <a:rPr lang="en-US" dirty="0" smtClean="0"/>
            <a:t>For </a:t>
          </a:r>
          <a:endParaRPr lang="en-US" dirty="0"/>
        </a:p>
      </dgm:t>
    </dgm:pt>
    <dgm:pt modelId="{A3791537-2846-422B-A31C-31979E109538}" type="parTrans" cxnId="{8CF15CB7-AB34-423A-B95A-BD7DC7968080}">
      <dgm:prSet/>
      <dgm:spPr/>
      <dgm:t>
        <a:bodyPr/>
        <a:lstStyle/>
        <a:p>
          <a:endParaRPr lang="en-US"/>
        </a:p>
      </dgm:t>
    </dgm:pt>
    <dgm:pt modelId="{6AD862D7-9ACD-4205-9259-96FEABD602CA}" type="sibTrans" cxnId="{8CF15CB7-AB34-423A-B95A-BD7DC7968080}">
      <dgm:prSet/>
      <dgm:spPr/>
      <dgm:t>
        <a:bodyPr/>
        <a:lstStyle/>
        <a:p>
          <a:endParaRPr lang="en-US"/>
        </a:p>
      </dgm:t>
    </dgm:pt>
    <dgm:pt modelId="{1D1B306B-2618-48AD-A0FE-A7D28A8A92C6}">
      <dgm:prSet phldrT="[Text]"/>
      <dgm:spPr/>
      <dgm:t>
        <a:bodyPr/>
        <a:lstStyle/>
        <a:p>
          <a:r>
            <a:rPr lang="en-US" dirty="0" smtClean="0"/>
            <a:t>nested</a:t>
          </a:r>
          <a:endParaRPr lang="en-US" dirty="0"/>
        </a:p>
      </dgm:t>
    </dgm:pt>
    <dgm:pt modelId="{8E55CE71-9B1A-49C1-8B0D-29AA7C2EE311}" type="parTrans" cxnId="{1F14EF5E-DAF6-4305-BABF-7A81AE0B994A}">
      <dgm:prSet/>
      <dgm:spPr/>
      <dgm:t>
        <a:bodyPr/>
        <a:lstStyle/>
        <a:p>
          <a:endParaRPr lang="en-US"/>
        </a:p>
      </dgm:t>
    </dgm:pt>
    <dgm:pt modelId="{0F42CC1C-A846-493E-8540-251B055354FB}" type="sibTrans" cxnId="{1F14EF5E-DAF6-4305-BABF-7A81AE0B994A}">
      <dgm:prSet/>
      <dgm:spPr/>
      <dgm:t>
        <a:bodyPr/>
        <a:lstStyle/>
        <a:p>
          <a:endParaRPr lang="en-US"/>
        </a:p>
      </dgm:t>
    </dgm:pt>
    <dgm:pt modelId="{17C7FE95-3581-4A00-9067-B71225F14506}">
      <dgm:prSet phldrT="[Text]"/>
      <dgm:spPr/>
      <dgm:t>
        <a:bodyPr/>
        <a:lstStyle/>
        <a:p>
          <a:r>
            <a:rPr lang="en-US" dirty="0" smtClean="0"/>
            <a:t>Examples</a:t>
          </a:r>
          <a:endParaRPr lang="en-US" dirty="0"/>
        </a:p>
      </dgm:t>
    </dgm:pt>
    <dgm:pt modelId="{31FFDBE0-A556-403A-A57C-73AEA4B57575}" type="parTrans" cxnId="{25FA956A-1572-4BD8-908F-BE8744B5C152}">
      <dgm:prSet/>
      <dgm:spPr/>
      <dgm:t>
        <a:bodyPr/>
        <a:lstStyle/>
        <a:p>
          <a:endParaRPr lang="en-US"/>
        </a:p>
      </dgm:t>
    </dgm:pt>
    <dgm:pt modelId="{FE36B427-57C7-4F24-943F-99E50111C1C3}" type="sibTrans" cxnId="{25FA956A-1572-4BD8-908F-BE8744B5C152}">
      <dgm:prSet/>
      <dgm:spPr/>
      <dgm:t>
        <a:bodyPr/>
        <a:lstStyle/>
        <a:p>
          <a:endParaRPr lang="en-US"/>
        </a:p>
      </dgm:t>
    </dgm:pt>
    <dgm:pt modelId="{8267C781-1BE5-43CE-81DD-777355D9E34B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5FEA95E6-9910-466E-8EE6-F179BB250BED}" type="parTrans" cxnId="{68C90088-A033-46E2-B876-81324287E3DE}">
      <dgm:prSet/>
      <dgm:spPr/>
      <dgm:t>
        <a:bodyPr/>
        <a:lstStyle/>
        <a:p>
          <a:endParaRPr lang="en-US"/>
        </a:p>
      </dgm:t>
    </dgm:pt>
    <dgm:pt modelId="{D7C9ABF4-502D-465F-8F3A-A5F4F44D4CC6}" type="sibTrans" cxnId="{68C90088-A033-46E2-B876-81324287E3DE}">
      <dgm:prSet/>
      <dgm:spPr/>
      <dgm:t>
        <a:bodyPr/>
        <a:lstStyle/>
        <a:p>
          <a:endParaRPr lang="en-US"/>
        </a:p>
      </dgm:t>
    </dgm:pt>
    <dgm:pt modelId="{9CD03379-4EBE-4CA3-979A-1EA20EFAD088}">
      <dgm:prSet phldrT="[Text]"/>
      <dgm:spPr/>
      <dgm:t>
        <a:bodyPr/>
        <a:lstStyle/>
        <a:p>
          <a:r>
            <a:rPr lang="en-US" dirty="0" smtClean="0"/>
            <a:t>Examples</a:t>
          </a:r>
          <a:endParaRPr lang="en-US" dirty="0"/>
        </a:p>
      </dgm:t>
    </dgm:pt>
    <dgm:pt modelId="{9F3316A2-7918-4BA5-A454-05DB56357485}" type="parTrans" cxnId="{CC8B2ED7-9D53-455A-B49B-64C1EF972FF2}">
      <dgm:prSet/>
      <dgm:spPr/>
      <dgm:t>
        <a:bodyPr/>
        <a:lstStyle/>
        <a:p>
          <a:endParaRPr lang="en-US"/>
        </a:p>
      </dgm:t>
    </dgm:pt>
    <dgm:pt modelId="{6A14991B-28C0-4E44-A6F5-1571E8FCE24A}" type="sibTrans" cxnId="{CC8B2ED7-9D53-455A-B49B-64C1EF972FF2}">
      <dgm:prSet/>
      <dgm:spPr/>
      <dgm:t>
        <a:bodyPr/>
        <a:lstStyle/>
        <a:p>
          <a:endParaRPr lang="en-US"/>
        </a:p>
      </dgm:t>
    </dgm:pt>
    <dgm:pt modelId="{C6878B18-4F5C-4231-9C4C-AAD3DE0D22A6}">
      <dgm:prSet phldrT="[Text]"/>
      <dgm:spPr/>
      <dgm:t>
        <a:bodyPr/>
        <a:lstStyle/>
        <a:p>
          <a:r>
            <a:rPr lang="en-US" dirty="0" smtClean="0"/>
            <a:t>Break &amp;control</a:t>
          </a:r>
          <a:endParaRPr lang="en-US" dirty="0"/>
        </a:p>
      </dgm:t>
    </dgm:pt>
    <dgm:pt modelId="{0173288D-24BE-4394-9041-776521625FE5}" type="parTrans" cxnId="{3E62E169-CEBA-404F-8286-E41F52F4066F}">
      <dgm:prSet/>
      <dgm:spPr/>
      <dgm:t>
        <a:bodyPr/>
        <a:lstStyle/>
        <a:p>
          <a:endParaRPr lang="en-US"/>
        </a:p>
      </dgm:t>
    </dgm:pt>
    <dgm:pt modelId="{459B750F-252C-46D3-85B0-2481EE814312}" type="sibTrans" cxnId="{3E62E169-CEBA-404F-8286-E41F52F4066F}">
      <dgm:prSet/>
      <dgm:spPr/>
      <dgm:t>
        <a:bodyPr/>
        <a:lstStyle/>
        <a:p>
          <a:endParaRPr lang="en-US"/>
        </a:p>
      </dgm:t>
    </dgm:pt>
    <dgm:pt modelId="{727D3D59-8374-4D2A-B640-546FB0CB83F8}">
      <dgm:prSet phldrT="[Text]"/>
      <dgm:spPr/>
      <dgm:t>
        <a:bodyPr/>
        <a:lstStyle/>
        <a:p>
          <a:r>
            <a:rPr lang="en-US" dirty="0" smtClean="0"/>
            <a:t>Break and continue</a:t>
          </a:r>
          <a:endParaRPr lang="en-US" dirty="0"/>
        </a:p>
      </dgm:t>
    </dgm:pt>
    <dgm:pt modelId="{35B7DC30-2B67-4C9A-9A98-29003E02D80C}" type="parTrans" cxnId="{0A09A7B0-9590-43AF-A030-82E5FE7C5460}">
      <dgm:prSet/>
      <dgm:spPr/>
      <dgm:t>
        <a:bodyPr/>
        <a:lstStyle/>
        <a:p>
          <a:endParaRPr lang="en-US"/>
        </a:p>
      </dgm:t>
    </dgm:pt>
    <dgm:pt modelId="{14EB411A-BEBB-40D9-BB97-5FAB088CA24A}" type="sibTrans" cxnId="{0A09A7B0-9590-43AF-A030-82E5FE7C5460}">
      <dgm:prSet/>
      <dgm:spPr/>
      <dgm:t>
        <a:bodyPr/>
        <a:lstStyle/>
        <a:p>
          <a:endParaRPr lang="en-US"/>
        </a:p>
      </dgm:t>
    </dgm:pt>
    <dgm:pt modelId="{C36699CF-F299-4CEC-A201-E89986B8532A}" type="pres">
      <dgm:prSet presAssocID="{19EDF11E-6118-4286-96E4-176E31CCCE5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6C1247-7E95-4FA8-9E9D-41FE9C0BEC9E}" type="pres">
      <dgm:prSet presAssocID="{890AEFD5-2A1D-4198-90BE-C5876D002011}" presName="centerShape" presStyleLbl="node0" presStyleIdx="0" presStyleCnt="1"/>
      <dgm:spPr/>
    </dgm:pt>
    <dgm:pt modelId="{97520EEF-B680-45D0-961E-0932BF079AFE}" type="pres">
      <dgm:prSet presAssocID="{104A9AD3-C3BC-4412-9A5A-2FA39F111635}" presName="node" presStyleLbl="node1" presStyleIdx="0" presStyleCnt="2">
        <dgm:presLayoutVars>
          <dgm:bulletEnabled val="1"/>
        </dgm:presLayoutVars>
      </dgm:prSet>
      <dgm:spPr/>
    </dgm:pt>
    <dgm:pt modelId="{D5E2FA4F-95F5-4005-BE7E-FD0A861D3B16}" type="pres">
      <dgm:prSet presAssocID="{104A9AD3-C3BC-4412-9A5A-2FA39F111635}" presName="dummy" presStyleCnt="0"/>
      <dgm:spPr/>
    </dgm:pt>
    <dgm:pt modelId="{AC8DBCF2-2B31-4624-8761-50A68E42A8F5}" type="pres">
      <dgm:prSet presAssocID="{6AD862D7-9ACD-4205-9259-96FEABD602CA}" presName="sibTrans" presStyleLbl="sibTrans2D1" presStyleIdx="0" presStyleCnt="2"/>
      <dgm:spPr/>
    </dgm:pt>
    <dgm:pt modelId="{0DF39213-0768-42DA-9C30-AF0D0E98FB1B}" type="pres">
      <dgm:prSet presAssocID="{8267C781-1BE5-43CE-81DD-777355D9E3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8AE42-B3C5-4AAD-989C-5924480809F9}" type="pres">
      <dgm:prSet presAssocID="{8267C781-1BE5-43CE-81DD-777355D9E34B}" presName="dummy" presStyleCnt="0"/>
      <dgm:spPr/>
    </dgm:pt>
    <dgm:pt modelId="{D6C80D6C-672E-430E-9931-7A9A6BFF81B0}" type="pres">
      <dgm:prSet presAssocID="{D7C9ABF4-502D-465F-8F3A-A5F4F44D4CC6}" presName="sibTrans" presStyleLbl="sibTrans2D1" presStyleIdx="1" presStyleCnt="2"/>
      <dgm:spPr/>
    </dgm:pt>
  </dgm:ptLst>
  <dgm:cxnLst>
    <dgm:cxn modelId="{CC8B2ED7-9D53-455A-B49B-64C1EF972FF2}" srcId="{8267C781-1BE5-43CE-81DD-777355D9E34B}" destId="{9CD03379-4EBE-4CA3-979A-1EA20EFAD088}" srcOrd="0" destOrd="0" parTransId="{9F3316A2-7918-4BA5-A454-05DB56357485}" sibTransId="{6A14991B-28C0-4E44-A6F5-1571E8FCE24A}"/>
    <dgm:cxn modelId="{25FA956A-1572-4BD8-908F-BE8744B5C152}" srcId="{104A9AD3-C3BC-4412-9A5A-2FA39F111635}" destId="{17C7FE95-3581-4A00-9067-B71225F14506}" srcOrd="1" destOrd="0" parTransId="{31FFDBE0-A556-403A-A57C-73AEA4B57575}" sibTransId="{FE36B427-57C7-4F24-943F-99E50111C1C3}"/>
    <dgm:cxn modelId="{3E62E169-CEBA-404F-8286-E41F52F4066F}" srcId="{104A9AD3-C3BC-4412-9A5A-2FA39F111635}" destId="{C6878B18-4F5C-4231-9C4C-AAD3DE0D22A6}" srcOrd="2" destOrd="0" parTransId="{0173288D-24BE-4394-9041-776521625FE5}" sibTransId="{459B750F-252C-46D3-85B0-2481EE814312}"/>
    <dgm:cxn modelId="{4CD10A99-5C8B-48BC-AFAF-4EA6BC8B3CAC}" type="presOf" srcId="{727D3D59-8374-4D2A-B640-546FB0CB83F8}" destId="{0DF39213-0768-42DA-9C30-AF0D0E98FB1B}" srcOrd="0" destOrd="2" presId="urn:microsoft.com/office/officeart/2005/8/layout/radial6"/>
    <dgm:cxn modelId="{1C2603C0-D6A3-473B-9C44-545FCF6DB4F6}" type="presOf" srcId="{9CD03379-4EBE-4CA3-979A-1EA20EFAD088}" destId="{0DF39213-0768-42DA-9C30-AF0D0E98FB1B}" srcOrd="0" destOrd="1" presId="urn:microsoft.com/office/officeart/2005/8/layout/radial6"/>
    <dgm:cxn modelId="{B04A53D5-B70B-46A7-A32C-995BD88BFC7C}" type="presOf" srcId="{17C7FE95-3581-4A00-9067-B71225F14506}" destId="{97520EEF-B680-45D0-961E-0932BF079AFE}" srcOrd="0" destOrd="2" presId="urn:microsoft.com/office/officeart/2005/8/layout/radial6"/>
    <dgm:cxn modelId="{4386A8A1-21F3-4104-AB96-0E01E8582BC1}" type="presOf" srcId="{8267C781-1BE5-43CE-81DD-777355D9E34B}" destId="{0DF39213-0768-42DA-9C30-AF0D0E98FB1B}" srcOrd="0" destOrd="0" presId="urn:microsoft.com/office/officeart/2005/8/layout/radial6"/>
    <dgm:cxn modelId="{AF593783-EC43-44D8-9A3B-79161D5A576B}" type="presOf" srcId="{D7C9ABF4-502D-465F-8F3A-A5F4F44D4CC6}" destId="{D6C80D6C-672E-430E-9931-7A9A6BFF81B0}" srcOrd="0" destOrd="0" presId="urn:microsoft.com/office/officeart/2005/8/layout/radial6"/>
    <dgm:cxn modelId="{1C5B9C87-EA4D-4A7C-80BB-0E443A12D3F7}" type="presOf" srcId="{19EDF11E-6118-4286-96E4-176E31CCCE56}" destId="{C36699CF-F299-4CEC-A201-E89986B8532A}" srcOrd="0" destOrd="0" presId="urn:microsoft.com/office/officeart/2005/8/layout/radial6"/>
    <dgm:cxn modelId="{1F14EF5E-DAF6-4305-BABF-7A81AE0B994A}" srcId="{104A9AD3-C3BC-4412-9A5A-2FA39F111635}" destId="{1D1B306B-2618-48AD-A0FE-A7D28A8A92C6}" srcOrd="0" destOrd="0" parTransId="{8E55CE71-9B1A-49C1-8B0D-29AA7C2EE311}" sibTransId="{0F42CC1C-A846-493E-8540-251B055354FB}"/>
    <dgm:cxn modelId="{68C90088-A033-46E2-B876-81324287E3DE}" srcId="{890AEFD5-2A1D-4198-90BE-C5876D002011}" destId="{8267C781-1BE5-43CE-81DD-777355D9E34B}" srcOrd="1" destOrd="0" parTransId="{5FEA95E6-9910-466E-8EE6-F179BB250BED}" sibTransId="{D7C9ABF4-502D-465F-8F3A-A5F4F44D4CC6}"/>
    <dgm:cxn modelId="{8CF15CB7-AB34-423A-B95A-BD7DC7968080}" srcId="{890AEFD5-2A1D-4198-90BE-C5876D002011}" destId="{104A9AD3-C3BC-4412-9A5A-2FA39F111635}" srcOrd="0" destOrd="0" parTransId="{A3791537-2846-422B-A31C-31979E109538}" sibTransId="{6AD862D7-9ACD-4205-9259-96FEABD602CA}"/>
    <dgm:cxn modelId="{AAFD5CB6-96B0-4CA4-9ACB-6654554FE1DA}" type="presOf" srcId="{890AEFD5-2A1D-4198-90BE-C5876D002011}" destId="{C66C1247-7E95-4FA8-9E9D-41FE9C0BEC9E}" srcOrd="0" destOrd="0" presId="urn:microsoft.com/office/officeart/2005/8/layout/radial6"/>
    <dgm:cxn modelId="{A6A49511-EB16-4BCB-85A1-AFE62877FB64}" type="presOf" srcId="{1D1B306B-2618-48AD-A0FE-A7D28A8A92C6}" destId="{97520EEF-B680-45D0-961E-0932BF079AFE}" srcOrd="0" destOrd="1" presId="urn:microsoft.com/office/officeart/2005/8/layout/radial6"/>
    <dgm:cxn modelId="{90A54C27-93AA-4AF7-835B-FE87CF05FC27}" srcId="{19EDF11E-6118-4286-96E4-176E31CCCE56}" destId="{890AEFD5-2A1D-4198-90BE-C5876D002011}" srcOrd="0" destOrd="0" parTransId="{F27AF0D8-2891-4620-9F8F-3D20D0CCF564}" sibTransId="{0A368C91-2970-4878-A71B-D25B0DF3DE54}"/>
    <dgm:cxn modelId="{EF17FAD4-78FE-4FD7-B039-8765AF47AF9C}" type="presOf" srcId="{C6878B18-4F5C-4231-9C4C-AAD3DE0D22A6}" destId="{97520EEF-B680-45D0-961E-0932BF079AFE}" srcOrd="0" destOrd="3" presId="urn:microsoft.com/office/officeart/2005/8/layout/radial6"/>
    <dgm:cxn modelId="{B52B9BFE-4D81-4FD1-BF04-F24A793212FA}" type="presOf" srcId="{6AD862D7-9ACD-4205-9259-96FEABD602CA}" destId="{AC8DBCF2-2B31-4624-8761-50A68E42A8F5}" srcOrd="0" destOrd="0" presId="urn:microsoft.com/office/officeart/2005/8/layout/radial6"/>
    <dgm:cxn modelId="{0A09A7B0-9590-43AF-A030-82E5FE7C5460}" srcId="{8267C781-1BE5-43CE-81DD-777355D9E34B}" destId="{727D3D59-8374-4D2A-B640-546FB0CB83F8}" srcOrd="1" destOrd="0" parTransId="{35B7DC30-2B67-4C9A-9A98-29003E02D80C}" sibTransId="{14EB411A-BEBB-40D9-BB97-5FAB088CA24A}"/>
    <dgm:cxn modelId="{CD25C06E-AB9A-4FE5-B8F2-199B510EF808}" type="presOf" srcId="{104A9AD3-C3BC-4412-9A5A-2FA39F111635}" destId="{97520EEF-B680-45D0-961E-0932BF079AFE}" srcOrd="0" destOrd="0" presId="urn:microsoft.com/office/officeart/2005/8/layout/radial6"/>
    <dgm:cxn modelId="{B234ED36-9F1E-4F6C-9F7D-CC54721CAFCA}" type="presParOf" srcId="{C36699CF-F299-4CEC-A201-E89986B8532A}" destId="{C66C1247-7E95-4FA8-9E9D-41FE9C0BEC9E}" srcOrd="0" destOrd="0" presId="urn:microsoft.com/office/officeart/2005/8/layout/radial6"/>
    <dgm:cxn modelId="{9EC68CC4-AC47-4F64-BDEB-B9D87A05978C}" type="presParOf" srcId="{C36699CF-F299-4CEC-A201-E89986B8532A}" destId="{97520EEF-B680-45D0-961E-0932BF079AFE}" srcOrd="1" destOrd="0" presId="urn:microsoft.com/office/officeart/2005/8/layout/radial6"/>
    <dgm:cxn modelId="{748CDB3B-C475-4599-9A98-3DB7368CBBDE}" type="presParOf" srcId="{C36699CF-F299-4CEC-A201-E89986B8532A}" destId="{D5E2FA4F-95F5-4005-BE7E-FD0A861D3B16}" srcOrd="2" destOrd="0" presId="urn:microsoft.com/office/officeart/2005/8/layout/radial6"/>
    <dgm:cxn modelId="{DDD005D0-AC06-4775-8B59-E6AAD94E4B32}" type="presParOf" srcId="{C36699CF-F299-4CEC-A201-E89986B8532A}" destId="{AC8DBCF2-2B31-4624-8761-50A68E42A8F5}" srcOrd="3" destOrd="0" presId="urn:microsoft.com/office/officeart/2005/8/layout/radial6"/>
    <dgm:cxn modelId="{FEF11EC2-5A8B-4BC5-BE7D-860D39390592}" type="presParOf" srcId="{C36699CF-F299-4CEC-A201-E89986B8532A}" destId="{0DF39213-0768-42DA-9C30-AF0D0E98FB1B}" srcOrd="4" destOrd="0" presId="urn:microsoft.com/office/officeart/2005/8/layout/radial6"/>
    <dgm:cxn modelId="{CDC5AECC-EEB8-4CF4-ACD2-94EEDC74BC4C}" type="presParOf" srcId="{C36699CF-F299-4CEC-A201-E89986B8532A}" destId="{EA78AE42-B3C5-4AAD-989C-5924480809F9}" srcOrd="5" destOrd="0" presId="urn:microsoft.com/office/officeart/2005/8/layout/radial6"/>
    <dgm:cxn modelId="{95612F71-059A-4D73-A287-7F2A4418A68E}" type="presParOf" srcId="{C36699CF-F299-4CEC-A201-E89986B8532A}" destId="{D6C80D6C-672E-430E-9931-7A9A6BFF81B0}" srcOrd="6" destOrd="0" presId="urn:microsoft.com/office/officeart/2005/8/layout/radial6"/>
  </dgm:cxnLst>
  <dgm:bg>
    <a:solidFill>
      <a:schemeClr val="accent6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0D6C-672E-430E-9931-7A9A6BFF81B0}">
      <dsp:nvSpPr>
        <dsp:cNvPr id="0" name=""/>
        <dsp:cNvSpPr/>
      </dsp:nvSpPr>
      <dsp:spPr>
        <a:xfrm>
          <a:off x="3355881" y="782498"/>
          <a:ext cx="5227688" cy="5227688"/>
        </a:xfrm>
        <a:prstGeom prst="blockArc">
          <a:avLst>
            <a:gd name="adj1" fmla="val 5400000"/>
            <a:gd name="adj2" fmla="val 16200000"/>
            <a:gd name="adj3" fmla="val 4643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DBCF2-2B31-4624-8761-50A68E42A8F5}">
      <dsp:nvSpPr>
        <dsp:cNvPr id="0" name=""/>
        <dsp:cNvSpPr/>
      </dsp:nvSpPr>
      <dsp:spPr>
        <a:xfrm>
          <a:off x="3355880" y="782498"/>
          <a:ext cx="5227688" cy="5227688"/>
        </a:xfrm>
        <a:prstGeom prst="blockArc">
          <a:avLst>
            <a:gd name="adj1" fmla="val 16200000"/>
            <a:gd name="adj2" fmla="val 540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1247-7E95-4FA8-9E9D-41FE9C0BEC9E}">
      <dsp:nvSpPr>
        <dsp:cNvPr id="0" name=""/>
        <dsp:cNvSpPr/>
      </dsp:nvSpPr>
      <dsp:spPr>
        <a:xfrm>
          <a:off x="4765869" y="2192487"/>
          <a:ext cx="2407711" cy="240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Loops </a:t>
          </a:r>
          <a:endParaRPr lang="en-US" sz="5100" kern="1200" dirty="0"/>
        </a:p>
      </dsp:txBody>
      <dsp:txXfrm>
        <a:off x="5118470" y="2545088"/>
        <a:ext cx="1702509" cy="1702509"/>
      </dsp:txXfrm>
    </dsp:sp>
    <dsp:sp modelId="{97520EEF-B680-45D0-961E-0932BF079AFE}">
      <dsp:nvSpPr>
        <dsp:cNvPr id="0" name=""/>
        <dsp:cNvSpPr/>
      </dsp:nvSpPr>
      <dsp:spPr>
        <a:xfrm>
          <a:off x="5127026" y="474"/>
          <a:ext cx="1685397" cy="16853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For 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nested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Examples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Break &amp;control</a:t>
          </a:r>
          <a:endParaRPr lang="en-US" sz="1300" kern="1200" dirty="0"/>
        </a:p>
      </dsp:txBody>
      <dsp:txXfrm>
        <a:off x="5373847" y="247295"/>
        <a:ext cx="1191755" cy="1191755"/>
      </dsp:txXfrm>
    </dsp:sp>
    <dsp:sp modelId="{0DF39213-0768-42DA-9C30-AF0D0E98FB1B}">
      <dsp:nvSpPr>
        <dsp:cNvPr id="0" name=""/>
        <dsp:cNvSpPr/>
      </dsp:nvSpPr>
      <dsp:spPr>
        <a:xfrm>
          <a:off x="5127026" y="5106813"/>
          <a:ext cx="1685397" cy="1685397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While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Examples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Break and continue</a:t>
          </a:r>
          <a:endParaRPr lang="en-US" sz="1300" kern="1200" dirty="0"/>
        </a:p>
      </dsp:txBody>
      <dsp:txXfrm>
        <a:off x="5373847" y="5353634"/>
        <a:ext cx="1191755" cy="1191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48D0-7322-4660-B2BD-0CA476CFE33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96D2-46CB-4A5B-B025-035EBDC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6" y="8074"/>
            <a:ext cx="12189823" cy="684992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1" y="2717074"/>
            <a:ext cx="120700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Loops 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63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2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While loop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2344"/>
            <a:ext cx="12192000" cy="551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&gt;&gt;&gt;while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&lt;6: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+=1	//12345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==3: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&gt;&gt;&gt;break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//12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==4: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&gt;&gt;&gt;continue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4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7108492"/>
              </p:ext>
            </p:extLst>
          </p:nvPr>
        </p:nvGraphicFramePr>
        <p:xfrm>
          <a:off x="1" y="0"/>
          <a:ext cx="11939450" cy="679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12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491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Loop 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Running dinosaur Ga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51054"/>
            <a:ext cx="6644641" cy="518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s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38" y="1457913"/>
            <a:ext cx="5470162" cy="50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31041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Range()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31040" cy="5458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&gt;&gt;&gt;x=6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&gt;&gt;&gt;y=range(x)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z in x: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&gt;&gt;&gt;print(z)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x in range(3,6):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&gt;&gt;&gt;print(x)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x in range(3,20,2)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&gt;&gt;&gt;print(x)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For loop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6868" y="1325564"/>
            <a:ext cx="4075611" cy="55324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I;</a:t>
            </a:r>
          </a:p>
          <a:p>
            <a:r>
              <a:rPr lang="en-US" dirty="0" smtClean="0"/>
              <a:t>Print(“natural numbers”);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=0;i&lt;=10;i++)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(“%d”,&amp;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9931" y="1602377"/>
            <a:ext cx="4049486" cy="357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62354" y="1342980"/>
            <a:ext cx="3840480" cy="5532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N=10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x in range(1,n+1):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89074" y="1780903"/>
            <a:ext cx="2989217" cy="3526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3104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31040" cy="544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&gt;&gt;&gt;l=[“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python”,”java”,”c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x in l: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&gt;&gt;&gt;print(x)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z in “ajay”: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&gt;&gt;&gt;print(z)</a:t>
            </a:r>
          </a:p>
        </p:txBody>
      </p:sp>
    </p:spTree>
    <p:extLst>
      <p:ext uri="{BB962C8B-B14F-4D97-AF65-F5344CB8AC3E}">
        <p14:creationId xmlns:p14="http://schemas.microsoft.com/office/powerpoint/2010/main" val="331794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Nested for loop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3104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A=[“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python”,”c”,”java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B=[“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easy”,”better”,”tough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a: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y in b: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indentation is incorrect</a:t>
            </a:r>
          </a:p>
        </p:txBody>
      </p:sp>
    </p:spTree>
    <p:extLst>
      <p:ext uri="{BB962C8B-B14F-4D97-AF65-F5344CB8AC3E}">
        <p14:creationId xmlns:p14="http://schemas.microsoft.com/office/powerpoint/2010/main" val="341403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22331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Factorial number program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7714" y="2060456"/>
            <a:ext cx="374468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(input("number"))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factorial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0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 invalid input")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 factorial is 1")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range( 1 , num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factorial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factorial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print(factorial)</a:t>
            </a:r>
          </a:p>
        </p:txBody>
      </p:sp>
    </p:spTree>
    <p:extLst>
      <p:ext uri="{BB962C8B-B14F-4D97-AF65-F5344CB8AC3E}">
        <p14:creationId xmlns:p14="http://schemas.microsoft.com/office/powerpoint/2010/main" val="306240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Break and Continue statement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x in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==h: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break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print(x)   //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&gt;&gt;&gt;for x in “techy”: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if x==“c”: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continue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print(x)   //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6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.</vt:lpstr>
      <vt:lpstr>PowerPoint Presentation</vt:lpstr>
      <vt:lpstr>Loop </vt:lpstr>
      <vt:lpstr>Range()</vt:lpstr>
      <vt:lpstr>For loop </vt:lpstr>
      <vt:lpstr>examples</vt:lpstr>
      <vt:lpstr>Nested for loop </vt:lpstr>
      <vt:lpstr>Factorial number program</vt:lpstr>
      <vt:lpstr>Break and Continue statement</vt:lpstr>
      <vt:lpstr>While loop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ajay</dc:creator>
  <cp:lastModifiedBy>ajay</cp:lastModifiedBy>
  <cp:revision>10</cp:revision>
  <dcterms:created xsi:type="dcterms:W3CDTF">2020-08-11T15:06:35Z</dcterms:created>
  <dcterms:modified xsi:type="dcterms:W3CDTF">2020-08-31T16:24:04Z</dcterms:modified>
</cp:coreProperties>
</file>