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814E5-FCCA-49BB-9027-714CA466B677}" type="doc">
      <dgm:prSet loTypeId="urn:microsoft.com/office/officeart/2005/8/layout/process4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81BD0B-5846-4D8E-8505-BAD941B559F9}">
      <dgm:prSet phldrT="[Text]"/>
      <dgm:spPr/>
      <dgm:t>
        <a:bodyPr/>
        <a:lstStyle/>
        <a:p>
          <a:r>
            <a:rPr lang="en-US" dirty="0" smtClean="0"/>
            <a:t>Function </a:t>
          </a:r>
          <a:endParaRPr lang="en-US" dirty="0"/>
        </a:p>
      </dgm:t>
    </dgm:pt>
    <dgm:pt modelId="{CC46881B-91B6-470D-8A85-AF88595D779B}" type="parTrans" cxnId="{F3552547-6F89-44B9-B1F7-C81DD323A35F}">
      <dgm:prSet/>
      <dgm:spPr/>
      <dgm:t>
        <a:bodyPr/>
        <a:lstStyle/>
        <a:p>
          <a:endParaRPr lang="en-US"/>
        </a:p>
      </dgm:t>
    </dgm:pt>
    <dgm:pt modelId="{F855D71A-937E-49F0-A91B-F70489744CF0}" type="sibTrans" cxnId="{F3552547-6F89-44B9-B1F7-C81DD323A35F}">
      <dgm:prSet/>
      <dgm:spPr/>
      <dgm:t>
        <a:bodyPr/>
        <a:lstStyle/>
        <a:p>
          <a:endParaRPr lang="en-US"/>
        </a:p>
      </dgm:t>
    </dgm:pt>
    <dgm:pt modelId="{997D74A7-9023-4BDD-9522-C96A2658FA6D}">
      <dgm:prSet phldrT="[Text]"/>
      <dgm:spPr/>
      <dgm:t>
        <a:bodyPr/>
        <a:lstStyle/>
        <a:p>
          <a:r>
            <a:rPr lang="en-US" dirty="0" smtClean="0"/>
            <a:t>definition</a:t>
          </a:r>
          <a:endParaRPr lang="en-US" dirty="0"/>
        </a:p>
      </dgm:t>
    </dgm:pt>
    <dgm:pt modelId="{54B1FAB3-BE6A-4FEE-A323-298D65DA5F93}" type="parTrans" cxnId="{44F20716-3BC0-4AA2-9684-CD100C5D3A30}">
      <dgm:prSet/>
      <dgm:spPr/>
      <dgm:t>
        <a:bodyPr/>
        <a:lstStyle/>
        <a:p>
          <a:endParaRPr lang="en-US"/>
        </a:p>
      </dgm:t>
    </dgm:pt>
    <dgm:pt modelId="{CF5C57D5-049A-477B-B5CF-D321C050368C}" type="sibTrans" cxnId="{44F20716-3BC0-4AA2-9684-CD100C5D3A30}">
      <dgm:prSet/>
      <dgm:spPr/>
      <dgm:t>
        <a:bodyPr/>
        <a:lstStyle/>
        <a:p>
          <a:endParaRPr lang="en-US"/>
        </a:p>
      </dgm:t>
    </dgm:pt>
    <dgm:pt modelId="{1B39DA14-0210-4A42-A0BD-87EF6FBC9B99}">
      <dgm:prSet phldrT="[Text]"/>
      <dgm:spPr/>
      <dgm:t>
        <a:bodyPr/>
        <a:lstStyle/>
        <a:p>
          <a:r>
            <a:rPr lang="en-US" dirty="0" smtClean="0"/>
            <a:t>rules</a:t>
          </a:r>
          <a:endParaRPr lang="en-US" dirty="0"/>
        </a:p>
      </dgm:t>
    </dgm:pt>
    <dgm:pt modelId="{0E93F7B6-E974-4CF7-B6A0-4205BDEE380D}" type="parTrans" cxnId="{166567EC-DC55-43DF-A7D6-72EFE03EAE64}">
      <dgm:prSet/>
      <dgm:spPr/>
      <dgm:t>
        <a:bodyPr/>
        <a:lstStyle/>
        <a:p>
          <a:endParaRPr lang="en-US"/>
        </a:p>
      </dgm:t>
    </dgm:pt>
    <dgm:pt modelId="{E52A2067-DFF2-44E8-A420-650AFA09458B}" type="sibTrans" cxnId="{166567EC-DC55-43DF-A7D6-72EFE03EAE64}">
      <dgm:prSet/>
      <dgm:spPr/>
      <dgm:t>
        <a:bodyPr/>
        <a:lstStyle/>
        <a:p>
          <a:endParaRPr lang="en-US"/>
        </a:p>
      </dgm:t>
    </dgm:pt>
    <dgm:pt modelId="{1A6CC7AE-DC9F-480B-83C3-21C02277D864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83EF47EC-B3FE-4371-8D1D-94A58B8359B9}" type="parTrans" cxnId="{534DF086-3FDD-4697-B458-AD15F596FB0C}">
      <dgm:prSet/>
      <dgm:spPr/>
      <dgm:t>
        <a:bodyPr/>
        <a:lstStyle/>
        <a:p>
          <a:endParaRPr lang="en-US"/>
        </a:p>
      </dgm:t>
    </dgm:pt>
    <dgm:pt modelId="{49D1CE63-A658-4E7E-8ED1-56E4D2A20925}" type="sibTrans" cxnId="{534DF086-3FDD-4697-B458-AD15F596FB0C}">
      <dgm:prSet/>
      <dgm:spPr/>
      <dgm:t>
        <a:bodyPr/>
        <a:lstStyle/>
        <a:p>
          <a:endParaRPr lang="en-US"/>
        </a:p>
      </dgm:t>
    </dgm:pt>
    <dgm:pt modelId="{49AA0A7B-0794-42C8-AB18-74D9C64DE773}">
      <dgm:prSet phldrT="[Text]"/>
      <dgm:spPr/>
      <dgm:t>
        <a:bodyPr/>
        <a:lstStyle/>
        <a:p>
          <a:r>
            <a:rPr lang="en-US" dirty="0" smtClean="0"/>
            <a:t>arguments</a:t>
          </a:r>
          <a:endParaRPr lang="en-US" dirty="0"/>
        </a:p>
      </dgm:t>
    </dgm:pt>
    <dgm:pt modelId="{6362EDF4-E620-47A7-B076-BFD7000E1876}" type="parTrans" cxnId="{CB18F18C-82A7-443F-A2D9-2A75EE8EC5D2}">
      <dgm:prSet/>
      <dgm:spPr/>
      <dgm:t>
        <a:bodyPr/>
        <a:lstStyle/>
        <a:p>
          <a:endParaRPr lang="en-US"/>
        </a:p>
      </dgm:t>
    </dgm:pt>
    <dgm:pt modelId="{D5D31DA0-047F-4A65-8BC9-7C1E133C2ED5}" type="sibTrans" cxnId="{CB18F18C-82A7-443F-A2D9-2A75EE8EC5D2}">
      <dgm:prSet/>
      <dgm:spPr/>
      <dgm:t>
        <a:bodyPr/>
        <a:lstStyle/>
        <a:p>
          <a:endParaRPr lang="en-US"/>
        </a:p>
      </dgm:t>
    </dgm:pt>
    <dgm:pt modelId="{04660163-8455-4F39-B6A2-65025EC88972}">
      <dgm:prSet phldrT="[Text]"/>
      <dgm:spPr/>
      <dgm:t>
        <a:bodyPr/>
        <a:lstStyle/>
        <a:p>
          <a:r>
            <a:rPr lang="en-US" dirty="0" smtClean="0"/>
            <a:t>parameter</a:t>
          </a:r>
          <a:endParaRPr lang="en-US" dirty="0"/>
        </a:p>
      </dgm:t>
    </dgm:pt>
    <dgm:pt modelId="{B1A76B57-AA0E-4E9A-B195-6644CCA2932E}" type="parTrans" cxnId="{FF3D2A3F-1B30-43E8-9FDB-1B5DEF60C446}">
      <dgm:prSet/>
      <dgm:spPr/>
      <dgm:t>
        <a:bodyPr/>
        <a:lstStyle/>
        <a:p>
          <a:endParaRPr lang="en-US"/>
        </a:p>
      </dgm:t>
    </dgm:pt>
    <dgm:pt modelId="{FC120124-0B51-4206-95F1-774D35164FC5}" type="sibTrans" cxnId="{FF3D2A3F-1B30-43E8-9FDB-1B5DEF60C446}">
      <dgm:prSet/>
      <dgm:spPr/>
      <dgm:t>
        <a:bodyPr/>
        <a:lstStyle/>
        <a:p>
          <a:endParaRPr lang="en-US"/>
        </a:p>
      </dgm:t>
    </dgm:pt>
    <dgm:pt modelId="{50C85CF3-65FE-4BCE-BF3B-F4C043B87852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486207FC-E9BB-4C62-97CE-8ABB5308C792}" type="parTrans" cxnId="{FC046AE8-65EC-441C-B815-C23707032451}">
      <dgm:prSet/>
      <dgm:spPr/>
      <dgm:t>
        <a:bodyPr/>
        <a:lstStyle/>
        <a:p>
          <a:endParaRPr lang="en-US"/>
        </a:p>
      </dgm:t>
    </dgm:pt>
    <dgm:pt modelId="{71C8AEF7-E31B-484E-92D3-F4F5E99F3987}" type="sibTrans" cxnId="{FC046AE8-65EC-441C-B815-C23707032451}">
      <dgm:prSet/>
      <dgm:spPr/>
      <dgm:t>
        <a:bodyPr/>
        <a:lstStyle/>
        <a:p>
          <a:endParaRPr lang="en-US"/>
        </a:p>
      </dgm:t>
    </dgm:pt>
    <dgm:pt modelId="{CFB4CB5A-CF6E-47F1-9A29-AE651C4BA92B}">
      <dgm:prSet phldrT="[Text]"/>
      <dgm:spPr/>
      <dgm:t>
        <a:bodyPr/>
        <a:lstStyle/>
        <a:p>
          <a:r>
            <a:rPr lang="en-US" dirty="0" smtClean="0"/>
            <a:t>keyword</a:t>
          </a:r>
          <a:endParaRPr lang="en-US" dirty="0"/>
        </a:p>
      </dgm:t>
    </dgm:pt>
    <dgm:pt modelId="{F8DE3F99-5828-4FD4-933F-F0BB688567F3}" type="parTrans" cxnId="{7ABC4BA1-4019-43FF-8298-572335744917}">
      <dgm:prSet/>
      <dgm:spPr/>
      <dgm:t>
        <a:bodyPr/>
        <a:lstStyle/>
        <a:p>
          <a:endParaRPr lang="en-US"/>
        </a:p>
      </dgm:t>
    </dgm:pt>
    <dgm:pt modelId="{C0FD0257-7308-4962-94E8-C76F671FF558}" type="sibTrans" cxnId="{7ABC4BA1-4019-43FF-8298-572335744917}">
      <dgm:prSet/>
      <dgm:spPr/>
      <dgm:t>
        <a:bodyPr/>
        <a:lstStyle/>
        <a:p>
          <a:endParaRPr lang="en-US"/>
        </a:p>
      </dgm:t>
    </dgm:pt>
    <dgm:pt modelId="{6C5E2AAF-A47F-4FDB-9DF2-1212FFD4A652}">
      <dgm:prSet phldrT="[Text]"/>
      <dgm:spPr/>
      <dgm:t>
        <a:bodyPr/>
        <a:lstStyle/>
        <a:p>
          <a:r>
            <a:rPr lang="en-US" dirty="0" smtClean="0"/>
            <a:t>default</a:t>
          </a:r>
          <a:endParaRPr lang="en-US" dirty="0"/>
        </a:p>
      </dgm:t>
    </dgm:pt>
    <dgm:pt modelId="{115E2C33-3C35-4699-8A07-3C9A2E8F7485}" type="parTrans" cxnId="{375CD4AF-8BB7-407F-B2B7-0A85DEE64774}">
      <dgm:prSet/>
      <dgm:spPr/>
      <dgm:t>
        <a:bodyPr/>
        <a:lstStyle/>
        <a:p>
          <a:endParaRPr lang="en-US"/>
        </a:p>
      </dgm:t>
    </dgm:pt>
    <dgm:pt modelId="{44A70332-F254-49BB-94AC-B334EAED887E}" type="sibTrans" cxnId="{375CD4AF-8BB7-407F-B2B7-0A85DEE64774}">
      <dgm:prSet/>
      <dgm:spPr/>
      <dgm:t>
        <a:bodyPr/>
        <a:lstStyle/>
        <a:p>
          <a:endParaRPr lang="en-US"/>
        </a:p>
      </dgm:t>
    </dgm:pt>
    <dgm:pt modelId="{F5CD970E-CAD7-4044-AB8F-AD10D209A253}" type="pres">
      <dgm:prSet presAssocID="{E81814E5-FCCA-49BB-9027-714CA466B677}" presName="Name0" presStyleCnt="0">
        <dgm:presLayoutVars>
          <dgm:dir/>
          <dgm:animLvl val="lvl"/>
          <dgm:resizeHandles val="exact"/>
        </dgm:presLayoutVars>
      </dgm:prSet>
      <dgm:spPr/>
    </dgm:pt>
    <dgm:pt modelId="{80819851-F630-4604-AB9A-A0B1DCA248FC}" type="pres">
      <dgm:prSet presAssocID="{50C85CF3-65FE-4BCE-BF3B-F4C043B87852}" presName="boxAndChildren" presStyleCnt="0"/>
      <dgm:spPr/>
    </dgm:pt>
    <dgm:pt modelId="{D2982925-CB33-4D50-94BC-568A008B0D1E}" type="pres">
      <dgm:prSet presAssocID="{50C85CF3-65FE-4BCE-BF3B-F4C043B87852}" presName="parentTextBox" presStyleLbl="node1" presStyleIdx="0" presStyleCnt="3"/>
      <dgm:spPr/>
      <dgm:t>
        <a:bodyPr/>
        <a:lstStyle/>
        <a:p>
          <a:endParaRPr lang="en-US"/>
        </a:p>
      </dgm:t>
    </dgm:pt>
    <dgm:pt modelId="{6DA86985-1AAC-4EF3-8594-A31864B45FC0}" type="pres">
      <dgm:prSet presAssocID="{50C85CF3-65FE-4BCE-BF3B-F4C043B87852}" presName="entireBox" presStyleLbl="node1" presStyleIdx="0" presStyleCnt="3"/>
      <dgm:spPr/>
      <dgm:t>
        <a:bodyPr/>
        <a:lstStyle/>
        <a:p>
          <a:endParaRPr lang="en-US"/>
        </a:p>
      </dgm:t>
    </dgm:pt>
    <dgm:pt modelId="{73638A5E-3CDE-485E-A0FD-89A8AFC80A09}" type="pres">
      <dgm:prSet presAssocID="{50C85CF3-65FE-4BCE-BF3B-F4C043B87852}" presName="descendantBox" presStyleCnt="0"/>
      <dgm:spPr/>
    </dgm:pt>
    <dgm:pt modelId="{17D57B9A-7812-4631-9F62-656DEA812CC7}" type="pres">
      <dgm:prSet presAssocID="{CFB4CB5A-CF6E-47F1-9A29-AE651C4BA92B}" presName="childTextBox" presStyleLbl="fgAccFollowNode1" presStyleIdx="0" presStyleCnt="6">
        <dgm:presLayoutVars>
          <dgm:bulletEnabled val="1"/>
        </dgm:presLayoutVars>
      </dgm:prSet>
      <dgm:spPr/>
    </dgm:pt>
    <dgm:pt modelId="{E76E5155-1CF9-4813-8594-7E110FA4B026}" type="pres">
      <dgm:prSet presAssocID="{6C5E2AAF-A47F-4FDB-9DF2-1212FFD4A652}" presName="childTextBox" presStyleLbl="fgAccFollowNode1" presStyleIdx="1" presStyleCnt="6">
        <dgm:presLayoutVars>
          <dgm:bulletEnabled val="1"/>
        </dgm:presLayoutVars>
      </dgm:prSet>
      <dgm:spPr/>
    </dgm:pt>
    <dgm:pt modelId="{462D0E9A-9BE3-4BE0-B45B-77C0CF564E8D}" type="pres">
      <dgm:prSet presAssocID="{49D1CE63-A658-4E7E-8ED1-56E4D2A20925}" presName="sp" presStyleCnt="0"/>
      <dgm:spPr/>
    </dgm:pt>
    <dgm:pt modelId="{7402629B-39CC-4133-837F-D3D2A7C81452}" type="pres">
      <dgm:prSet presAssocID="{1A6CC7AE-DC9F-480B-83C3-21C02277D864}" presName="arrowAndChildren" presStyleCnt="0"/>
      <dgm:spPr/>
    </dgm:pt>
    <dgm:pt modelId="{698E8A90-5A1E-4F3E-89E2-0302E23FA08C}" type="pres">
      <dgm:prSet presAssocID="{1A6CC7AE-DC9F-480B-83C3-21C02277D864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40EC511-C02C-4BC0-9FDF-D884DA2160BB}" type="pres">
      <dgm:prSet presAssocID="{1A6CC7AE-DC9F-480B-83C3-21C02277D864}" presName="arrow" presStyleLbl="node1" presStyleIdx="1" presStyleCnt="3"/>
      <dgm:spPr/>
      <dgm:t>
        <a:bodyPr/>
        <a:lstStyle/>
        <a:p>
          <a:endParaRPr lang="en-US"/>
        </a:p>
      </dgm:t>
    </dgm:pt>
    <dgm:pt modelId="{D5D44584-260F-4314-B093-0AE3FD9E2EB0}" type="pres">
      <dgm:prSet presAssocID="{1A6CC7AE-DC9F-480B-83C3-21C02277D864}" presName="descendantArrow" presStyleCnt="0"/>
      <dgm:spPr/>
    </dgm:pt>
    <dgm:pt modelId="{9248C1CF-9750-4A87-A8D1-6CC534F9BFC4}" type="pres">
      <dgm:prSet presAssocID="{49AA0A7B-0794-42C8-AB18-74D9C64DE773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EBCE2-33B7-46F8-8F41-DFC7E19D2AA2}" type="pres">
      <dgm:prSet presAssocID="{04660163-8455-4F39-B6A2-65025EC88972}" presName="childTextArrow" presStyleLbl="fgAccFollowNode1" presStyleIdx="3" presStyleCnt="6">
        <dgm:presLayoutVars>
          <dgm:bulletEnabled val="1"/>
        </dgm:presLayoutVars>
      </dgm:prSet>
      <dgm:spPr/>
    </dgm:pt>
    <dgm:pt modelId="{5CA3D2CF-4007-4F00-A279-BC22CFAFB953}" type="pres">
      <dgm:prSet presAssocID="{F855D71A-937E-49F0-A91B-F70489744CF0}" presName="sp" presStyleCnt="0"/>
      <dgm:spPr/>
    </dgm:pt>
    <dgm:pt modelId="{814A1C0D-66EE-40DD-AFBB-98F47B3B5ECB}" type="pres">
      <dgm:prSet presAssocID="{AD81BD0B-5846-4D8E-8505-BAD941B559F9}" presName="arrowAndChildren" presStyleCnt="0"/>
      <dgm:spPr/>
    </dgm:pt>
    <dgm:pt modelId="{5BD20805-EDB2-4D52-A665-0A2F76A60F1F}" type="pres">
      <dgm:prSet presAssocID="{AD81BD0B-5846-4D8E-8505-BAD941B559F9}" presName="parentTextArrow" presStyleLbl="node1" presStyleIdx="1" presStyleCnt="3"/>
      <dgm:spPr/>
    </dgm:pt>
    <dgm:pt modelId="{CBD6BB80-A731-4F45-9A1F-61E7B948415E}" type="pres">
      <dgm:prSet presAssocID="{AD81BD0B-5846-4D8E-8505-BAD941B559F9}" presName="arrow" presStyleLbl="node1" presStyleIdx="2" presStyleCnt="3" custLinFactNeighborY="-47"/>
      <dgm:spPr/>
    </dgm:pt>
    <dgm:pt modelId="{98BA6BEE-5D5D-4162-A0E8-67E926EEB674}" type="pres">
      <dgm:prSet presAssocID="{AD81BD0B-5846-4D8E-8505-BAD941B559F9}" presName="descendantArrow" presStyleCnt="0"/>
      <dgm:spPr/>
    </dgm:pt>
    <dgm:pt modelId="{F03B1175-45D4-4FA5-9EE1-FCCBF7052519}" type="pres">
      <dgm:prSet presAssocID="{997D74A7-9023-4BDD-9522-C96A2658FA6D}" presName="childTextArrow" presStyleLbl="fgAccFollowNode1" presStyleIdx="4" presStyleCnt="6">
        <dgm:presLayoutVars>
          <dgm:bulletEnabled val="1"/>
        </dgm:presLayoutVars>
      </dgm:prSet>
      <dgm:spPr/>
    </dgm:pt>
    <dgm:pt modelId="{EAED71BC-BBE9-407E-897C-991CE322FA7E}" type="pres">
      <dgm:prSet presAssocID="{1B39DA14-0210-4A42-A0BD-87EF6FBC9B9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166567EC-DC55-43DF-A7D6-72EFE03EAE64}" srcId="{AD81BD0B-5846-4D8E-8505-BAD941B559F9}" destId="{1B39DA14-0210-4A42-A0BD-87EF6FBC9B99}" srcOrd="1" destOrd="0" parTransId="{0E93F7B6-E974-4CF7-B6A0-4205BDEE380D}" sibTransId="{E52A2067-DFF2-44E8-A420-650AFA09458B}"/>
    <dgm:cxn modelId="{A75E0E00-8C33-466D-9EB0-E64C9F4FCFCA}" type="presOf" srcId="{50C85CF3-65FE-4BCE-BF3B-F4C043B87852}" destId="{D2982925-CB33-4D50-94BC-568A008B0D1E}" srcOrd="0" destOrd="0" presId="urn:microsoft.com/office/officeart/2005/8/layout/process4"/>
    <dgm:cxn modelId="{44F20716-3BC0-4AA2-9684-CD100C5D3A30}" srcId="{AD81BD0B-5846-4D8E-8505-BAD941B559F9}" destId="{997D74A7-9023-4BDD-9522-C96A2658FA6D}" srcOrd="0" destOrd="0" parTransId="{54B1FAB3-BE6A-4FEE-A323-298D65DA5F93}" sibTransId="{CF5C57D5-049A-477B-B5CF-D321C050368C}"/>
    <dgm:cxn modelId="{7ABC4BA1-4019-43FF-8298-572335744917}" srcId="{50C85CF3-65FE-4BCE-BF3B-F4C043B87852}" destId="{CFB4CB5A-CF6E-47F1-9A29-AE651C4BA92B}" srcOrd="0" destOrd="0" parTransId="{F8DE3F99-5828-4FD4-933F-F0BB688567F3}" sibTransId="{C0FD0257-7308-4962-94E8-C76F671FF558}"/>
    <dgm:cxn modelId="{24C8C28B-559D-488A-AE5E-5DFEBC3C1625}" type="presOf" srcId="{1A6CC7AE-DC9F-480B-83C3-21C02277D864}" destId="{698E8A90-5A1E-4F3E-89E2-0302E23FA08C}" srcOrd="0" destOrd="0" presId="urn:microsoft.com/office/officeart/2005/8/layout/process4"/>
    <dgm:cxn modelId="{B52B5119-29F9-4166-83A5-654639110010}" type="presOf" srcId="{1B39DA14-0210-4A42-A0BD-87EF6FBC9B99}" destId="{EAED71BC-BBE9-407E-897C-991CE322FA7E}" srcOrd="0" destOrd="0" presId="urn:microsoft.com/office/officeart/2005/8/layout/process4"/>
    <dgm:cxn modelId="{14A14861-6336-4D13-BC5A-A6F76A2BC110}" type="presOf" srcId="{1A6CC7AE-DC9F-480B-83C3-21C02277D864}" destId="{840EC511-C02C-4BC0-9FDF-D884DA2160BB}" srcOrd="1" destOrd="0" presId="urn:microsoft.com/office/officeart/2005/8/layout/process4"/>
    <dgm:cxn modelId="{68C5C43F-64DC-410D-91FA-D54159248592}" type="presOf" srcId="{AD81BD0B-5846-4D8E-8505-BAD941B559F9}" destId="{CBD6BB80-A731-4F45-9A1F-61E7B948415E}" srcOrd="1" destOrd="0" presId="urn:microsoft.com/office/officeart/2005/8/layout/process4"/>
    <dgm:cxn modelId="{5014FFB5-1AB9-4811-9601-D79883557730}" type="presOf" srcId="{E81814E5-FCCA-49BB-9027-714CA466B677}" destId="{F5CD970E-CAD7-4044-AB8F-AD10D209A253}" srcOrd="0" destOrd="0" presId="urn:microsoft.com/office/officeart/2005/8/layout/process4"/>
    <dgm:cxn modelId="{9D44C718-C66D-407C-B7C4-BAB2BC38489D}" type="presOf" srcId="{AD81BD0B-5846-4D8E-8505-BAD941B559F9}" destId="{5BD20805-EDB2-4D52-A665-0A2F76A60F1F}" srcOrd="0" destOrd="0" presId="urn:microsoft.com/office/officeart/2005/8/layout/process4"/>
    <dgm:cxn modelId="{CB18F18C-82A7-443F-A2D9-2A75EE8EC5D2}" srcId="{1A6CC7AE-DC9F-480B-83C3-21C02277D864}" destId="{49AA0A7B-0794-42C8-AB18-74D9C64DE773}" srcOrd="0" destOrd="0" parTransId="{6362EDF4-E620-47A7-B076-BFD7000E1876}" sibTransId="{D5D31DA0-047F-4A65-8BC9-7C1E133C2ED5}"/>
    <dgm:cxn modelId="{375CD4AF-8BB7-407F-B2B7-0A85DEE64774}" srcId="{50C85CF3-65FE-4BCE-BF3B-F4C043B87852}" destId="{6C5E2AAF-A47F-4FDB-9DF2-1212FFD4A652}" srcOrd="1" destOrd="0" parTransId="{115E2C33-3C35-4699-8A07-3C9A2E8F7485}" sibTransId="{44A70332-F254-49BB-94AC-B334EAED887E}"/>
    <dgm:cxn modelId="{F3552547-6F89-44B9-B1F7-C81DD323A35F}" srcId="{E81814E5-FCCA-49BB-9027-714CA466B677}" destId="{AD81BD0B-5846-4D8E-8505-BAD941B559F9}" srcOrd="0" destOrd="0" parTransId="{CC46881B-91B6-470D-8A85-AF88595D779B}" sibTransId="{F855D71A-937E-49F0-A91B-F70489744CF0}"/>
    <dgm:cxn modelId="{0F77C1BA-28EB-4B46-92E8-FE414EB848EB}" type="presOf" srcId="{04660163-8455-4F39-B6A2-65025EC88972}" destId="{989EBCE2-33B7-46F8-8F41-DFC7E19D2AA2}" srcOrd="0" destOrd="0" presId="urn:microsoft.com/office/officeart/2005/8/layout/process4"/>
    <dgm:cxn modelId="{534DF086-3FDD-4697-B458-AD15F596FB0C}" srcId="{E81814E5-FCCA-49BB-9027-714CA466B677}" destId="{1A6CC7AE-DC9F-480B-83C3-21C02277D864}" srcOrd="1" destOrd="0" parTransId="{83EF47EC-B3FE-4371-8D1D-94A58B8359B9}" sibTransId="{49D1CE63-A658-4E7E-8ED1-56E4D2A20925}"/>
    <dgm:cxn modelId="{FF3D2A3F-1B30-43E8-9FDB-1B5DEF60C446}" srcId="{1A6CC7AE-DC9F-480B-83C3-21C02277D864}" destId="{04660163-8455-4F39-B6A2-65025EC88972}" srcOrd="1" destOrd="0" parTransId="{B1A76B57-AA0E-4E9A-B195-6644CCA2932E}" sibTransId="{FC120124-0B51-4206-95F1-774D35164FC5}"/>
    <dgm:cxn modelId="{C2B37D5D-61F5-457A-9C95-4FA0E97A7A7E}" type="presOf" srcId="{50C85CF3-65FE-4BCE-BF3B-F4C043B87852}" destId="{6DA86985-1AAC-4EF3-8594-A31864B45FC0}" srcOrd="1" destOrd="0" presId="urn:microsoft.com/office/officeart/2005/8/layout/process4"/>
    <dgm:cxn modelId="{4930AD04-A55B-48CE-AF21-163DAEB48671}" type="presOf" srcId="{49AA0A7B-0794-42C8-AB18-74D9C64DE773}" destId="{9248C1CF-9750-4A87-A8D1-6CC534F9BFC4}" srcOrd="0" destOrd="0" presId="urn:microsoft.com/office/officeart/2005/8/layout/process4"/>
    <dgm:cxn modelId="{A1EF7F6F-715B-44D4-A412-2DBC6F348433}" type="presOf" srcId="{6C5E2AAF-A47F-4FDB-9DF2-1212FFD4A652}" destId="{E76E5155-1CF9-4813-8594-7E110FA4B026}" srcOrd="0" destOrd="0" presId="urn:microsoft.com/office/officeart/2005/8/layout/process4"/>
    <dgm:cxn modelId="{5C4F2C21-3622-42BD-8CFD-986A8A7AEF8A}" type="presOf" srcId="{997D74A7-9023-4BDD-9522-C96A2658FA6D}" destId="{F03B1175-45D4-4FA5-9EE1-FCCBF7052519}" srcOrd="0" destOrd="0" presId="urn:microsoft.com/office/officeart/2005/8/layout/process4"/>
    <dgm:cxn modelId="{FC046AE8-65EC-441C-B815-C23707032451}" srcId="{E81814E5-FCCA-49BB-9027-714CA466B677}" destId="{50C85CF3-65FE-4BCE-BF3B-F4C043B87852}" srcOrd="2" destOrd="0" parTransId="{486207FC-E9BB-4C62-97CE-8ABB5308C792}" sibTransId="{71C8AEF7-E31B-484E-92D3-F4F5E99F3987}"/>
    <dgm:cxn modelId="{BBE9C891-25A3-4316-9B19-501F1755440E}" type="presOf" srcId="{CFB4CB5A-CF6E-47F1-9A29-AE651C4BA92B}" destId="{17D57B9A-7812-4631-9F62-656DEA812CC7}" srcOrd="0" destOrd="0" presId="urn:microsoft.com/office/officeart/2005/8/layout/process4"/>
    <dgm:cxn modelId="{8B832E17-14B7-4471-AA21-C083BC801D78}" type="presParOf" srcId="{F5CD970E-CAD7-4044-AB8F-AD10D209A253}" destId="{80819851-F630-4604-AB9A-A0B1DCA248FC}" srcOrd="0" destOrd="0" presId="urn:microsoft.com/office/officeart/2005/8/layout/process4"/>
    <dgm:cxn modelId="{00219130-9721-4C42-BA25-00C816A7CEA2}" type="presParOf" srcId="{80819851-F630-4604-AB9A-A0B1DCA248FC}" destId="{D2982925-CB33-4D50-94BC-568A008B0D1E}" srcOrd="0" destOrd="0" presId="urn:microsoft.com/office/officeart/2005/8/layout/process4"/>
    <dgm:cxn modelId="{24F9CB84-0912-4BE1-A7ED-7086DE949754}" type="presParOf" srcId="{80819851-F630-4604-AB9A-A0B1DCA248FC}" destId="{6DA86985-1AAC-4EF3-8594-A31864B45FC0}" srcOrd="1" destOrd="0" presId="urn:microsoft.com/office/officeart/2005/8/layout/process4"/>
    <dgm:cxn modelId="{BC08D20C-BC8F-4A86-B2B8-D95BD74424B8}" type="presParOf" srcId="{80819851-F630-4604-AB9A-A0B1DCA248FC}" destId="{73638A5E-3CDE-485E-A0FD-89A8AFC80A09}" srcOrd="2" destOrd="0" presId="urn:microsoft.com/office/officeart/2005/8/layout/process4"/>
    <dgm:cxn modelId="{988C8B5E-E09D-447B-9BC9-64073EB64973}" type="presParOf" srcId="{73638A5E-3CDE-485E-A0FD-89A8AFC80A09}" destId="{17D57B9A-7812-4631-9F62-656DEA812CC7}" srcOrd="0" destOrd="0" presId="urn:microsoft.com/office/officeart/2005/8/layout/process4"/>
    <dgm:cxn modelId="{4CD3FA20-BE3F-41CB-982B-78E9E6C85B93}" type="presParOf" srcId="{73638A5E-3CDE-485E-A0FD-89A8AFC80A09}" destId="{E76E5155-1CF9-4813-8594-7E110FA4B026}" srcOrd="1" destOrd="0" presId="urn:microsoft.com/office/officeart/2005/8/layout/process4"/>
    <dgm:cxn modelId="{1DB1155A-02C1-4995-9425-56C8D10234FA}" type="presParOf" srcId="{F5CD970E-CAD7-4044-AB8F-AD10D209A253}" destId="{462D0E9A-9BE3-4BE0-B45B-77C0CF564E8D}" srcOrd="1" destOrd="0" presId="urn:microsoft.com/office/officeart/2005/8/layout/process4"/>
    <dgm:cxn modelId="{5F6CAFD6-352C-475B-B058-6D1BF3709769}" type="presParOf" srcId="{F5CD970E-CAD7-4044-AB8F-AD10D209A253}" destId="{7402629B-39CC-4133-837F-D3D2A7C81452}" srcOrd="2" destOrd="0" presId="urn:microsoft.com/office/officeart/2005/8/layout/process4"/>
    <dgm:cxn modelId="{FB6130FE-43C9-4BAC-AF7B-38E4F5DBCC9E}" type="presParOf" srcId="{7402629B-39CC-4133-837F-D3D2A7C81452}" destId="{698E8A90-5A1E-4F3E-89E2-0302E23FA08C}" srcOrd="0" destOrd="0" presId="urn:microsoft.com/office/officeart/2005/8/layout/process4"/>
    <dgm:cxn modelId="{8D2109FD-5DA9-4FE6-A68C-B490AA6DCA96}" type="presParOf" srcId="{7402629B-39CC-4133-837F-D3D2A7C81452}" destId="{840EC511-C02C-4BC0-9FDF-D884DA2160BB}" srcOrd="1" destOrd="0" presId="urn:microsoft.com/office/officeart/2005/8/layout/process4"/>
    <dgm:cxn modelId="{5DB657AA-A65A-43D3-92B5-D1460E81D817}" type="presParOf" srcId="{7402629B-39CC-4133-837F-D3D2A7C81452}" destId="{D5D44584-260F-4314-B093-0AE3FD9E2EB0}" srcOrd="2" destOrd="0" presId="urn:microsoft.com/office/officeart/2005/8/layout/process4"/>
    <dgm:cxn modelId="{66001599-C513-430F-A1CE-7AFD32250FB3}" type="presParOf" srcId="{D5D44584-260F-4314-B093-0AE3FD9E2EB0}" destId="{9248C1CF-9750-4A87-A8D1-6CC534F9BFC4}" srcOrd="0" destOrd="0" presId="urn:microsoft.com/office/officeart/2005/8/layout/process4"/>
    <dgm:cxn modelId="{C787B1E7-3BE2-4832-A619-8E29B160ACB3}" type="presParOf" srcId="{D5D44584-260F-4314-B093-0AE3FD9E2EB0}" destId="{989EBCE2-33B7-46F8-8F41-DFC7E19D2AA2}" srcOrd="1" destOrd="0" presId="urn:microsoft.com/office/officeart/2005/8/layout/process4"/>
    <dgm:cxn modelId="{2890A838-3720-4965-89D5-EAD7D7739DB1}" type="presParOf" srcId="{F5CD970E-CAD7-4044-AB8F-AD10D209A253}" destId="{5CA3D2CF-4007-4F00-A279-BC22CFAFB953}" srcOrd="3" destOrd="0" presId="urn:microsoft.com/office/officeart/2005/8/layout/process4"/>
    <dgm:cxn modelId="{7BDC09D3-DD80-49A7-96B4-54EEAAF9532F}" type="presParOf" srcId="{F5CD970E-CAD7-4044-AB8F-AD10D209A253}" destId="{814A1C0D-66EE-40DD-AFBB-98F47B3B5ECB}" srcOrd="4" destOrd="0" presId="urn:microsoft.com/office/officeart/2005/8/layout/process4"/>
    <dgm:cxn modelId="{58352592-685B-4981-B6D6-3341FD7FE8BD}" type="presParOf" srcId="{814A1C0D-66EE-40DD-AFBB-98F47B3B5ECB}" destId="{5BD20805-EDB2-4D52-A665-0A2F76A60F1F}" srcOrd="0" destOrd="0" presId="urn:microsoft.com/office/officeart/2005/8/layout/process4"/>
    <dgm:cxn modelId="{F712F958-DC1F-4C0F-B22A-265CBCF3BF01}" type="presParOf" srcId="{814A1C0D-66EE-40DD-AFBB-98F47B3B5ECB}" destId="{CBD6BB80-A731-4F45-9A1F-61E7B948415E}" srcOrd="1" destOrd="0" presId="urn:microsoft.com/office/officeart/2005/8/layout/process4"/>
    <dgm:cxn modelId="{3A1734AC-3ACB-4613-B8C2-80A1638BF913}" type="presParOf" srcId="{814A1C0D-66EE-40DD-AFBB-98F47B3B5ECB}" destId="{98BA6BEE-5D5D-4162-A0E8-67E926EEB674}" srcOrd="2" destOrd="0" presId="urn:microsoft.com/office/officeart/2005/8/layout/process4"/>
    <dgm:cxn modelId="{4ABDB180-CCB2-4F4F-BF0E-B4D7CD2BC229}" type="presParOf" srcId="{98BA6BEE-5D5D-4162-A0E8-67E926EEB674}" destId="{F03B1175-45D4-4FA5-9EE1-FCCBF7052519}" srcOrd="0" destOrd="0" presId="urn:microsoft.com/office/officeart/2005/8/layout/process4"/>
    <dgm:cxn modelId="{F69CF172-749D-4019-BF84-C3A9F2C71D9B}" type="presParOf" srcId="{98BA6BEE-5D5D-4162-A0E8-67E926EEB674}" destId="{EAED71BC-BBE9-407E-897C-991CE322FA7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86985-1AAC-4EF3-8594-A31864B45FC0}">
      <dsp:nvSpPr>
        <dsp:cNvPr id="0" name=""/>
        <dsp:cNvSpPr/>
      </dsp:nvSpPr>
      <dsp:spPr>
        <a:xfrm>
          <a:off x="0" y="5162379"/>
          <a:ext cx="12192000" cy="16944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function</a:t>
          </a:r>
          <a:endParaRPr lang="en-US" sz="3200" kern="1200" dirty="0"/>
        </a:p>
      </dsp:txBody>
      <dsp:txXfrm>
        <a:off x="0" y="5162379"/>
        <a:ext cx="12192000" cy="914980"/>
      </dsp:txXfrm>
    </dsp:sp>
    <dsp:sp modelId="{17D57B9A-7812-4631-9F62-656DEA812CC7}">
      <dsp:nvSpPr>
        <dsp:cNvPr id="0" name=""/>
        <dsp:cNvSpPr/>
      </dsp:nvSpPr>
      <dsp:spPr>
        <a:xfrm>
          <a:off x="0" y="6043471"/>
          <a:ext cx="6095999" cy="77942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keyword</a:t>
          </a:r>
          <a:endParaRPr lang="en-US" sz="4700" kern="1200" dirty="0"/>
        </a:p>
      </dsp:txBody>
      <dsp:txXfrm>
        <a:off x="0" y="6043471"/>
        <a:ext cx="6095999" cy="779427"/>
      </dsp:txXfrm>
    </dsp:sp>
    <dsp:sp modelId="{E76E5155-1CF9-4813-8594-7E110FA4B026}">
      <dsp:nvSpPr>
        <dsp:cNvPr id="0" name=""/>
        <dsp:cNvSpPr/>
      </dsp:nvSpPr>
      <dsp:spPr>
        <a:xfrm>
          <a:off x="6096000" y="6043471"/>
          <a:ext cx="6095999" cy="779427"/>
        </a:xfrm>
        <a:prstGeom prst="rect">
          <a:avLst/>
        </a:prstGeom>
        <a:solidFill>
          <a:schemeClr val="accent5">
            <a:tint val="40000"/>
            <a:alpha val="90000"/>
            <a:hueOff val="-1478351"/>
            <a:satOff val="-2563"/>
            <a:lumOff val="-25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default</a:t>
          </a:r>
          <a:endParaRPr lang="en-US" sz="4700" kern="1200" dirty="0"/>
        </a:p>
      </dsp:txBody>
      <dsp:txXfrm>
        <a:off x="6096000" y="6043471"/>
        <a:ext cx="6095999" cy="779427"/>
      </dsp:txXfrm>
    </dsp:sp>
    <dsp:sp modelId="{840EC511-C02C-4BC0-9FDF-D884DA2160BB}">
      <dsp:nvSpPr>
        <dsp:cNvPr id="0" name=""/>
        <dsp:cNvSpPr/>
      </dsp:nvSpPr>
      <dsp:spPr>
        <a:xfrm rot="10800000">
          <a:off x="0" y="2581795"/>
          <a:ext cx="12192000" cy="2605999"/>
        </a:xfrm>
        <a:prstGeom prst="upArrowCallou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function</a:t>
          </a:r>
          <a:endParaRPr lang="en-US" sz="3200" kern="1200" dirty="0"/>
        </a:p>
      </dsp:txBody>
      <dsp:txXfrm rot="-10800000">
        <a:off x="0" y="2581795"/>
        <a:ext cx="12192000" cy="914705"/>
      </dsp:txXfrm>
    </dsp:sp>
    <dsp:sp modelId="{9248C1CF-9750-4A87-A8D1-6CC534F9BFC4}">
      <dsp:nvSpPr>
        <dsp:cNvPr id="0" name=""/>
        <dsp:cNvSpPr/>
      </dsp:nvSpPr>
      <dsp:spPr>
        <a:xfrm>
          <a:off x="0" y="3496501"/>
          <a:ext cx="6095999" cy="779193"/>
        </a:xfrm>
        <a:prstGeom prst="rect">
          <a:avLst/>
        </a:prstGeom>
        <a:solidFill>
          <a:schemeClr val="accent5">
            <a:tint val="40000"/>
            <a:alpha val="90000"/>
            <a:hueOff val="-2956702"/>
            <a:satOff val="-5126"/>
            <a:lumOff val="-51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arguments</a:t>
          </a:r>
          <a:endParaRPr lang="en-US" sz="4700" kern="1200" dirty="0"/>
        </a:p>
      </dsp:txBody>
      <dsp:txXfrm>
        <a:off x="0" y="3496501"/>
        <a:ext cx="6095999" cy="779193"/>
      </dsp:txXfrm>
    </dsp:sp>
    <dsp:sp modelId="{989EBCE2-33B7-46F8-8F41-DFC7E19D2AA2}">
      <dsp:nvSpPr>
        <dsp:cNvPr id="0" name=""/>
        <dsp:cNvSpPr/>
      </dsp:nvSpPr>
      <dsp:spPr>
        <a:xfrm>
          <a:off x="6096000" y="3496501"/>
          <a:ext cx="6095999" cy="779193"/>
        </a:xfrm>
        <a:prstGeom prst="rect">
          <a:avLst/>
        </a:prstGeom>
        <a:solidFill>
          <a:schemeClr val="accent5">
            <a:tint val="40000"/>
            <a:alpha val="90000"/>
            <a:hueOff val="-4435053"/>
            <a:satOff val="-7690"/>
            <a:lumOff val="-77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parameter</a:t>
          </a:r>
          <a:endParaRPr lang="en-US" sz="4700" kern="1200" dirty="0"/>
        </a:p>
      </dsp:txBody>
      <dsp:txXfrm>
        <a:off x="6096000" y="3496501"/>
        <a:ext cx="6095999" cy="779193"/>
      </dsp:txXfrm>
    </dsp:sp>
    <dsp:sp modelId="{CBD6BB80-A731-4F45-9A1F-61E7B948415E}">
      <dsp:nvSpPr>
        <dsp:cNvPr id="0" name=""/>
        <dsp:cNvSpPr/>
      </dsp:nvSpPr>
      <dsp:spPr>
        <a:xfrm rot="10800000">
          <a:off x="0" y="0"/>
          <a:ext cx="12192000" cy="2605999"/>
        </a:xfrm>
        <a:prstGeom prst="upArrowCallou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Function </a:t>
          </a:r>
          <a:endParaRPr lang="en-US" sz="3200" kern="1200" dirty="0"/>
        </a:p>
      </dsp:txBody>
      <dsp:txXfrm rot="-10800000">
        <a:off x="0" y="0"/>
        <a:ext cx="12192000" cy="914705"/>
      </dsp:txXfrm>
    </dsp:sp>
    <dsp:sp modelId="{F03B1175-45D4-4FA5-9EE1-FCCBF7052519}">
      <dsp:nvSpPr>
        <dsp:cNvPr id="0" name=""/>
        <dsp:cNvSpPr/>
      </dsp:nvSpPr>
      <dsp:spPr>
        <a:xfrm>
          <a:off x="0" y="915918"/>
          <a:ext cx="6095999" cy="779193"/>
        </a:xfrm>
        <a:prstGeom prst="rect">
          <a:avLst/>
        </a:prstGeom>
        <a:solidFill>
          <a:schemeClr val="accent5">
            <a:tint val="40000"/>
            <a:alpha val="90000"/>
            <a:hueOff val="-5913404"/>
            <a:satOff val="-10253"/>
            <a:lumOff val="-103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definition</a:t>
          </a:r>
          <a:endParaRPr lang="en-US" sz="4700" kern="1200" dirty="0"/>
        </a:p>
      </dsp:txBody>
      <dsp:txXfrm>
        <a:off x="0" y="915918"/>
        <a:ext cx="6095999" cy="779193"/>
      </dsp:txXfrm>
    </dsp:sp>
    <dsp:sp modelId="{EAED71BC-BBE9-407E-897C-991CE322FA7E}">
      <dsp:nvSpPr>
        <dsp:cNvPr id="0" name=""/>
        <dsp:cNvSpPr/>
      </dsp:nvSpPr>
      <dsp:spPr>
        <a:xfrm>
          <a:off x="6096000" y="915918"/>
          <a:ext cx="6095999" cy="779193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rules</a:t>
          </a:r>
          <a:endParaRPr lang="en-US" sz="4700" kern="1200" dirty="0"/>
        </a:p>
      </dsp:txBody>
      <dsp:txXfrm>
        <a:off x="6096000" y="915918"/>
        <a:ext cx="6095999" cy="77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0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2DC3-5BBA-4FBD-9148-3151E4325239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9FB9D-29AD-4505-80F7-E2A18D2A4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19795"/>
            <a:ext cx="12191999" cy="3016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</a:t>
            </a:r>
            <a:endParaRPr lang="en-US" sz="1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20092"/>
            <a:ext cx="12191999" cy="30162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</a:t>
            </a:r>
            <a:endParaRPr lang="en-US" sz="19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4584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def</a:t>
            </a:r>
            <a:r>
              <a:rPr lang="en-US" dirty="0" smtClean="0">
                <a:solidFill>
                  <a:srgbClr val="7030A0"/>
                </a:solidFill>
              </a:rPr>
              <a:t> student(</a:t>
            </a: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lastname</a:t>
            </a:r>
            <a:r>
              <a:rPr lang="en-US" dirty="0" smtClean="0">
                <a:solidFill>
                  <a:srgbClr val="7030A0"/>
                </a:solidFill>
              </a:rPr>
              <a:t>):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	print(</a:t>
            </a: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lastname</a:t>
            </a:r>
            <a:r>
              <a:rPr lang="en-US" dirty="0" smtClean="0">
                <a:solidFill>
                  <a:srgbClr val="7030A0"/>
                </a:solidFill>
              </a:rPr>
              <a:t>) 				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&gt;&gt;&gt;student(</a:t>
            </a: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 smtClean="0">
                <a:solidFill>
                  <a:srgbClr val="7030A0"/>
                </a:solidFill>
              </a:rPr>
              <a:t> =‘xyz', </a:t>
            </a:r>
            <a:r>
              <a:rPr lang="en-US" dirty="0" err="1" smtClean="0">
                <a:solidFill>
                  <a:srgbClr val="7030A0"/>
                </a:solidFill>
              </a:rPr>
              <a:t>lastname</a:t>
            </a:r>
            <a:r>
              <a:rPr lang="en-US" dirty="0" smtClean="0">
                <a:solidFill>
                  <a:srgbClr val="7030A0"/>
                </a:solidFill>
              </a:rPr>
              <a:t> =‘</a:t>
            </a:r>
            <a:r>
              <a:rPr lang="en-US" dirty="0" err="1" smtClean="0">
                <a:solidFill>
                  <a:srgbClr val="7030A0"/>
                </a:solidFill>
              </a:rPr>
              <a:t>abc</a:t>
            </a:r>
            <a:r>
              <a:rPr lang="en-US" dirty="0" smtClean="0">
                <a:solidFill>
                  <a:srgbClr val="7030A0"/>
                </a:solidFill>
              </a:rPr>
              <a:t>')	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&gt;&gt;&gt;student(</a:t>
            </a:r>
            <a:r>
              <a:rPr lang="en-US" dirty="0" err="1" smtClean="0">
                <a:solidFill>
                  <a:srgbClr val="7030A0"/>
                </a:solidFill>
              </a:rPr>
              <a:t>lastname</a:t>
            </a:r>
            <a:r>
              <a:rPr lang="en-US" dirty="0" smtClean="0">
                <a:solidFill>
                  <a:srgbClr val="7030A0"/>
                </a:solidFill>
              </a:rPr>
              <a:t> =‘</a:t>
            </a:r>
            <a:r>
              <a:rPr lang="en-US" dirty="0" err="1" smtClean="0">
                <a:solidFill>
                  <a:srgbClr val="7030A0"/>
                </a:solidFill>
              </a:rPr>
              <a:t>abc</a:t>
            </a:r>
            <a:r>
              <a:rPr lang="en-US" dirty="0" smtClean="0">
                <a:solidFill>
                  <a:srgbClr val="7030A0"/>
                </a:solidFill>
              </a:rPr>
              <a:t>', </a:t>
            </a:r>
            <a:r>
              <a:rPr lang="en-US" dirty="0" err="1" smtClean="0">
                <a:solidFill>
                  <a:srgbClr val="7030A0"/>
                </a:solidFill>
              </a:rPr>
              <a:t>firstname</a:t>
            </a:r>
            <a:r>
              <a:rPr lang="en-US" dirty="0" smtClean="0">
                <a:solidFill>
                  <a:srgbClr val="7030A0"/>
                </a:solidFill>
              </a:rPr>
              <a:t> =‘xyz')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dirty="0" err="1">
                <a:solidFill>
                  <a:srgbClr val="002060"/>
                </a:solidFill>
              </a:rPr>
              <a:t>my_function</a:t>
            </a:r>
            <a:r>
              <a:rPr lang="en-US" dirty="0">
                <a:solidFill>
                  <a:srgbClr val="002060"/>
                </a:solidFill>
              </a:rPr>
              <a:t>(child3, child2, child1):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>
                <a:solidFill>
                  <a:srgbClr val="002060"/>
                </a:solidFill>
              </a:rPr>
              <a:t>  print("The youngest child is " + child3)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my_function</a:t>
            </a:r>
            <a:r>
              <a:rPr lang="en-US" dirty="0" smtClean="0">
                <a:solidFill>
                  <a:srgbClr val="002060"/>
                </a:solidFill>
              </a:rPr>
              <a:t>(child1 </a:t>
            </a:r>
            <a:r>
              <a:rPr lang="en-US" dirty="0">
                <a:solidFill>
                  <a:srgbClr val="002060"/>
                </a:solidFill>
              </a:rPr>
              <a:t>= 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 err="1" smtClean="0">
                <a:solidFill>
                  <a:srgbClr val="002060"/>
                </a:solidFill>
              </a:rPr>
              <a:t>abc</a:t>
            </a:r>
            <a:r>
              <a:rPr lang="en-US" dirty="0" smtClean="0">
                <a:solidFill>
                  <a:srgbClr val="002060"/>
                </a:solidFill>
              </a:rPr>
              <a:t>", </a:t>
            </a:r>
            <a:r>
              <a:rPr lang="en-US" dirty="0">
                <a:solidFill>
                  <a:srgbClr val="002060"/>
                </a:solidFill>
              </a:rPr>
              <a:t>child2 = </a:t>
            </a:r>
            <a:r>
              <a:rPr lang="en-US" dirty="0" smtClean="0">
                <a:solidFill>
                  <a:srgbClr val="002060"/>
                </a:solidFill>
              </a:rPr>
              <a:t>“xyz", </a:t>
            </a:r>
            <a:r>
              <a:rPr lang="en-US" dirty="0">
                <a:solidFill>
                  <a:srgbClr val="002060"/>
                </a:solidFill>
              </a:rPr>
              <a:t>child3 = </a:t>
            </a:r>
            <a:r>
              <a:rPr lang="en-US" dirty="0" smtClean="0">
                <a:solidFill>
                  <a:srgbClr val="002060"/>
                </a:solidFill>
              </a:rPr>
              <a:t>“123")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418"/>
            <a:ext cx="12192000" cy="132556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/>
            </a:r>
            <a:br>
              <a:rPr lang="en-US" b="1" dirty="0" smtClean="0">
                <a:solidFill>
                  <a:schemeClr val="accent6"/>
                </a:solidFill>
              </a:rPr>
            </a:br>
            <a:r>
              <a:rPr lang="en-US" b="1" dirty="0" smtClean="0">
                <a:solidFill>
                  <a:schemeClr val="accent6"/>
                </a:solidFill>
              </a:rPr>
              <a:t>Arbitrary </a:t>
            </a:r>
            <a:r>
              <a:rPr lang="en-US" b="1" dirty="0">
                <a:solidFill>
                  <a:schemeClr val="accent6"/>
                </a:solidFill>
              </a:rPr>
              <a:t>Arguments, *</a:t>
            </a:r>
            <a:r>
              <a:rPr lang="en-US" b="1" dirty="0" err="1">
                <a:solidFill>
                  <a:schemeClr val="accent6"/>
                </a:solidFill>
              </a:rPr>
              <a:t>args</a:t>
            </a:r>
            <a:r>
              <a:rPr lang="en-US" b="1" dirty="0">
                <a:solidFill>
                  <a:schemeClr val="accent6"/>
                </a:solidFill>
              </a:rPr>
              <a:t/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def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myFun</a:t>
            </a:r>
            <a:r>
              <a:rPr lang="en-US" dirty="0" smtClean="0">
                <a:solidFill>
                  <a:srgbClr val="7030A0"/>
                </a:solidFill>
              </a:rPr>
              <a:t>(*</a:t>
            </a:r>
            <a:r>
              <a:rPr lang="en-US" dirty="0" err="1" smtClean="0">
                <a:solidFill>
                  <a:srgbClr val="7030A0"/>
                </a:solidFill>
              </a:rPr>
              <a:t>argv</a:t>
            </a:r>
            <a:r>
              <a:rPr lang="en-US" dirty="0" smtClean="0">
                <a:solidFill>
                  <a:srgbClr val="7030A0"/>
                </a:solidFill>
              </a:rPr>
              <a:t>):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&gt;&gt;&gt;for </a:t>
            </a:r>
            <a:r>
              <a:rPr lang="en-US" dirty="0" err="1" smtClean="0">
                <a:solidFill>
                  <a:srgbClr val="7030A0"/>
                </a:solidFill>
              </a:rPr>
              <a:t>arg</a:t>
            </a:r>
            <a:r>
              <a:rPr lang="en-US" dirty="0" smtClean="0">
                <a:solidFill>
                  <a:srgbClr val="7030A0"/>
                </a:solidFill>
              </a:rPr>
              <a:t> in </a:t>
            </a:r>
            <a:r>
              <a:rPr lang="en-US" dirty="0" err="1" smtClean="0">
                <a:solidFill>
                  <a:srgbClr val="7030A0"/>
                </a:solidFill>
              </a:rPr>
              <a:t>argv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&gt;&gt;&gt;print (</a:t>
            </a:r>
            <a:r>
              <a:rPr lang="en-US" dirty="0" err="1" smtClean="0">
                <a:solidFill>
                  <a:srgbClr val="7030A0"/>
                </a:solidFill>
              </a:rPr>
              <a:t>arg</a:t>
            </a:r>
            <a:r>
              <a:rPr lang="en-US" dirty="0" smtClean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myFun</a:t>
            </a:r>
            <a:r>
              <a:rPr lang="en-US" dirty="0" smtClean="0">
                <a:solidFill>
                  <a:srgbClr val="7030A0"/>
                </a:solidFill>
              </a:rPr>
              <a:t>('Hello', 'Welcome', 'to', ‘techy world')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dirty="0" err="1">
                <a:solidFill>
                  <a:srgbClr val="002060"/>
                </a:solidFill>
              </a:rPr>
              <a:t>my_function</a:t>
            </a:r>
            <a:r>
              <a:rPr lang="en-US" dirty="0">
                <a:solidFill>
                  <a:srgbClr val="002060"/>
                </a:solidFill>
              </a:rPr>
              <a:t>(*kids):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>
                <a:solidFill>
                  <a:srgbClr val="002060"/>
                </a:solidFill>
              </a:rPr>
              <a:t> print("The youngest child is " + kids[2])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my_function</a:t>
            </a:r>
            <a:r>
              <a:rPr lang="en-US" dirty="0" smtClean="0">
                <a:solidFill>
                  <a:srgbClr val="002060"/>
                </a:solidFill>
              </a:rPr>
              <a:t>(“xyz",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 err="1" smtClean="0">
                <a:solidFill>
                  <a:srgbClr val="002060"/>
                </a:solidFill>
              </a:rPr>
              <a:t>abc</a:t>
            </a:r>
            <a:r>
              <a:rPr lang="en-US" dirty="0" smtClean="0">
                <a:solidFill>
                  <a:srgbClr val="002060"/>
                </a:solidFill>
              </a:rPr>
              <a:t>",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dirty="0" smtClean="0">
                <a:solidFill>
                  <a:srgbClr val="002060"/>
                </a:solidFill>
              </a:rPr>
              <a:t>“123")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74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Passing a List as an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636"/>
            <a:ext cx="12131040" cy="54590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def</a:t>
            </a:r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err="1">
                <a:solidFill>
                  <a:srgbClr val="7030A0"/>
                </a:solidFill>
              </a:rPr>
              <a:t>my_function</a:t>
            </a:r>
            <a:r>
              <a:rPr lang="en-US" dirty="0">
                <a:solidFill>
                  <a:srgbClr val="7030A0"/>
                </a:solidFill>
              </a:rPr>
              <a:t>(food):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&gt;&gt;&gt;for</a:t>
            </a:r>
            <a:r>
              <a:rPr lang="en-US" dirty="0">
                <a:solidFill>
                  <a:srgbClr val="7030A0"/>
                </a:solidFill>
              </a:rPr>
              <a:t> x in food: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>
                <a:solidFill>
                  <a:srgbClr val="7030A0"/>
                </a:solidFill>
              </a:rPr>
              <a:t>    print(x)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&gt;&gt;&gt;fruits </a:t>
            </a:r>
            <a:r>
              <a:rPr lang="en-US" dirty="0">
                <a:solidFill>
                  <a:srgbClr val="7030A0"/>
                </a:solidFill>
              </a:rPr>
              <a:t>= ["apple", "banana", "cherry"]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my_function</a:t>
            </a:r>
            <a:r>
              <a:rPr lang="en-US" dirty="0" smtClean="0">
                <a:solidFill>
                  <a:srgbClr val="7030A0"/>
                </a:solidFill>
              </a:rPr>
              <a:t>(fruits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847012"/>
              </p:ext>
            </p:extLst>
          </p:nvPr>
        </p:nvGraphicFramePr>
        <p:xfrm>
          <a:off x="69669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6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6782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Function 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4" y="1428206"/>
            <a:ext cx="12037660" cy="528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82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Contd..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2344"/>
            <a:ext cx="12131040" cy="5515655"/>
          </a:xfrm>
          <a:solidFill>
            <a:schemeClr val="accent6">
              <a:lumMod val="60000"/>
              <a:lumOff val="40000"/>
              <a:alpha val="91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Function: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Small program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Rules:</a:t>
            </a:r>
          </a:p>
          <a:p>
            <a:r>
              <a:rPr lang="en-US" dirty="0"/>
              <a:t> naming a function are the same as naming a variable</a:t>
            </a:r>
            <a:r>
              <a:rPr lang="en-US" dirty="0" smtClean="0"/>
              <a:t>.</a:t>
            </a:r>
          </a:p>
          <a:p>
            <a:r>
              <a:rPr lang="en-US" dirty="0"/>
              <a:t>It begins with either letter from A-Z, a-z in both upper &amp; lower cases or an underscore(_).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91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Examples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1054"/>
            <a:ext cx="12131040" cy="5380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Python a function is defined using the </a:t>
            </a:r>
            <a:r>
              <a:rPr lang="en-US" b="1" dirty="0" err="1"/>
              <a:t>def</a:t>
            </a:r>
            <a:r>
              <a:rPr lang="en-US" dirty="0"/>
              <a:t> keyword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     print(“hello”)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 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Ex2: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def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my_func</a:t>
            </a:r>
            <a:r>
              <a:rPr lang="en-US" dirty="0" smtClean="0">
                <a:solidFill>
                  <a:srgbClr val="7030A0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      x=10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      y=20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      c=</a:t>
            </a:r>
            <a:r>
              <a:rPr lang="en-US" dirty="0" err="1" smtClean="0">
                <a:solidFill>
                  <a:srgbClr val="7030A0"/>
                </a:solidFill>
              </a:rPr>
              <a:t>x+y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       print(c)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 </a:t>
            </a:r>
            <a:r>
              <a:rPr lang="en-US" dirty="0" err="1" smtClean="0">
                <a:solidFill>
                  <a:srgbClr val="7030A0"/>
                </a:solidFill>
              </a:rPr>
              <a:t>my_func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Arguments  </a:t>
            </a:r>
            <a:br>
              <a:rPr lang="en-US" b="1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Information </a:t>
            </a:r>
            <a:r>
              <a:rPr lang="en-US" sz="2400" dirty="0">
                <a:solidFill>
                  <a:schemeClr val="accent6"/>
                </a:solidFill>
              </a:rPr>
              <a:t>can be passed into functions as arguments.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25562"/>
            <a:ext cx="12113623" cy="5532437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def</a:t>
            </a:r>
            <a:r>
              <a:rPr lang="en-US" dirty="0" smtClean="0">
                <a:solidFill>
                  <a:srgbClr val="7030A0"/>
                </a:solidFill>
              </a:rPr>
              <a:t> a(n):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&gt;&gt;&gt;print(“the number is “,n)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&gt;&gt;&gt;a(10)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 smtClean="0">
                <a:solidFill>
                  <a:srgbClr val="002060"/>
                </a:solidFill>
              </a:rPr>
              <a:t> a(</a:t>
            </a:r>
            <a:r>
              <a:rPr lang="en-US" dirty="0" err="1" smtClean="0">
                <a:solidFill>
                  <a:srgbClr val="002060"/>
                </a:solidFill>
              </a:rPr>
              <a:t>m,n</a:t>
            </a:r>
            <a:r>
              <a:rPr lang="en-US" dirty="0" smtClean="0">
                <a:solidFill>
                  <a:srgbClr val="00206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&gt;&gt;&gt;print(“the first number is “,m)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&gt;&gt;&gt;print(“the second number </a:t>
            </a:r>
            <a:r>
              <a:rPr lang="en-US" dirty="0" err="1" smtClean="0">
                <a:solidFill>
                  <a:srgbClr val="002060"/>
                </a:solidFill>
              </a:rPr>
              <a:t>is”,n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&gt;&gt;&gt;a(10,20)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91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Arguments and parameter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1054"/>
            <a:ext cx="12192000" cy="55069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fname</a:t>
            </a:r>
            <a:r>
              <a:rPr lang="en-US" dirty="0" smtClean="0">
                <a:solidFill>
                  <a:srgbClr val="00206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&gt;&gt;&gt;print(</a:t>
            </a:r>
            <a:r>
              <a:rPr lang="en-US" dirty="0" err="1" smtClean="0">
                <a:solidFill>
                  <a:srgbClr val="002060"/>
                </a:solidFill>
              </a:rPr>
              <a:t>fname</a:t>
            </a:r>
            <a:r>
              <a:rPr lang="en-US" dirty="0" smtClean="0">
                <a:solidFill>
                  <a:srgbClr val="002060"/>
                </a:solidFill>
              </a:rPr>
              <a:t>+”world”)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(“hello”)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(“techy”)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func</a:t>
            </a:r>
            <a:r>
              <a:rPr lang="en-US" dirty="0" smtClean="0">
                <a:solidFill>
                  <a:srgbClr val="002060"/>
                </a:solidFill>
              </a:rPr>
              <a:t>(“famous”)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def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func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fname,lname</a:t>
            </a:r>
            <a:r>
              <a:rPr lang="en-US" dirty="0" smtClean="0">
                <a:solidFill>
                  <a:srgbClr val="7030A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&gt;&gt;&gt;print(</a:t>
            </a:r>
            <a:r>
              <a:rPr lang="en-US" dirty="0" err="1" smtClean="0">
                <a:solidFill>
                  <a:srgbClr val="7030A0"/>
                </a:solidFill>
              </a:rPr>
              <a:t>fname</a:t>
            </a:r>
            <a:r>
              <a:rPr lang="en-US" dirty="0" smtClean="0">
                <a:solidFill>
                  <a:srgbClr val="7030A0"/>
                </a:solidFill>
              </a:rPr>
              <a:t>+” “+</a:t>
            </a:r>
            <a:r>
              <a:rPr lang="en-US" dirty="0" err="1" smtClean="0">
                <a:solidFill>
                  <a:srgbClr val="7030A0"/>
                </a:solidFill>
              </a:rPr>
              <a:t>lname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func</a:t>
            </a:r>
            <a:r>
              <a:rPr lang="en-US" dirty="0" smtClean="0">
                <a:solidFill>
                  <a:srgbClr val="7030A0"/>
                </a:solidFill>
              </a:rPr>
              <a:t>(“</a:t>
            </a:r>
            <a:r>
              <a:rPr lang="en-US" dirty="0" err="1" smtClean="0">
                <a:solidFill>
                  <a:srgbClr val="7030A0"/>
                </a:solidFill>
              </a:rPr>
              <a:t>hello”,”world</a:t>
            </a:r>
            <a:r>
              <a:rPr lang="en-US" dirty="0" smtClean="0">
                <a:solidFill>
                  <a:srgbClr val="7030A0"/>
                </a:solidFill>
              </a:rPr>
              <a:t>”)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Pass by Reference or pass by value?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3"/>
            <a:ext cx="12131040" cy="5449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def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myFun</a:t>
            </a:r>
            <a:r>
              <a:rPr lang="en-US" dirty="0" smtClean="0">
                <a:solidFill>
                  <a:srgbClr val="7030A0"/>
                </a:solidFill>
              </a:rPr>
              <a:t>(x):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&gt;&gt;&gt;x[0] = 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lst</a:t>
            </a:r>
            <a:r>
              <a:rPr lang="en-US" dirty="0" smtClean="0">
                <a:solidFill>
                  <a:srgbClr val="7030A0"/>
                </a:solidFill>
              </a:rPr>
              <a:t> = [10, 11, 12, 13, 14, 15]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myFun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lst</a:t>
            </a:r>
            <a:r>
              <a:rPr lang="en-US" dirty="0" smtClean="0">
                <a:solidFill>
                  <a:srgbClr val="7030A0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&gt;&gt;&gt;print(</a:t>
            </a:r>
            <a:r>
              <a:rPr lang="en-US" dirty="0" err="1" smtClean="0">
                <a:solidFill>
                  <a:srgbClr val="7030A0"/>
                </a:solidFill>
              </a:rPr>
              <a:t>lst</a:t>
            </a:r>
            <a:r>
              <a:rPr lang="en-US" dirty="0" smtClean="0">
                <a:solidFill>
                  <a:srgbClr val="7030A0"/>
                </a:solidFill>
              </a:rPr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myFun</a:t>
            </a:r>
            <a:r>
              <a:rPr lang="en-US" dirty="0" smtClean="0">
                <a:solidFill>
                  <a:srgbClr val="002060"/>
                </a:solidFill>
              </a:rPr>
              <a:t>(x):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&gt;&gt;&gt;x = [20, 30, 40]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lst</a:t>
            </a:r>
            <a:r>
              <a:rPr lang="en-US" dirty="0" smtClean="0">
                <a:solidFill>
                  <a:srgbClr val="002060"/>
                </a:solidFill>
              </a:rPr>
              <a:t> = [10, 11, 12, 13, 14, 15]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myFun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lst</a:t>
            </a:r>
            <a:r>
              <a:rPr lang="en-US" dirty="0" smtClean="0">
                <a:solidFill>
                  <a:srgbClr val="002060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&gt;&gt;&gt;print(</a:t>
            </a:r>
            <a:r>
              <a:rPr lang="en-US" dirty="0" err="1" smtClean="0">
                <a:solidFill>
                  <a:srgbClr val="002060"/>
                </a:solidFill>
              </a:rPr>
              <a:t>lst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82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examples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2344"/>
            <a:ext cx="12192000" cy="551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def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myFun</a:t>
            </a:r>
            <a:r>
              <a:rPr lang="en-US" dirty="0" smtClean="0">
                <a:solidFill>
                  <a:srgbClr val="7030A0"/>
                </a:solidFill>
              </a:rPr>
              <a:t>(x):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&gt;&gt;&gt;x = 20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&gt;&gt;&gt;x = 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</a:t>
            </a:r>
            <a:r>
              <a:rPr lang="en-US" dirty="0" err="1" smtClean="0">
                <a:solidFill>
                  <a:srgbClr val="7030A0"/>
                </a:solidFill>
              </a:rPr>
              <a:t>myFun</a:t>
            </a:r>
            <a:r>
              <a:rPr lang="en-US" dirty="0" smtClean="0">
                <a:solidFill>
                  <a:srgbClr val="7030A0"/>
                </a:solidFill>
              </a:rPr>
              <a:t>(x);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&gt;&gt;&gt;print(x)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</a:t>
            </a:r>
            <a:r>
              <a:rPr lang="en-US" dirty="0" err="1" smtClean="0">
                <a:solidFill>
                  <a:srgbClr val="002060"/>
                </a:solidFill>
              </a:rPr>
              <a:t>def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myFun</a:t>
            </a:r>
            <a:r>
              <a:rPr lang="en-US" dirty="0" smtClean="0">
                <a:solidFill>
                  <a:srgbClr val="002060"/>
                </a:solidFill>
              </a:rPr>
              <a:t>(x, y=50):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	print("x: ", x)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&gt;&gt;&gt;	print("y: ", y)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 &gt;&gt;&gt;</a:t>
            </a:r>
            <a:r>
              <a:rPr lang="en-US" dirty="0" err="1" smtClean="0">
                <a:solidFill>
                  <a:srgbClr val="002060"/>
                </a:solidFill>
              </a:rPr>
              <a:t>myFun</a:t>
            </a:r>
            <a:r>
              <a:rPr lang="en-US" dirty="0" smtClean="0">
                <a:solidFill>
                  <a:srgbClr val="002060"/>
                </a:solidFill>
              </a:rPr>
              <a:t>(10)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</TotalTime>
  <Words>523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Function </vt:lpstr>
      <vt:lpstr>Contd..</vt:lpstr>
      <vt:lpstr>Examples </vt:lpstr>
      <vt:lpstr>Arguments   Information can be passed into functions as arguments.</vt:lpstr>
      <vt:lpstr>Arguments and parameter</vt:lpstr>
      <vt:lpstr>Pass by Reference or pass by value?</vt:lpstr>
      <vt:lpstr>examples</vt:lpstr>
      <vt:lpstr>Keyword Arguments</vt:lpstr>
      <vt:lpstr> Arbitrary Arguments, *args </vt:lpstr>
      <vt:lpstr>Passing a List as an Argument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ajay</dc:creator>
  <cp:lastModifiedBy>ajay</cp:lastModifiedBy>
  <cp:revision>9</cp:revision>
  <dcterms:created xsi:type="dcterms:W3CDTF">2020-09-03T06:28:21Z</dcterms:created>
  <dcterms:modified xsi:type="dcterms:W3CDTF">2020-09-03T07:34:46Z</dcterms:modified>
</cp:coreProperties>
</file>