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5D66D6-3219-4611-A144-18FB0AB05906}" type="doc">
      <dgm:prSet loTypeId="urn:microsoft.com/office/officeart/2005/8/layout/pyramid4" loCatId="pyramid" qsTypeId="urn:microsoft.com/office/officeart/2005/8/quickstyle/3d5" qsCatId="3D" csTypeId="urn:microsoft.com/office/officeart/2005/8/colors/colorful4" csCatId="colorful" phldr="1"/>
      <dgm:spPr/>
    </dgm:pt>
    <dgm:pt modelId="{9B092F9B-8B51-4B4B-BBB1-FB7EE780CC57}">
      <dgm:prSet phldrT="[Text]"/>
      <dgm:spPr/>
      <dgm:t>
        <a:bodyPr/>
        <a:lstStyle/>
        <a:p>
          <a:r>
            <a:rPr lang="en-US" dirty="0" smtClean="0"/>
            <a:t>if</a:t>
          </a:r>
          <a:endParaRPr lang="en-US" dirty="0"/>
        </a:p>
      </dgm:t>
    </dgm:pt>
    <dgm:pt modelId="{1B8E06A4-8E31-4F05-AD7E-D7F25C08573B}" type="parTrans" cxnId="{9B832B3B-8F7D-4069-B483-00E7A4961C9B}">
      <dgm:prSet/>
      <dgm:spPr/>
      <dgm:t>
        <a:bodyPr/>
        <a:lstStyle/>
        <a:p>
          <a:endParaRPr lang="en-US"/>
        </a:p>
      </dgm:t>
    </dgm:pt>
    <dgm:pt modelId="{F90797C0-72AF-4EC2-B1FD-C714F7BDEDC8}" type="sibTrans" cxnId="{9B832B3B-8F7D-4069-B483-00E7A4961C9B}">
      <dgm:prSet/>
      <dgm:spPr/>
      <dgm:t>
        <a:bodyPr/>
        <a:lstStyle/>
        <a:p>
          <a:endParaRPr lang="en-US"/>
        </a:p>
      </dgm:t>
    </dgm:pt>
    <dgm:pt modelId="{6BE140ED-7A0A-4195-B59C-E1757D12265C}">
      <dgm:prSet phldrT="[Text]"/>
      <dgm:spPr/>
      <dgm:t>
        <a:bodyPr/>
        <a:lstStyle/>
        <a:p>
          <a:r>
            <a:rPr lang="en-US" dirty="0" err="1" smtClean="0"/>
            <a:t>elif</a:t>
          </a:r>
          <a:endParaRPr lang="en-US" dirty="0"/>
        </a:p>
      </dgm:t>
    </dgm:pt>
    <dgm:pt modelId="{6ED94713-6D34-4955-A09D-0704E470DFDD}" type="parTrans" cxnId="{8DFE459D-71EC-4F5E-A4FE-1E90C9AB95D4}">
      <dgm:prSet/>
      <dgm:spPr/>
      <dgm:t>
        <a:bodyPr/>
        <a:lstStyle/>
        <a:p>
          <a:endParaRPr lang="en-US"/>
        </a:p>
      </dgm:t>
    </dgm:pt>
    <dgm:pt modelId="{2B504585-C8DC-49F1-B8F1-940BB208EA20}" type="sibTrans" cxnId="{8DFE459D-71EC-4F5E-A4FE-1E90C9AB95D4}">
      <dgm:prSet/>
      <dgm:spPr/>
      <dgm:t>
        <a:bodyPr/>
        <a:lstStyle/>
        <a:p>
          <a:endParaRPr lang="en-US"/>
        </a:p>
      </dgm:t>
    </dgm:pt>
    <dgm:pt modelId="{C2DB93B4-000C-4BA7-88E6-74C1149920A5}">
      <dgm:prSet phldrT="[Text]"/>
      <dgm:spPr/>
      <dgm:t>
        <a:bodyPr/>
        <a:lstStyle/>
        <a:p>
          <a:r>
            <a:rPr lang="en-US" dirty="0" smtClean="0"/>
            <a:t>else</a:t>
          </a:r>
          <a:endParaRPr lang="en-US" dirty="0"/>
        </a:p>
      </dgm:t>
    </dgm:pt>
    <dgm:pt modelId="{C90640B1-5495-4BBF-B27A-04F1D7993A5C}" type="parTrans" cxnId="{4C5389FD-0BF4-4AED-8A49-65965D56FA29}">
      <dgm:prSet/>
      <dgm:spPr/>
      <dgm:t>
        <a:bodyPr/>
        <a:lstStyle/>
        <a:p>
          <a:endParaRPr lang="en-US"/>
        </a:p>
      </dgm:t>
    </dgm:pt>
    <dgm:pt modelId="{B557DA15-C2D8-40B7-885F-E769D2CC7B7A}" type="sibTrans" cxnId="{4C5389FD-0BF4-4AED-8A49-65965D56FA29}">
      <dgm:prSet/>
      <dgm:spPr/>
      <dgm:t>
        <a:bodyPr/>
        <a:lstStyle/>
        <a:p>
          <a:endParaRPr lang="en-US"/>
        </a:p>
      </dgm:t>
    </dgm:pt>
    <dgm:pt modelId="{C7B8128F-A328-4271-8772-80490A4C738C}">
      <dgm:prSet/>
      <dgm:spPr/>
      <dgm:t>
        <a:bodyPr/>
        <a:lstStyle/>
        <a:p>
          <a:r>
            <a:rPr lang="en-US" smtClean="0"/>
            <a:t>indentation</a:t>
          </a:r>
          <a:endParaRPr lang="en-US"/>
        </a:p>
      </dgm:t>
    </dgm:pt>
    <dgm:pt modelId="{09E930E0-8451-476F-A03A-FFC82683B83E}" type="parTrans" cxnId="{7068AC11-5FF6-46CB-B72E-B7C73E7F44E1}">
      <dgm:prSet/>
      <dgm:spPr/>
      <dgm:t>
        <a:bodyPr/>
        <a:lstStyle/>
        <a:p>
          <a:endParaRPr lang="en-US"/>
        </a:p>
      </dgm:t>
    </dgm:pt>
    <dgm:pt modelId="{5EBC46AD-8294-411B-9700-E6066121A92F}" type="sibTrans" cxnId="{7068AC11-5FF6-46CB-B72E-B7C73E7F44E1}">
      <dgm:prSet/>
      <dgm:spPr/>
      <dgm:t>
        <a:bodyPr/>
        <a:lstStyle/>
        <a:p>
          <a:endParaRPr lang="en-US"/>
        </a:p>
      </dgm:t>
    </dgm:pt>
    <dgm:pt modelId="{07B737C6-4B5E-4B44-B4E2-E15C4B2F3835}" type="pres">
      <dgm:prSet presAssocID="{2E5D66D6-3219-4611-A144-18FB0AB05906}" presName="compositeShape" presStyleCnt="0">
        <dgm:presLayoutVars>
          <dgm:chMax val="9"/>
          <dgm:dir/>
          <dgm:resizeHandles val="exact"/>
        </dgm:presLayoutVars>
      </dgm:prSet>
      <dgm:spPr/>
    </dgm:pt>
    <dgm:pt modelId="{8102F75D-B9D0-47C9-A9B1-7286680B5ABB}" type="pres">
      <dgm:prSet presAssocID="{2E5D66D6-3219-4611-A144-18FB0AB05906}" presName="triangle1" presStyleLbl="node1" presStyleIdx="0" presStyleCnt="4">
        <dgm:presLayoutVars>
          <dgm:bulletEnabled val="1"/>
        </dgm:presLayoutVars>
      </dgm:prSet>
      <dgm:spPr/>
    </dgm:pt>
    <dgm:pt modelId="{0A2722A2-65A9-4CF6-B158-59DBB52AD370}" type="pres">
      <dgm:prSet presAssocID="{2E5D66D6-3219-4611-A144-18FB0AB05906}" presName="triangle2" presStyleLbl="node1" presStyleIdx="1" presStyleCnt="4">
        <dgm:presLayoutVars>
          <dgm:bulletEnabled val="1"/>
        </dgm:presLayoutVars>
      </dgm:prSet>
      <dgm:spPr/>
    </dgm:pt>
    <dgm:pt modelId="{F78E75F1-258C-4E06-9DF3-D51CA6C17B69}" type="pres">
      <dgm:prSet presAssocID="{2E5D66D6-3219-4611-A144-18FB0AB05906}" presName="triangle3" presStyleLbl="node1" presStyleIdx="2" presStyleCnt="4">
        <dgm:presLayoutVars>
          <dgm:bulletEnabled val="1"/>
        </dgm:presLayoutVars>
      </dgm:prSet>
      <dgm:spPr/>
    </dgm:pt>
    <dgm:pt modelId="{6EBB924A-D80E-49A2-9A62-DB399DA4D474}" type="pres">
      <dgm:prSet presAssocID="{2E5D66D6-3219-4611-A144-18FB0AB05906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CDCBEC36-AB5E-44B1-A106-F786D8EC9DB3}" type="presOf" srcId="{C7B8128F-A328-4271-8772-80490A4C738C}" destId="{6EBB924A-D80E-49A2-9A62-DB399DA4D474}" srcOrd="0" destOrd="0" presId="urn:microsoft.com/office/officeart/2005/8/layout/pyramid4"/>
    <dgm:cxn modelId="{4C5389FD-0BF4-4AED-8A49-65965D56FA29}" srcId="{2E5D66D6-3219-4611-A144-18FB0AB05906}" destId="{C2DB93B4-000C-4BA7-88E6-74C1149920A5}" srcOrd="2" destOrd="0" parTransId="{C90640B1-5495-4BBF-B27A-04F1D7993A5C}" sibTransId="{B557DA15-C2D8-40B7-885F-E769D2CC7B7A}"/>
    <dgm:cxn modelId="{8DFE459D-71EC-4F5E-A4FE-1E90C9AB95D4}" srcId="{2E5D66D6-3219-4611-A144-18FB0AB05906}" destId="{6BE140ED-7A0A-4195-B59C-E1757D12265C}" srcOrd="1" destOrd="0" parTransId="{6ED94713-6D34-4955-A09D-0704E470DFDD}" sibTransId="{2B504585-C8DC-49F1-B8F1-940BB208EA20}"/>
    <dgm:cxn modelId="{473EC887-E8A0-4375-B36D-61714C0424B1}" type="presOf" srcId="{6BE140ED-7A0A-4195-B59C-E1757D12265C}" destId="{0A2722A2-65A9-4CF6-B158-59DBB52AD370}" srcOrd="0" destOrd="0" presId="urn:microsoft.com/office/officeart/2005/8/layout/pyramid4"/>
    <dgm:cxn modelId="{9B832B3B-8F7D-4069-B483-00E7A4961C9B}" srcId="{2E5D66D6-3219-4611-A144-18FB0AB05906}" destId="{9B092F9B-8B51-4B4B-BBB1-FB7EE780CC57}" srcOrd="0" destOrd="0" parTransId="{1B8E06A4-8E31-4F05-AD7E-D7F25C08573B}" sibTransId="{F90797C0-72AF-4EC2-B1FD-C714F7BDEDC8}"/>
    <dgm:cxn modelId="{7068AC11-5FF6-46CB-B72E-B7C73E7F44E1}" srcId="{2E5D66D6-3219-4611-A144-18FB0AB05906}" destId="{C7B8128F-A328-4271-8772-80490A4C738C}" srcOrd="3" destOrd="0" parTransId="{09E930E0-8451-476F-A03A-FFC82683B83E}" sibTransId="{5EBC46AD-8294-411B-9700-E6066121A92F}"/>
    <dgm:cxn modelId="{065D8AA8-AD3F-4F6F-8D14-F10D2960C454}" type="presOf" srcId="{C2DB93B4-000C-4BA7-88E6-74C1149920A5}" destId="{F78E75F1-258C-4E06-9DF3-D51CA6C17B69}" srcOrd="0" destOrd="0" presId="urn:microsoft.com/office/officeart/2005/8/layout/pyramid4"/>
    <dgm:cxn modelId="{E3F98326-88B2-4AB6-B5DF-4F6C27D2E1DE}" type="presOf" srcId="{9B092F9B-8B51-4B4B-BBB1-FB7EE780CC57}" destId="{8102F75D-B9D0-47C9-A9B1-7286680B5ABB}" srcOrd="0" destOrd="0" presId="urn:microsoft.com/office/officeart/2005/8/layout/pyramid4"/>
    <dgm:cxn modelId="{7466D32E-2BDA-4058-862F-93503489DD9D}" type="presOf" srcId="{2E5D66D6-3219-4611-A144-18FB0AB05906}" destId="{07B737C6-4B5E-4B44-B4E2-E15C4B2F3835}" srcOrd="0" destOrd="0" presId="urn:microsoft.com/office/officeart/2005/8/layout/pyramid4"/>
    <dgm:cxn modelId="{3AF7CB9C-4718-439C-BB4F-31482E33F6A7}" type="presParOf" srcId="{07B737C6-4B5E-4B44-B4E2-E15C4B2F3835}" destId="{8102F75D-B9D0-47C9-A9B1-7286680B5ABB}" srcOrd="0" destOrd="0" presId="urn:microsoft.com/office/officeart/2005/8/layout/pyramid4"/>
    <dgm:cxn modelId="{7AA8328F-8AC7-4AE0-8CDB-E1179782EFBA}" type="presParOf" srcId="{07B737C6-4B5E-4B44-B4E2-E15C4B2F3835}" destId="{0A2722A2-65A9-4CF6-B158-59DBB52AD370}" srcOrd="1" destOrd="0" presId="urn:microsoft.com/office/officeart/2005/8/layout/pyramid4"/>
    <dgm:cxn modelId="{CD8DD3FC-E8D7-4EA6-9DC7-B35210C6A407}" type="presParOf" srcId="{07B737C6-4B5E-4B44-B4E2-E15C4B2F3835}" destId="{F78E75F1-258C-4E06-9DF3-D51CA6C17B69}" srcOrd="2" destOrd="0" presId="urn:microsoft.com/office/officeart/2005/8/layout/pyramid4"/>
    <dgm:cxn modelId="{ABA71B2A-8528-4501-AB72-659EF019C6BA}" type="presParOf" srcId="{07B737C6-4B5E-4B44-B4E2-E15C4B2F3835}" destId="{6EBB924A-D80E-49A2-9A62-DB399DA4D474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02F75D-B9D0-47C9-A9B1-7286680B5ABB}">
      <dsp:nvSpPr>
        <dsp:cNvPr id="0" name=""/>
        <dsp:cNvSpPr/>
      </dsp:nvSpPr>
      <dsp:spPr>
        <a:xfrm>
          <a:off x="2847642" y="0"/>
          <a:ext cx="2871047" cy="2871047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if</a:t>
          </a:r>
          <a:endParaRPr lang="en-US" sz="2100" kern="1200" dirty="0"/>
        </a:p>
      </dsp:txBody>
      <dsp:txXfrm>
        <a:off x="3565404" y="1435524"/>
        <a:ext cx="1435523" cy="1435523"/>
      </dsp:txXfrm>
    </dsp:sp>
    <dsp:sp modelId="{0A2722A2-65A9-4CF6-B158-59DBB52AD370}">
      <dsp:nvSpPr>
        <dsp:cNvPr id="0" name=""/>
        <dsp:cNvSpPr/>
      </dsp:nvSpPr>
      <dsp:spPr>
        <a:xfrm>
          <a:off x="1412118" y="2871047"/>
          <a:ext cx="2871047" cy="2871047"/>
        </a:xfrm>
        <a:prstGeom prst="triangle">
          <a:avLst/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elif</a:t>
          </a:r>
          <a:endParaRPr lang="en-US" sz="2100" kern="1200" dirty="0"/>
        </a:p>
      </dsp:txBody>
      <dsp:txXfrm>
        <a:off x="2129880" y="4306571"/>
        <a:ext cx="1435523" cy="1435523"/>
      </dsp:txXfrm>
    </dsp:sp>
    <dsp:sp modelId="{F78E75F1-258C-4E06-9DF3-D51CA6C17B69}">
      <dsp:nvSpPr>
        <dsp:cNvPr id="0" name=""/>
        <dsp:cNvSpPr/>
      </dsp:nvSpPr>
      <dsp:spPr>
        <a:xfrm rot="10800000">
          <a:off x="2847642" y="2871047"/>
          <a:ext cx="2871047" cy="2871047"/>
        </a:xfrm>
        <a:prstGeom prst="triangle">
          <a:avLst/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else</a:t>
          </a:r>
          <a:endParaRPr lang="en-US" sz="2100" kern="1200" dirty="0"/>
        </a:p>
      </dsp:txBody>
      <dsp:txXfrm rot="10800000">
        <a:off x="3565404" y="2871047"/>
        <a:ext cx="1435523" cy="1435523"/>
      </dsp:txXfrm>
    </dsp:sp>
    <dsp:sp modelId="{6EBB924A-D80E-49A2-9A62-DB399DA4D474}">
      <dsp:nvSpPr>
        <dsp:cNvPr id="0" name=""/>
        <dsp:cNvSpPr/>
      </dsp:nvSpPr>
      <dsp:spPr>
        <a:xfrm>
          <a:off x="4283165" y="2871047"/>
          <a:ext cx="2871047" cy="2871047"/>
        </a:xfrm>
        <a:prstGeom prst="triangl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indentation</a:t>
          </a:r>
          <a:endParaRPr lang="en-US" sz="2100" kern="1200"/>
        </a:p>
      </dsp:txBody>
      <dsp:txXfrm>
        <a:off x="5000927" y="4306571"/>
        <a:ext cx="1435523" cy="14355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AD730-4588-402A-98E5-8CAD3E0E810D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CDC7-ADEB-46C1-BBBB-A75334C47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13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AD730-4588-402A-98E5-8CAD3E0E810D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CDC7-ADEB-46C1-BBBB-A75334C47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78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AD730-4588-402A-98E5-8CAD3E0E810D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CDC7-ADEB-46C1-BBBB-A75334C47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27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AD730-4588-402A-98E5-8CAD3E0E810D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CDC7-ADEB-46C1-BBBB-A75334C47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6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AD730-4588-402A-98E5-8CAD3E0E810D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CDC7-ADEB-46C1-BBBB-A75334C47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4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AD730-4588-402A-98E5-8CAD3E0E810D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CDC7-ADEB-46C1-BBBB-A75334C47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11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AD730-4588-402A-98E5-8CAD3E0E810D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CDC7-ADEB-46C1-BBBB-A75334C47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38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AD730-4588-402A-98E5-8CAD3E0E810D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CDC7-ADEB-46C1-BBBB-A75334C47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603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AD730-4588-402A-98E5-8CAD3E0E810D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CDC7-ADEB-46C1-BBBB-A75334C47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1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AD730-4588-402A-98E5-8CAD3E0E810D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CDC7-ADEB-46C1-BBBB-A75334C47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87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AD730-4588-402A-98E5-8CAD3E0E810D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CDC7-ADEB-46C1-BBBB-A75334C47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04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AD730-4588-402A-98E5-8CAD3E0E810D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2CDC7-ADEB-46C1-BBBB-A75334C47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5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algn="ctr"/>
            <a:r>
              <a:rPr lang="en-US" b="1" i="1" dirty="0" smtClean="0">
                <a:solidFill>
                  <a:schemeClr val="accent6"/>
                </a:solidFill>
                <a:latin typeface="Elephant" panose="02020904090505020303" pitchFamily="18" charset="0"/>
              </a:rPr>
              <a:t>Python Conditions and If statements</a:t>
            </a:r>
            <a:br>
              <a:rPr lang="en-US" b="1" i="1" dirty="0" smtClean="0">
                <a:solidFill>
                  <a:schemeClr val="accent6"/>
                </a:solidFill>
                <a:latin typeface="Elephant" panose="02020904090505020303" pitchFamily="18" charset="0"/>
              </a:rPr>
            </a:br>
            <a:endParaRPr lang="en-US" b="1" i="1" dirty="0">
              <a:solidFill>
                <a:schemeClr val="accent6"/>
              </a:solidFill>
              <a:latin typeface="Elephant" panose="0202090409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61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" y="0"/>
            <a:ext cx="12181114" cy="6858000"/>
          </a:xfrm>
          <a:solidFill>
            <a:schemeClr val="tx1"/>
          </a:solidFill>
        </p:spPr>
        <p:txBody>
          <a:bodyPr/>
          <a:lstStyle/>
          <a:p>
            <a:endParaRPr lang="en-US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490707670"/>
              </p:ext>
            </p:extLst>
          </p:nvPr>
        </p:nvGraphicFramePr>
        <p:xfrm>
          <a:off x="2031999" y="719666"/>
          <a:ext cx="8566331" cy="57420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51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5492"/>
            <a:ext cx="12192000" cy="1202418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Indentation</a:t>
            </a:r>
            <a:br>
              <a:rPr lang="en-US" b="1" dirty="0" smtClean="0">
                <a:solidFill>
                  <a:schemeClr val="accent6"/>
                </a:solidFill>
              </a:rPr>
            </a:br>
            <a:r>
              <a:rPr lang="en-US" sz="2700" dirty="0" err="1" smtClean="0">
                <a:solidFill>
                  <a:schemeClr val="bg1"/>
                </a:solidFill>
              </a:rPr>
              <a:t>Indentation</a:t>
            </a:r>
            <a:r>
              <a:rPr lang="en-US" sz="2700" dirty="0" smtClean="0">
                <a:solidFill>
                  <a:schemeClr val="bg1"/>
                </a:solidFill>
              </a:rPr>
              <a:t> refers to the spaces at the beginning of a code line</a:t>
            </a:r>
            <a:r>
              <a:rPr lang="en-US" sz="2700" b="1" dirty="0" smtClean="0">
                <a:solidFill>
                  <a:schemeClr val="bg1"/>
                </a:solidFill>
              </a:rPr>
              <a:t> </a:t>
            </a:r>
            <a:endParaRPr lang="en-US" sz="2700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297576"/>
            <a:ext cx="12192000" cy="5560423"/>
          </a:xfrm>
          <a:solidFill>
            <a:schemeClr val="tx2"/>
          </a:solidFill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&gt;&gt;&gt;      print(10)   //indentation error</a:t>
            </a:r>
          </a:p>
          <a:p>
            <a:pPr marL="0" indent="0">
              <a:buNone/>
            </a:pPr>
            <a:r>
              <a:rPr lang="en-US" dirty="0" smtClean="0"/>
              <a:t>&gt;&gt;&gt;        a=10        //indentation error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01485" y="2270758"/>
            <a:ext cx="3300549" cy="4587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#include&lt;</a:t>
            </a:r>
            <a:r>
              <a:rPr lang="en-US" sz="2400" dirty="0" err="1" smtClean="0"/>
              <a:t>stdio.h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Void main()</a:t>
            </a:r>
          </a:p>
          <a:p>
            <a:r>
              <a:rPr lang="en-US" sz="2400" dirty="0" smtClean="0"/>
              <a:t>{ </a:t>
            </a:r>
          </a:p>
          <a:p>
            <a:r>
              <a:rPr lang="en-US" sz="2400" dirty="0" smtClean="0"/>
              <a:t>If(a&lt;b)</a:t>
            </a:r>
          </a:p>
          <a:p>
            <a:r>
              <a:rPr lang="en-US" sz="2400" dirty="0" smtClean="0"/>
              <a:t>{     </a:t>
            </a:r>
            <a:r>
              <a:rPr lang="en-US" sz="2400" dirty="0" smtClean="0">
                <a:solidFill>
                  <a:srgbClr val="FF0000"/>
                </a:solidFill>
              </a:rPr>
              <a:t>&lt;-------------------</a:t>
            </a:r>
          </a:p>
          <a:p>
            <a:r>
              <a:rPr lang="en-US" sz="2400" dirty="0" err="1" smtClean="0"/>
              <a:t>Printf</a:t>
            </a:r>
            <a:r>
              <a:rPr lang="en-US" sz="2400" dirty="0" smtClean="0"/>
              <a:t>(a)</a:t>
            </a:r>
          </a:p>
          <a:p>
            <a:r>
              <a:rPr lang="en-US" sz="2400" dirty="0" smtClean="0"/>
              <a:t>}        </a:t>
            </a:r>
            <a:r>
              <a:rPr lang="en-US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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93370" y="2464527"/>
            <a:ext cx="2638697" cy="3570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</a:t>
            </a:r>
          </a:p>
        </p:txBody>
      </p:sp>
      <p:sp>
        <p:nvSpPr>
          <p:cNvPr id="7" name="Rectangle 6"/>
          <p:cNvSpPr/>
          <p:nvPr/>
        </p:nvSpPr>
        <p:spPr>
          <a:xfrm>
            <a:off x="4693919" y="2338248"/>
            <a:ext cx="4720047" cy="44522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If 5&gt;2 :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print(</a:t>
            </a:r>
            <a:r>
              <a:rPr lang="en-US" sz="2400" dirty="0"/>
              <a:t>"Five is greater than two</a:t>
            </a:r>
            <a:r>
              <a:rPr lang="en-US" sz="2400" dirty="0" smtClean="0"/>
              <a:t>!“)</a:t>
            </a:r>
          </a:p>
          <a:p>
            <a:endParaRPr lang="en-US" sz="2400" dirty="0"/>
          </a:p>
          <a:p>
            <a:r>
              <a:rPr lang="en-US" sz="2400" b="1" u="sng" dirty="0" smtClean="0">
                <a:solidFill>
                  <a:srgbClr val="FF0000"/>
                </a:solidFill>
              </a:rPr>
              <a:t>Error</a:t>
            </a:r>
          </a:p>
          <a:p>
            <a:r>
              <a:rPr lang="en-US" sz="2400" dirty="0" smtClean="0"/>
              <a:t>If 5&gt;2</a:t>
            </a:r>
          </a:p>
          <a:p>
            <a:r>
              <a:rPr lang="en-US" sz="2400" dirty="0" smtClean="0"/>
              <a:t>Print(“five is greater”)    //  “:”</a:t>
            </a:r>
          </a:p>
          <a:p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 dirty="0" smtClean="0"/>
              <a:t>If 5&gt;2:</a:t>
            </a:r>
          </a:p>
          <a:p>
            <a:r>
              <a:rPr lang="en-US" sz="2400" dirty="0" smtClean="0"/>
              <a:t>Print(“five is greater”)   //“indentation error”</a:t>
            </a:r>
          </a:p>
          <a:p>
            <a:r>
              <a:rPr lang="en-US" sz="2400" dirty="0" smtClean="0"/>
              <a:t> 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037909" y="2386149"/>
            <a:ext cx="2542902" cy="2569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74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82"/>
            <a:ext cx="12192000" cy="1325563"/>
          </a:xfrm>
          <a:solidFill>
            <a:schemeClr val="tx1"/>
          </a:solidFill>
        </p:spPr>
        <p:txBody>
          <a:bodyPr/>
          <a:lstStyle/>
          <a:p>
            <a:r>
              <a:rPr lang="en-US" b="1" dirty="0" smtClean="0">
                <a:solidFill>
                  <a:schemeClr val="accent6"/>
                </a:solidFill>
              </a:rPr>
              <a:t>If condition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42344"/>
            <a:ext cx="12192000" cy="5515655"/>
          </a:xfrm>
          <a:solidFill>
            <a:schemeClr val="tx2"/>
          </a:solidFill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342343"/>
            <a:ext cx="5155474" cy="551565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&gt;&gt;&gt;if 5&gt;2:</a:t>
            </a:r>
          </a:p>
          <a:p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…    print(“five is greater”)</a:t>
            </a:r>
          </a:p>
          <a:p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…</a:t>
            </a:r>
          </a:p>
          <a:p>
            <a:endParaRPr lang="en-US" sz="24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&gt;&gt;&gt;if x&gt;0:</a:t>
            </a:r>
          </a:p>
          <a:p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…                          print(“x is positive”)</a:t>
            </a:r>
          </a:p>
          <a:p>
            <a:endParaRPr lang="en-US" sz="24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2400" b="1" u="sng" dirty="0" smtClean="0">
                <a:solidFill>
                  <a:srgbClr val="FF0000"/>
                </a:solidFill>
              </a:rPr>
              <a:t>Error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&gt;&gt;&gt;If x&gt;1 :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….   Print(“no error”)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….             Print(“error”)</a:t>
            </a:r>
          </a:p>
          <a:p>
            <a:endParaRPr lang="en-US" sz="24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3646" y="2473234"/>
            <a:ext cx="4667794" cy="31437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2060"/>
                </a:solidFill>
              </a:rPr>
              <a:t>&gt;&gt;&gt;a </a:t>
            </a:r>
            <a:r>
              <a:rPr lang="en-US" dirty="0">
                <a:solidFill>
                  <a:srgbClr val="002060"/>
                </a:solidFill>
              </a:rPr>
              <a:t>= 33</a:t>
            </a:r>
            <a:r>
              <a:rPr lang="en-US" dirty="0" smtClean="0">
                <a:solidFill>
                  <a:srgbClr val="002060"/>
                </a:solidFill>
              </a:rPr>
              <a:t/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>&gt;&gt;&gt;b </a:t>
            </a:r>
            <a:r>
              <a:rPr lang="en-US" dirty="0">
                <a:solidFill>
                  <a:srgbClr val="002060"/>
                </a:solidFill>
              </a:rPr>
              <a:t>= 200</a:t>
            </a:r>
            <a:r>
              <a:rPr lang="en-US" dirty="0" smtClean="0">
                <a:solidFill>
                  <a:srgbClr val="002060"/>
                </a:solidFill>
              </a:rPr>
              <a:t/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>&gt;&gt;&gt;if</a:t>
            </a:r>
            <a:r>
              <a:rPr lang="en-US" dirty="0">
                <a:solidFill>
                  <a:srgbClr val="002060"/>
                </a:solidFill>
              </a:rPr>
              <a:t> b &gt; a:</a:t>
            </a:r>
            <a:r>
              <a:rPr lang="en-US" dirty="0" smtClean="0">
                <a:solidFill>
                  <a:srgbClr val="002060"/>
                </a:solidFill>
              </a:rPr>
              <a:t/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>……	print</a:t>
            </a:r>
            <a:r>
              <a:rPr lang="en-US" dirty="0">
                <a:solidFill>
                  <a:srgbClr val="002060"/>
                </a:solidFill>
              </a:rPr>
              <a:t>("b is greater than a")</a:t>
            </a:r>
          </a:p>
        </p:txBody>
      </p:sp>
    </p:spTree>
    <p:extLst>
      <p:ext uri="{BB962C8B-B14F-4D97-AF65-F5344CB8AC3E}">
        <p14:creationId xmlns:p14="http://schemas.microsoft.com/office/powerpoint/2010/main" val="32122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tx1"/>
          </a:solidFill>
        </p:spPr>
        <p:txBody>
          <a:bodyPr/>
          <a:lstStyle/>
          <a:p>
            <a:r>
              <a:rPr lang="en-US" b="1" dirty="0" err="1" smtClean="0">
                <a:solidFill>
                  <a:schemeClr val="accent6"/>
                </a:solidFill>
              </a:rPr>
              <a:t>Elif</a:t>
            </a:r>
            <a:r>
              <a:rPr lang="en-US" b="1" dirty="0" smtClean="0">
                <a:solidFill>
                  <a:schemeClr val="accent6"/>
                </a:solidFill>
              </a:rPr>
              <a:t> 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2"/>
            <a:ext cx="12192000" cy="5532437"/>
          </a:xfrm>
          <a:solidFill>
            <a:schemeClr val="tx2">
              <a:lumMod val="5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&gt;&gt;&gt;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 = 33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&gt;&gt;&gt;b 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= 33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&gt;&gt;&gt;if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 b &gt; a: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….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  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  print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("b is greater than a")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&gt;&gt;&gt;</a:t>
            </a:r>
            <a:r>
              <a:rPr lang="en-US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elif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 a == b: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….    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  print("a and b are equal")</a:t>
            </a:r>
          </a:p>
        </p:txBody>
      </p:sp>
      <p:sp>
        <p:nvSpPr>
          <p:cNvPr id="4" name="Rectangle 3"/>
          <p:cNvSpPr/>
          <p:nvPr/>
        </p:nvSpPr>
        <p:spPr>
          <a:xfrm>
            <a:off x="6496594" y="1325563"/>
            <a:ext cx="5625737" cy="553243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A=100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If a==200:</a:t>
            </a:r>
          </a:p>
          <a:p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 print(“two hundred”)</a:t>
            </a:r>
          </a:p>
          <a:p>
            <a:r>
              <a:rPr lang="en-US" sz="2400" dirty="0" err="1" smtClean="0">
                <a:solidFill>
                  <a:schemeClr val="tx1"/>
                </a:solidFill>
              </a:rPr>
              <a:t>Elif</a:t>
            </a:r>
            <a:r>
              <a:rPr lang="en-US" sz="2400" dirty="0" smtClean="0">
                <a:solidFill>
                  <a:schemeClr val="tx1"/>
                </a:solidFill>
              </a:rPr>
              <a:t> a==250:</a:t>
            </a:r>
          </a:p>
          <a:p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   print(“two fifty hundred”)</a:t>
            </a:r>
          </a:p>
          <a:p>
            <a:r>
              <a:rPr lang="en-US" sz="2400" dirty="0" err="1" smtClean="0">
                <a:solidFill>
                  <a:schemeClr val="tx1"/>
                </a:solidFill>
              </a:rPr>
              <a:t>Elif</a:t>
            </a:r>
            <a:r>
              <a:rPr lang="en-US" sz="2400" dirty="0" smtClean="0">
                <a:solidFill>
                  <a:schemeClr val="tx1"/>
                </a:solidFill>
              </a:rPr>
              <a:t> a==100:</a:t>
            </a:r>
          </a:p>
          <a:p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    print(“hundred”)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Else:</a:t>
            </a:r>
          </a:p>
          <a:p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    print(“other number”)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49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491"/>
            <a:ext cx="12192000" cy="1325563"/>
          </a:xfrm>
          <a:solidFill>
            <a:schemeClr val="tx1"/>
          </a:solidFill>
        </p:spPr>
        <p:txBody>
          <a:bodyPr/>
          <a:lstStyle/>
          <a:p>
            <a:r>
              <a:rPr lang="en-US" b="1" dirty="0" smtClean="0">
                <a:solidFill>
                  <a:schemeClr val="accent6"/>
                </a:solidFill>
              </a:rPr>
              <a:t>Else 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51054"/>
            <a:ext cx="12192000" cy="5506946"/>
          </a:xfrm>
          <a:solidFill>
            <a:srgbClr val="002060"/>
          </a:solidFill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&gt;&gt;&gt;a </a:t>
            </a:r>
            <a:r>
              <a:rPr lang="en-US" dirty="0"/>
              <a:t>= 200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&gt;&gt;&gt;b </a:t>
            </a:r>
            <a:r>
              <a:rPr lang="en-US" dirty="0"/>
              <a:t>= 33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&gt;&gt;&gt;if</a:t>
            </a:r>
            <a:r>
              <a:rPr lang="en-US" dirty="0"/>
              <a:t> b &gt; a: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…</a:t>
            </a:r>
            <a:r>
              <a:rPr lang="en-US" dirty="0"/>
              <a:t> </a:t>
            </a:r>
            <a:r>
              <a:rPr lang="en-US" dirty="0" smtClean="0"/>
              <a:t>     </a:t>
            </a:r>
            <a:r>
              <a:rPr lang="en-US" dirty="0"/>
              <a:t> print("b is greater than a")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….. else: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……</a:t>
            </a:r>
            <a:r>
              <a:rPr lang="en-US" dirty="0"/>
              <a:t> </a:t>
            </a:r>
            <a:r>
              <a:rPr lang="en-US" dirty="0" smtClean="0"/>
              <a:t>    print</a:t>
            </a:r>
            <a:r>
              <a:rPr lang="en-US" dirty="0"/>
              <a:t>("b is not greater than a")</a:t>
            </a:r>
          </a:p>
        </p:txBody>
      </p:sp>
    </p:spTree>
    <p:extLst>
      <p:ext uri="{BB962C8B-B14F-4D97-AF65-F5344CB8AC3E}">
        <p14:creationId xmlns:p14="http://schemas.microsoft.com/office/powerpoint/2010/main" val="148816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57942"/>
          </a:xfrm>
          <a:solidFill>
            <a:schemeClr val="tx1"/>
          </a:solidFill>
        </p:spPr>
        <p:txBody>
          <a:bodyPr/>
          <a:lstStyle/>
          <a:p>
            <a:r>
              <a:rPr lang="en-US" b="1" dirty="0" smtClean="0">
                <a:solidFill>
                  <a:schemeClr val="accent6"/>
                </a:solidFill>
              </a:rPr>
              <a:t>Code: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57942"/>
            <a:ext cx="12192000" cy="5900057"/>
          </a:xfrm>
          <a:solidFill>
            <a:srgbClr val="002060"/>
          </a:solidFill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if (w==100):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print("water level is full")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elif</a:t>
            </a:r>
            <a:r>
              <a:rPr lang="en-US" dirty="0" smtClean="0">
                <a:solidFill>
                  <a:schemeClr val="bg1"/>
                </a:solidFill>
              </a:rPr>
              <a:t> w==80: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print("water level is decreased by 20%")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elif</a:t>
            </a:r>
            <a:r>
              <a:rPr lang="en-US" dirty="0" smtClean="0">
                <a:solidFill>
                  <a:schemeClr val="bg1"/>
                </a:solidFill>
              </a:rPr>
              <a:t> w==50: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print("syntax is below 50%")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elif</a:t>
            </a:r>
            <a:r>
              <a:rPr lang="en-US" dirty="0" smtClean="0">
                <a:solidFill>
                  <a:schemeClr val="bg1"/>
                </a:solidFill>
              </a:rPr>
              <a:t> w==20: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print("</a:t>
            </a:r>
            <a:r>
              <a:rPr lang="en-US" dirty="0" err="1" smtClean="0">
                <a:solidFill>
                  <a:srgbClr val="FF0000"/>
                </a:solidFill>
              </a:rPr>
              <a:t>pls</a:t>
            </a:r>
            <a:r>
              <a:rPr lang="en-US" dirty="0" smtClean="0">
                <a:solidFill>
                  <a:srgbClr val="FF0000"/>
                </a:solidFill>
              </a:rPr>
              <a:t> switch on motor")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else: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print("no water ")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45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368</Words>
  <Application>Microsoft Office PowerPoint</Application>
  <PresentationFormat>Widescreen</PresentationFormat>
  <Paragraphs>71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Elephant</vt:lpstr>
      <vt:lpstr>Wingdings</vt:lpstr>
      <vt:lpstr>Office Theme</vt:lpstr>
      <vt:lpstr>Python Conditions and If statements </vt:lpstr>
      <vt:lpstr>PowerPoint Presentation</vt:lpstr>
      <vt:lpstr>Indentation Indentation refers to the spaces at the beginning of a code line </vt:lpstr>
      <vt:lpstr>If condition</vt:lpstr>
      <vt:lpstr>Elif </vt:lpstr>
      <vt:lpstr>Else </vt:lpstr>
      <vt:lpstr>Code:</vt:lpstr>
    </vt:vector>
  </TitlesOfParts>
  <Company>by adguard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Conditions and If statements</dc:title>
  <dc:creator>ajay</dc:creator>
  <cp:lastModifiedBy>ajay</cp:lastModifiedBy>
  <cp:revision>7</cp:revision>
  <dcterms:created xsi:type="dcterms:W3CDTF">2020-08-11T11:01:41Z</dcterms:created>
  <dcterms:modified xsi:type="dcterms:W3CDTF">2020-08-11T11:51:25Z</dcterms:modified>
</cp:coreProperties>
</file>