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F7776-8491-4EB5-AB84-BD46345D9CB1}" type="doc">
      <dgm:prSet loTypeId="urn:microsoft.com/office/officeart/2005/8/layout/h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C4CC92-EF87-46EC-A4AD-7893D86B4B8A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4BF645E9-6F04-4C8D-B611-9EC2975B8625}" type="parTrans" cxnId="{B321C4C5-1916-4CF6-8F6B-70ADBE8E3E30}">
      <dgm:prSet/>
      <dgm:spPr/>
      <dgm:t>
        <a:bodyPr/>
        <a:lstStyle/>
        <a:p>
          <a:endParaRPr lang="en-US"/>
        </a:p>
      </dgm:t>
    </dgm:pt>
    <dgm:pt modelId="{4F29C581-1524-4EC4-BAD6-47DBD508060A}" type="sibTrans" cxnId="{B321C4C5-1916-4CF6-8F6B-70ADBE8E3E30}">
      <dgm:prSet/>
      <dgm:spPr/>
      <dgm:t>
        <a:bodyPr/>
        <a:lstStyle/>
        <a:p>
          <a:endParaRPr lang="en-US"/>
        </a:p>
      </dgm:t>
    </dgm:pt>
    <dgm:pt modelId="{79455D2D-17B4-488C-8AD7-203BF4177F4C}">
      <dgm:prSet phldrT="[Text]"/>
      <dgm:spPr/>
      <dgm:t>
        <a:bodyPr/>
        <a:lstStyle/>
        <a:p>
          <a:r>
            <a:rPr lang="en-US" dirty="0" smtClean="0"/>
            <a:t>Access list</a:t>
          </a:r>
          <a:endParaRPr lang="en-US" dirty="0"/>
        </a:p>
      </dgm:t>
    </dgm:pt>
    <dgm:pt modelId="{0C13FD5B-A8BF-479F-BB9C-1574E119FC92}" type="parTrans" cxnId="{332D9B63-6E4A-4EA4-B0E3-74EC0F95AEFD}">
      <dgm:prSet/>
      <dgm:spPr/>
      <dgm:t>
        <a:bodyPr/>
        <a:lstStyle/>
        <a:p>
          <a:endParaRPr lang="en-US"/>
        </a:p>
      </dgm:t>
    </dgm:pt>
    <dgm:pt modelId="{4BA40BE7-D61B-4F2D-A5B7-0034CB512B8D}" type="sibTrans" cxnId="{332D9B63-6E4A-4EA4-B0E3-74EC0F95AEFD}">
      <dgm:prSet/>
      <dgm:spPr/>
      <dgm:t>
        <a:bodyPr/>
        <a:lstStyle/>
        <a:p>
          <a:endParaRPr lang="en-US"/>
        </a:p>
      </dgm:t>
    </dgm:pt>
    <dgm:pt modelId="{B7924341-B676-41EF-85E3-EBE95040B68A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FAC52CE4-B33E-4FEB-B604-C1C82F2F2372}" type="parTrans" cxnId="{BDA3C7BD-AF3A-476F-A79D-B39867E4A9CB}">
      <dgm:prSet/>
      <dgm:spPr/>
      <dgm:t>
        <a:bodyPr/>
        <a:lstStyle/>
        <a:p>
          <a:endParaRPr lang="en-US"/>
        </a:p>
      </dgm:t>
    </dgm:pt>
    <dgm:pt modelId="{B1F361CD-1A22-47C8-89B1-5C8187FF50AE}" type="sibTrans" cxnId="{BDA3C7BD-AF3A-476F-A79D-B39867E4A9CB}">
      <dgm:prSet/>
      <dgm:spPr/>
      <dgm:t>
        <a:bodyPr/>
        <a:lstStyle/>
        <a:p>
          <a:endParaRPr lang="en-US"/>
        </a:p>
      </dgm:t>
    </dgm:pt>
    <dgm:pt modelId="{17B2D107-5CE0-4241-94B5-F1F90543CC58}">
      <dgm:prSet phldrT="[Text]"/>
      <dgm:spPr/>
      <dgm:t>
        <a:bodyPr/>
        <a:lstStyle/>
        <a:p>
          <a:r>
            <a:rPr lang="en-US" dirty="0" smtClean="0"/>
            <a:t>Copy list</a:t>
          </a:r>
          <a:endParaRPr lang="en-US" dirty="0"/>
        </a:p>
      </dgm:t>
    </dgm:pt>
    <dgm:pt modelId="{9D66A3DD-9D94-49B6-A917-EBDA82FC6D76}" type="parTrans" cxnId="{2FBC00CC-365E-4574-94FF-EA53D66C2FF0}">
      <dgm:prSet/>
      <dgm:spPr/>
      <dgm:t>
        <a:bodyPr/>
        <a:lstStyle/>
        <a:p>
          <a:endParaRPr lang="en-US"/>
        </a:p>
      </dgm:t>
    </dgm:pt>
    <dgm:pt modelId="{184A7FAC-6E7F-4F04-8FD8-DF033A6D201D}" type="sibTrans" cxnId="{2FBC00CC-365E-4574-94FF-EA53D66C2FF0}">
      <dgm:prSet/>
      <dgm:spPr/>
      <dgm:t>
        <a:bodyPr/>
        <a:lstStyle/>
        <a:p>
          <a:endParaRPr lang="en-US"/>
        </a:p>
      </dgm:t>
    </dgm:pt>
    <dgm:pt modelId="{752AF645-27F4-49D4-96D3-050FE5B8881C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668D3924-66AE-4B55-B382-B8953C922495}" type="parTrans" cxnId="{109D690E-7EA7-4A97-9C31-E5D2F5C93C1D}">
      <dgm:prSet/>
      <dgm:spPr/>
      <dgm:t>
        <a:bodyPr/>
        <a:lstStyle/>
        <a:p>
          <a:endParaRPr lang="en-US"/>
        </a:p>
      </dgm:t>
    </dgm:pt>
    <dgm:pt modelId="{4DF831AE-AFE3-4748-9C2F-0B1FE56C27DC}" type="sibTrans" cxnId="{109D690E-7EA7-4A97-9C31-E5D2F5C93C1D}">
      <dgm:prSet/>
      <dgm:spPr/>
      <dgm:t>
        <a:bodyPr/>
        <a:lstStyle/>
        <a:p>
          <a:endParaRPr lang="en-US"/>
        </a:p>
      </dgm:t>
    </dgm:pt>
    <dgm:pt modelId="{57617E9B-1A40-40CA-8752-21EF0286AC03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F82084F9-DAA0-4F2E-91E7-8DD1BF54F236}" type="parTrans" cxnId="{13DDB967-511E-4F9E-AA61-107928ED81FB}">
      <dgm:prSet/>
      <dgm:spPr/>
      <dgm:t>
        <a:bodyPr/>
        <a:lstStyle/>
        <a:p>
          <a:endParaRPr lang="en-US"/>
        </a:p>
      </dgm:t>
    </dgm:pt>
    <dgm:pt modelId="{F6564222-5CB1-4F47-902D-AD241480E7A5}" type="sibTrans" cxnId="{13DDB967-511E-4F9E-AA61-107928ED81FB}">
      <dgm:prSet/>
      <dgm:spPr/>
      <dgm:t>
        <a:bodyPr/>
        <a:lstStyle/>
        <a:p>
          <a:endParaRPr lang="en-US"/>
        </a:p>
      </dgm:t>
    </dgm:pt>
    <dgm:pt modelId="{38C039FA-D1B3-45C1-8F19-5E2DA5347E1F}">
      <dgm:prSet phldrT="[Text]"/>
      <dgm:spPr/>
      <dgm:t>
        <a:bodyPr/>
        <a:lstStyle/>
        <a:p>
          <a:r>
            <a:rPr lang="en-US" dirty="0" smtClean="0"/>
            <a:t>Join two list</a:t>
          </a:r>
          <a:endParaRPr lang="en-US" dirty="0"/>
        </a:p>
      </dgm:t>
    </dgm:pt>
    <dgm:pt modelId="{7513532B-6763-4F30-8109-5C28824BB6F3}" type="parTrans" cxnId="{EC64F453-71CC-4908-B547-F51853195E62}">
      <dgm:prSet/>
      <dgm:spPr/>
      <dgm:t>
        <a:bodyPr/>
        <a:lstStyle/>
        <a:p>
          <a:endParaRPr lang="en-US"/>
        </a:p>
      </dgm:t>
    </dgm:pt>
    <dgm:pt modelId="{E9500404-9039-4712-BFE1-5F4D00C2F6A2}" type="sibTrans" cxnId="{EC64F453-71CC-4908-B547-F51853195E62}">
      <dgm:prSet/>
      <dgm:spPr/>
      <dgm:t>
        <a:bodyPr/>
        <a:lstStyle/>
        <a:p>
          <a:endParaRPr lang="en-US"/>
        </a:p>
      </dgm:t>
    </dgm:pt>
    <dgm:pt modelId="{C50470CB-10B2-4180-B84E-D86DBD1791B7}">
      <dgm:prSet phldrT="[Text]"/>
      <dgm:spPr/>
      <dgm:t>
        <a:bodyPr/>
        <a:lstStyle/>
        <a:p>
          <a:r>
            <a:rPr lang="en-US" dirty="0" smtClean="0"/>
            <a:t>reverse</a:t>
          </a:r>
          <a:endParaRPr lang="en-US" dirty="0"/>
        </a:p>
      </dgm:t>
    </dgm:pt>
    <dgm:pt modelId="{085B1428-6BC8-4F11-8EC8-60ED3B931440}" type="parTrans" cxnId="{1F1746EE-17FC-4D60-9485-D269C0B172B6}">
      <dgm:prSet/>
      <dgm:spPr/>
      <dgm:t>
        <a:bodyPr/>
        <a:lstStyle/>
        <a:p>
          <a:endParaRPr lang="en-US"/>
        </a:p>
      </dgm:t>
    </dgm:pt>
    <dgm:pt modelId="{DA7BB29A-AED1-46EE-B6F0-7535707CAAA1}" type="sibTrans" cxnId="{1F1746EE-17FC-4D60-9485-D269C0B172B6}">
      <dgm:prSet/>
      <dgm:spPr/>
      <dgm:t>
        <a:bodyPr/>
        <a:lstStyle/>
        <a:p>
          <a:endParaRPr lang="en-US"/>
        </a:p>
      </dgm:t>
    </dgm:pt>
    <dgm:pt modelId="{1DC15430-F10A-4190-9465-58E150086A96}">
      <dgm:prSet phldrT="[Text]"/>
      <dgm:spPr/>
      <dgm:t>
        <a:bodyPr/>
        <a:lstStyle/>
        <a:p>
          <a:r>
            <a:rPr lang="en-US" dirty="0" smtClean="0"/>
            <a:t>methods</a:t>
          </a:r>
          <a:endParaRPr lang="en-US" dirty="0"/>
        </a:p>
      </dgm:t>
    </dgm:pt>
    <dgm:pt modelId="{0D783A99-8729-4E14-92EC-29F06DE5ADEC}" type="parTrans" cxnId="{3BD877DC-BA63-4FDB-BCFC-665F9D31035B}">
      <dgm:prSet/>
      <dgm:spPr/>
      <dgm:t>
        <a:bodyPr/>
        <a:lstStyle/>
        <a:p>
          <a:endParaRPr lang="en-US"/>
        </a:p>
      </dgm:t>
    </dgm:pt>
    <dgm:pt modelId="{49BB330F-1C52-4500-861E-194009ACC789}" type="sibTrans" cxnId="{3BD877DC-BA63-4FDB-BCFC-665F9D31035B}">
      <dgm:prSet/>
      <dgm:spPr/>
      <dgm:t>
        <a:bodyPr/>
        <a:lstStyle/>
        <a:p>
          <a:endParaRPr lang="en-US"/>
        </a:p>
      </dgm:t>
    </dgm:pt>
    <dgm:pt modelId="{CA9F5556-5358-4D50-AD28-E0A6A82E0F94}" type="pres">
      <dgm:prSet presAssocID="{852F7776-8491-4EB5-AB84-BD46345D9CB1}" presName="Name0" presStyleCnt="0">
        <dgm:presLayoutVars>
          <dgm:dir/>
          <dgm:animLvl val="lvl"/>
          <dgm:resizeHandles val="exact"/>
        </dgm:presLayoutVars>
      </dgm:prSet>
      <dgm:spPr/>
    </dgm:pt>
    <dgm:pt modelId="{03DA7546-AC3C-4A3A-87AE-B6BB21E104EA}" type="pres">
      <dgm:prSet presAssocID="{10C4CC92-EF87-46EC-A4AD-7893D86B4B8A}" presName="composite" presStyleCnt="0"/>
      <dgm:spPr/>
    </dgm:pt>
    <dgm:pt modelId="{A0CF964F-8F31-4EB7-8A1E-2736EEA5568B}" type="pres">
      <dgm:prSet presAssocID="{10C4CC92-EF87-46EC-A4AD-7893D86B4B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C671CE4-CC55-4A14-9489-29BAD989FC49}" type="pres">
      <dgm:prSet presAssocID="{10C4CC92-EF87-46EC-A4AD-7893D86B4B8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3C198-176E-4FC1-96B4-0296A7778564}" type="pres">
      <dgm:prSet presAssocID="{4F29C581-1524-4EC4-BAD6-47DBD508060A}" presName="space" presStyleCnt="0"/>
      <dgm:spPr/>
    </dgm:pt>
    <dgm:pt modelId="{C00922AE-AEA1-4362-AFB1-ACF50DBFF876}" type="pres">
      <dgm:prSet presAssocID="{B7924341-B676-41EF-85E3-EBE95040B68A}" presName="composite" presStyleCnt="0"/>
      <dgm:spPr/>
    </dgm:pt>
    <dgm:pt modelId="{555A930A-DB69-4609-846A-7D52A6679BF4}" type="pres">
      <dgm:prSet presAssocID="{B7924341-B676-41EF-85E3-EBE95040B68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7A41835-F050-49FD-89FD-FB19B0664611}" type="pres">
      <dgm:prSet presAssocID="{B7924341-B676-41EF-85E3-EBE95040B68A}" presName="desTx" presStyleLbl="alignAccFollowNode1" presStyleIdx="1" presStyleCnt="3">
        <dgm:presLayoutVars>
          <dgm:bulletEnabled val="1"/>
        </dgm:presLayoutVars>
      </dgm:prSet>
      <dgm:spPr/>
    </dgm:pt>
    <dgm:pt modelId="{79A140BE-E71F-4851-A058-EBD0CBD73350}" type="pres">
      <dgm:prSet presAssocID="{B1F361CD-1A22-47C8-89B1-5C8187FF50AE}" presName="space" presStyleCnt="0"/>
      <dgm:spPr/>
    </dgm:pt>
    <dgm:pt modelId="{7100BC0E-859B-4AC8-91BF-CED40385898D}" type="pres">
      <dgm:prSet presAssocID="{57617E9B-1A40-40CA-8752-21EF0286AC03}" presName="composite" presStyleCnt="0"/>
      <dgm:spPr/>
    </dgm:pt>
    <dgm:pt modelId="{FF2BB618-1FC4-47CB-8DD0-3F8C06C33E71}" type="pres">
      <dgm:prSet presAssocID="{57617E9B-1A40-40CA-8752-21EF0286AC0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533C8ED-311B-4CE2-87A9-B5A02B49CF17}" type="pres">
      <dgm:prSet presAssocID="{57617E9B-1A40-40CA-8752-21EF0286AC0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F1D725A-1B2D-46DA-9D71-DABAB096FEB5}" type="presOf" srcId="{38C039FA-D1B3-45C1-8F19-5E2DA5347E1F}" destId="{6533C8ED-311B-4CE2-87A9-B5A02B49CF17}" srcOrd="0" destOrd="0" presId="urn:microsoft.com/office/officeart/2005/8/layout/hList1"/>
    <dgm:cxn modelId="{109D690E-7EA7-4A97-9C31-E5D2F5C93C1D}" srcId="{B7924341-B676-41EF-85E3-EBE95040B68A}" destId="{752AF645-27F4-49D4-96D3-050FE5B8881C}" srcOrd="1" destOrd="0" parTransId="{668D3924-66AE-4B55-B382-B8953C922495}" sibTransId="{4DF831AE-AFE3-4748-9C2F-0B1FE56C27DC}"/>
    <dgm:cxn modelId="{BDA3C7BD-AF3A-476F-A79D-B39867E4A9CB}" srcId="{852F7776-8491-4EB5-AB84-BD46345D9CB1}" destId="{B7924341-B676-41EF-85E3-EBE95040B68A}" srcOrd="1" destOrd="0" parTransId="{FAC52CE4-B33E-4FEB-B604-C1C82F2F2372}" sibTransId="{B1F361CD-1A22-47C8-89B1-5C8187FF50AE}"/>
    <dgm:cxn modelId="{FC2BBC22-333A-4F15-A5E1-BAD31124A6E2}" type="presOf" srcId="{752AF645-27F4-49D4-96D3-050FE5B8881C}" destId="{07A41835-F050-49FD-89FD-FB19B0664611}" srcOrd="0" destOrd="1" presId="urn:microsoft.com/office/officeart/2005/8/layout/hList1"/>
    <dgm:cxn modelId="{B321C4C5-1916-4CF6-8F6B-70ADBE8E3E30}" srcId="{852F7776-8491-4EB5-AB84-BD46345D9CB1}" destId="{10C4CC92-EF87-46EC-A4AD-7893D86B4B8A}" srcOrd="0" destOrd="0" parTransId="{4BF645E9-6F04-4C8D-B611-9EC2975B8625}" sibTransId="{4F29C581-1524-4EC4-BAD6-47DBD508060A}"/>
    <dgm:cxn modelId="{7BEC5EC6-40A8-487D-BDC0-B9E75F1800CC}" type="presOf" srcId="{852F7776-8491-4EB5-AB84-BD46345D9CB1}" destId="{CA9F5556-5358-4D50-AD28-E0A6A82E0F94}" srcOrd="0" destOrd="0" presId="urn:microsoft.com/office/officeart/2005/8/layout/hList1"/>
    <dgm:cxn modelId="{C198E7FC-1C10-4B99-AD3A-C4B44CF8C501}" type="presOf" srcId="{1DC15430-F10A-4190-9465-58E150086A96}" destId="{EC671CE4-CC55-4A14-9489-29BAD989FC49}" srcOrd="0" destOrd="1" presId="urn:microsoft.com/office/officeart/2005/8/layout/hList1"/>
    <dgm:cxn modelId="{18FA864F-5092-479B-B386-2E7BBE03DDD1}" type="presOf" srcId="{79455D2D-17B4-488C-8AD7-203BF4177F4C}" destId="{EC671CE4-CC55-4A14-9489-29BAD989FC49}" srcOrd="0" destOrd="0" presId="urn:microsoft.com/office/officeart/2005/8/layout/hList1"/>
    <dgm:cxn modelId="{6B6E7F2A-35D4-47F2-9D7E-E1B59296D61E}" type="presOf" srcId="{57617E9B-1A40-40CA-8752-21EF0286AC03}" destId="{FF2BB618-1FC4-47CB-8DD0-3F8C06C33E71}" srcOrd="0" destOrd="0" presId="urn:microsoft.com/office/officeart/2005/8/layout/hList1"/>
    <dgm:cxn modelId="{6635D38C-D84E-4C59-A021-57035481AF73}" type="presOf" srcId="{17B2D107-5CE0-4241-94B5-F1F90543CC58}" destId="{07A41835-F050-49FD-89FD-FB19B0664611}" srcOrd="0" destOrd="0" presId="urn:microsoft.com/office/officeart/2005/8/layout/hList1"/>
    <dgm:cxn modelId="{EEA38FB6-7083-4BF6-B681-18EF3F845B53}" type="presOf" srcId="{10C4CC92-EF87-46EC-A4AD-7893D86B4B8A}" destId="{A0CF964F-8F31-4EB7-8A1E-2736EEA5568B}" srcOrd="0" destOrd="0" presId="urn:microsoft.com/office/officeart/2005/8/layout/hList1"/>
    <dgm:cxn modelId="{2FBC00CC-365E-4574-94FF-EA53D66C2FF0}" srcId="{B7924341-B676-41EF-85E3-EBE95040B68A}" destId="{17B2D107-5CE0-4241-94B5-F1F90543CC58}" srcOrd="0" destOrd="0" parTransId="{9D66A3DD-9D94-49B6-A917-EBDA82FC6D76}" sibTransId="{184A7FAC-6E7F-4F04-8FD8-DF033A6D201D}"/>
    <dgm:cxn modelId="{1F1746EE-17FC-4D60-9485-D269C0B172B6}" srcId="{57617E9B-1A40-40CA-8752-21EF0286AC03}" destId="{C50470CB-10B2-4180-B84E-D86DBD1791B7}" srcOrd="1" destOrd="0" parTransId="{085B1428-6BC8-4F11-8EC8-60ED3B931440}" sibTransId="{DA7BB29A-AED1-46EE-B6F0-7535707CAAA1}"/>
    <dgm:cxn modelId="{3BD877DC-BA63-4FDB-BCFC-665F9D31035B}" srcId="{10C4CC92-EF87-46EC-A4AD-7893D86B4B8A}" destId="{1DC15430-F10A-4190-9465-58E150086A96}" srcOrd="1" destOrd="0" parTransId="{0D783A99-8729-4E14-92EC-29F06DE5ADEC}" sibTransId="{49BB330F-1C52-4500-861E-194009ACC789}"/>
    <dgm:cxn modelId="{332D9B63-6E4A-4EA4-B0E3-74EC0F95AEFD}" srcId="{10C4CC92-EF87-46EC-A4AD-7893D86B4B8A}" destId="{79455D2D-17B4-488C-8AD7-203BF4177F4C}" srcOrd="0" destOrd="0" parTransId="{0C13FD5B-A8BF-479F-BB9C-1574E119FC92}" sibTransId="{4BA40BE7-D61B-4F2D-A5B7-0034CB512B8D}"/>
    <dgm:cxn modelId="{13DDB967-511E-4F9E-AA61-107928ED81FB}" srcId="{852F7776-8491-4EB5-AB84-BD46345D9CB1}" destId="{57617E9B-1A40-40CA-8752-21EF0286AC03}" srcOrd="2" destOrd="0" parTransId="{F82084F9-DAA0-4F2E-91E7-8DD1BF54F236}" sibTransId="{F6564222-5CB1-4F47-902D-AD241480E7A5}"/>
    <dgm:cxn modelId="{A85D0B28-7B93-402E-9860-1D93F79A2C5E}" type="presOf" srcId="{B7924341-B676-41EF-85E3-EBE95040B68A}" destId="{555A930A-DB69-4609-846A-7D52A6679BF4}" srcOrd="0" destOrd="0" presId="urn:microsoft.com/office/officeart/2005/8/layout/hList1"/>
    <dgm:cxn modelId="{CED8B46D-B0B5-4ECB-900F-98A3BCB6346E}" type="presOf" srcId="{C50470CB-10B2-4180-B84E-D86DBD1791B7}" destId="{6533C8ED-311B-4CE2-87A9-B5A02B49CF17}" srcOrd="0" destOrd="1" presId="urn:microsoft.com/office/officeart/2005/8/layout/hList1"/>
    <dgm:cxn modelId="{EC64F453-71CC-4908-B547-F51853195E62}" srcId="{57617E9B-1A40-40CA-8752-21EF0286AC03}" destId="{38C039FA-D1B3-45C1-8F19-5E2DA5347E1F}" srcOrd="0" destOrd="0" parTransId="{7513532B-6763-4F30-8109-5C28824BB6F3}" sibTransId="{E9500404-9039-4712-BFE1-5F4D00C2F6A2}"/>
    <dgm:cxn modelId="{E17EEAB3-CB10-4D27-8519-CEDA85E2AD4B}" type="presParOf" srcId="{CA9F5556-5358-4D50-AD28-E0A6A82E0F94}" destId="{03DA7546-AC3C-4A3A-87AE-B6BB21E104EA}" srcOrd="0" destOrd="0" presId="urn:microsoft.com/office/officeart/2005/8/layout/hList1"/>
    <dgm:cxn modelId="{418EBD61-A0B1-40E8-933C-CF222E01F758}" type="presParOf" srcId="{03DA7546-AC3C-4A3A-87AE-B6BB21E104EA}" destId="{A0CF964F-8F31-4EB7-8A1E-2736EEA5568B}" srcOrd="0" destOrd="0" presId="urn:microsoft.com/office/officeart/2005/8/layout/hList1"/>
    <dgm:cxn modelId="{AD107E1E-443B-4EF5-80A1-6D8181B2B928}" type="presParOf" srcId="{03DA7546-AC3C-4A3A-87AE-B6BB21E104EA}" destId="{EC671CE4-CC55-4A14-9489-29BAD989FC49}" srcOrd="1" destOrd="0" presId="urn:microsoft.com/office/officeart/2005/8/layout/hList1"/>
    <dgm:cxn modelId="{268537C3-707C-406A-BFA5-1ED442174593}" type="presParOf" srcId="{CA9F5556-5358-4D50-AD28-E0A6A82E0F94}" destId="{1443C198-176E-4FC1-96B4-0296A7778564}" srcOrd="1" destOrd="0" presId="urn:microsoft.com/office/officeart/2005/8/layout/hList1"/>
    <dgm:cxn modelId="{53134A5E-5133-4C22-9C28-DB203008C2DC}" type="presParOf" srcId="{CA9F5556-5358-4D50-AD28-E0A6A82E0F94}" destId="{C00922AE-AEA1-4362-AFB1-ACF50DBFF876}" srcOrd="2" destOrd="0" presId="urn:microsoft.com/office/officeart/2005/8/layout/hList1"/>
    <dgm:cxn modelId="{0555EA54-6C50-4916-AEEA-B6A44B8C26EF}" type="presParOf" srcId="{C00922AE-AEA1-4362-AFB1-ACF50DBFF876}" destId="{555A930A-DB69-4609-846A-7D52A6679BF4}" srcOrd="0" destOrd="0" presId="urn:microsoft.com/office/officeart/2005/8/layout/hList1"/>
    <dgm:cxn modelId="{E49B9CEE-7069-4A72-AEE4-731069C50669}" type="presParOf" srcId="{C00922AE-AEA1-4362-AFB1-ACF50DBFF876}" destId="{07A41835-F050-49FD-89FD-FB19B0664611}" srcOrd="1" destOrd="0" presId="urn:microsoft.com/office/officeart/2005/8/layout/hList1"/>
    <dgm:cxn modelId="{E161FF85-BA72-49C3-ACB1-D2A1BE177957}" type="presParOf" srcId="{CA9F5556-5358-4D50-AD28-E0A6A82E0F94}" destId="{79A140BE-E71F-4851-A058-EBD0CBD73350}" srcOrd="3" destOrd="0" presId="urn:microsoft.com/office/officeart/2005/8/layout/hList1"/>
    <dgm:cxn modelId="{CDDCCD04-2330-4A61-9454-FC5EF747827D}" type="presParOf" srcId="{CA9F5556-5358-4D50-AD28-E0A6A82E0F94}" destId="{7100BC0E-859B-4AC8-91BF-CED40385898D}" srcOrd="4" destOrd="0" presId="urn:microsoft.com/office/officeart/2005/8/layout/hList1"/>
    <dgm:cxn modelId="{7EF73CD1-7557-4717-AD54-A5C7BE357F5B}" type="presParOf" srcId="{7100BC0E-859B-4AC8-91BF-CED40385898D}" destId="{FF2BB618-1FC4-47CB-8DD0-3F8C06C33E71}" srcOrd="0" destOrd="0" presId="urn:microsoft.com/office/officeart/2005/8/layout/hList1"/>
    <dgm:cxn modelId="{887A504F-FB13-4D2E-9513-BBEF31945B00}" type="presParOf" srcId="{7100BC0E-859B-4AC8-91BF-CED40385898D}" destId="{6533C8ED-311B-4CE2-87A9-B5A02B49CF17}" srcOrd="1" destOrd="0" presId="urn:microsoft.com/office/officeart/2005/8/layout/hList1"/>
  </dgm:cxnLst>
  <dgm:bg>
    <a:solidFill>
      <a:schemeClr val="tx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F964F-8F31-4EB7-8A1E-2736EEA5568B}">
      <dsp:nvSpPr>
        <dsp:cNvPr id="0" name=""/>
        <dsp:cNvSpPr/>
      </dsp:nvSpPr>
      <dsp:spPr>
        <a:xfrm>
          <a:off x="3810" y="1035703"/>
          <a:ext cx="3714749" cy="1485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384" tIns="231648" rIns="405384" bIns="231648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list</a:t>
          </a:r>
          <a:endParaRPr lang="en-US" sz="5700" kern="1200" dirty="0"/>
        </a:p>
      </dsp:txBody>
      <dsp:txXfrm>
        <a:off x="3810" y="1035703"/>
        <a:ext cx="3714749" cy="1485899"/>
      </dsp:txXfrm>
    </dsp:sp>
    <dsp:sp modelId="{EC671CE4-CC55-4A14-9489-29BAD989FC49}">
      <dsp:nvSpPr>
        <dsp:cNvPr id="0" name=""/>
        <dsp:cNvSpPr/>
      </dsp:nvSpPr>
      <dsp:spPr>
        <a:xfrm>
          <a:off x="3810" y="2521603"/>
          <a:ext cx="3714749" cy="32857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038" tIns="304038" rIns="405384" bIns="456057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/>
            <a:t>Access list</a:t>
          </a:r>
          <a:endParaRPr lang="en-US" sz="5700" kern="1200" dirty="0"/>
        </a:p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/>
            <a:t>methods</a:t>
          </a:r>
          <a:endParaRPr lang="en-US" sz="5700" kern="1200" dirty="0"/>
        </a:p>
      </dsp:txBody>
      <dsp:txXfrm>
        <a:off x="3810" y="2521603"/>
        <a:ext cx="3714749" cy="3285764"/>
      </dsp:txXfrm>
    </dsp:sp>
    <dsp:sp modelId="{555A930A-DB69-4609-846A-7D52A6679BF4}">
      <dsp:nvSpPr>
        <dsp:cNvPr id="0" name=""/>
        <dsp:cNvSpPr/>
      </dsp:nvSpPr>
      <dsp:spPr>
        <a:xfrm>
          <a:off x="4238625" y="1035703"/>
          <a:ext cx="3714749" cy="1485899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384" tIns="231648" rIns="405384" bIns="231648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list</a:t>
          </a:r>
          <a:endParaRPr lang="en-US" sz="5700" kern="1200" dirty="0"/>
        </a:p>
      </dsp:txBody>
      <dsp:txXfrm>
        <a:off x="4238625" y="1035703"/>
        <a:ext cx="3714749" cy="1485899"/>
      </dsp:txXfrm>
    </dsp:sp>
    <dsp:sp modelId="{07A41835-F050-49FD-89FD-FB19B0664611}">
      <dsp:nvSpPr>
        <dsp:cNvPr id="0" name=""/>
        <dsp:cNvSpPr/>
      </dsp:nvSpPr>
      <dsp:spPr>
        <a:xfrm>
          <a:off x="4238625" y="2521603"/>
          <a:ext cx="3714749" cy="3285764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038" tIns="304038" rIns="405384" bIns="456057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/>
            <a:t>Copy list</a:t>
          </a:r>
          <a:endParaRPr lang="en-US" sz="5700" kern="1200" dirty="0"/>
        </a:p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/>
            <a:t>delete</a:t>
          </a:r>
          <a:endParaRPr lang="en-US" sz="5700" kern="1200" dirty="0"/>
        </a:p>
      </dsp:txBody>
      <dsp:txXfrm>
        <a:off x="4238625" y="2521603"/>
        <a:ext cx="3714749" cy="3285764"/>
      </dsp:txXfrm>
    </dsp:sp>
    <dsp:sp modelId="{FF2BB618-1FC4-47CB-8DD0-3F8C06C33E71}">
      <dsp:nvSpPr>
        <dsp:cNvPr id="0" name=""/>
        <dsp:cNvSpPr/>
      </dsp:nvSpPr>
      <dsp:spPr>
        <a:xfrm>
          <a:off x="8473439" y="1035703"/>
          <a:ext cx="3714749" cy="148589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384" tIns="231648" rIns="405384" bIns="231648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list</a:t>
          </a:r>
          <a:endParaRPr lang="en-US" sz="5700" kern="1200" dirty="0"/>
        </a:p>
      </dsp:txBody>
      <dsp:txXfrm>
        <a:off x="8473439" y="1035703"/>
        <a:ext cx="3714749" cy="1485899"/>
      </dsp:txXfrm>
    </dsp:sp>
    <dsp:sp modelId="{6533C8ED-311B-4CE2-87A9-B5A02B49CF17}">
      <dsp:nvSpPr>
        <dsp:cNvPr id="0" name=""/>
        <dsp:cNvSpPr/>
      </dsp:nvSpPr>
      <dsp:spPr>
        <a:xfrm>
          <a:off x="8473439" y="2521603"/>
          <a:ext cx="3714749" cy="328576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038" tIns="304038" rIns="405384" bIns="456057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/>
            <a:t>Join two list</a:t>
          </a:r>
          <a:endParaRPr lang="en-US" sz="5700" kern="1200" dirty="0"/>
        </a:p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/>
            <a:t>reverse</a:t>
          </a:r>
          <a:endParaRPr lang="en-US" sz="5700" kern="1200" dirty="0"/>
        </a:p>
      </dsp:txBody>
      <dsp:txXfrm>
        <a:off x="8473439" y="2521603"/>
        <a:ext cx="3714749" cy="3285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3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73B0-06A1-4FEC-A04F-8DCE535ED6E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7BD1-76AC-4E52-A404-1FE8ABF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2908"/>
            <a:ext cx="12192000" cy="6815092"/>
          </a:xfrm>
        </p:spPr>
        <p:txBody>
          <a:bodyPr>
            <a:normAutofit/>
          </a:bodyPr>
          <a:lstStyle/>
          <a:p>
            <a:pPr algn="ctr"/>
            <a:r>
              <a:rPr lang="en-US" sz="800" b="1" dirty="0" smtClean="0"/>
              <a:t>,</a:t>
            </a:r>
            <a:endParaRPr lang="en-US" sz="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2665624"/>
            <a:ext cx="12192000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LIST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0701"/>
              </p:ext>
            </p:extLst>
          </p:nvPr>
        </p:nvGraphicFramePr>
        <p:xfrm>
          <a:off x="1753326" y="5396169"/>
          <a:ext cx="8128002" cy="6400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36354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01119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13695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6731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99907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585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2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Join Two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&gt;&gt;&gt;A=[123,”abc”]</a:t>
            </a:r>
          </a:p>
          <a:p>
            <a:pPr marL="0" indent="0">
              <a:buNone/>
            </a:pPr>
            <a:r>
              <a:rPr lang="en-US" sz="2400" dirty="0" smtClean="0"/>
              <a:t>&gt;&gt;&gt;B=[789,”xyz”]</a:t>
            </a:r>
          </a:p>
          <a:p>
            <a:pPr marL="0" indent="0">
              <a:buNone/>
            </a:pPr>
            <a:r>
              <a:rPr lang="en-US" sz="2400" dirty="0" smtClean="0"/>
              <a:t>&gt;&gt;&gt;C=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&gt;&gt;&gt;Print(z)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Extend()     //</a:t>
            </a:r>
            <a:r>
              <a:rPr lang="en-US" dirty="0"/>
              <a:t>add list2 at the end of list1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&gt;&gt;&gt;l1=[“123”]</a:t>
            </a:r>
          </a:p>
          <a:p>
            <a:pPr marL="0" indent="0">
              <a:buNone/>
            </a:pPr>
            <a:r>
              <a:rPr lang="en-US" sz="2400" dirty="0" smtClean="0"/>
              <a:t>&gt;&gt;&gt;l2=[098]</a:t>
            </a:r>
          </a:p>
          <a:p>
            <a:pPr marL="0" indent="0">
              <a:buNone/>
            </a:pPr>
            <a:r>
              <a:rPr lang="en-US" sz="2400" dirty="0" smtClean="0"/>
              <a:t>&gt;&gt;&gt;l1.extend(l2)</a:t>
            </a:r>
          </a:p>
          <a:p>
            <a:pPr marL="0" indent="0">
              <a:buNone/>
            </a:pPr>
            <a:r>
              <a:rPr lang="en-US" sz="2400" dirty="0" smtClean="0"/>
              <a:t>Print(l1)</a:t>
            </a:r>
          </a:p>
        </p:txBody>
      </p:sp>
    </p:spTree>
    <p:extLst>
      <p:ext uri="{BB962C8B-B14F-4D97-AF65-F5344CB8AC3E}">
        <p14:creationId xmlns:p14="http://schemas.microsoft.com/office/powerpoint/2010/main" val="258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929"/>
            <a:ext cx="12101209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reverse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0492"/>
            <a:ext cx="12101210" cy="551750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&gt;&gt;&gt;a=[“</a:t>
            </a:r>
            <a:r>
              <a:rPr lang="en-US" sz="2400" dirty="0" err="1" smtClean="0"/>
              <a:t>mango”,”grapes”,”apple</a:t>
            </a:r>
            <a:r>
              <a:rPr lang="en-US" sz="2400" dirty="0" smtClean="0"/>
              <a:t>”]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a.reverse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&gt;&gt;&gt;print(a)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5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29"/>
            <a:ext cx="12192000" cy="684307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37156667"/>
              </p:ext>
            </p:extLst>
          </p:nvPr>
        </p:nvGraphicFramePr>
        <p:xfrm>
          <a:off x="0" y="14929"/>
          <a:ext cx="12192000" cy="684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sequences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52054"/>
            <a:ext cx="2112929" cy="1173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71" y="2027086"/>
            <a:ext cx="2137350" cy="1223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564" y="2027086"/>
            <a:ext cx="1863152" cy="1223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312" y="2104907"/>
            <a:ext cx="2005216" cy="12232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3543" y="2104907"/>
            <a:ext cx="1507991" cy="11998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6544" y="2114634"/>
            <a:ext cx="1665456" cy="1213526"/>
          </a:xfrm>
          <a:prstGeom prst="rect">
            <a:avLst/>
          </a:prstGeom>
        </p:spPr>
      </p:pic>
      <p:sp>
        <p:nvSpPr>
          <p:cNvPr id="13" name="Down Arrow Callout 12"/>
          <p:cNvSpPr/>
          <p:nvPr/>
        </p:nvSpPr>
        <p:spPr>
          <a:xfrm>
            <a:off x="817123" y="3618689"/>
            <a:ext cx="10953345" cy="15077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814" y="5136205"/>
            <a:ext cx="217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Sequences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664" y="3304754"/>
            <a:ext cx="29183" cy="233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009" y="5642043"/>
            <a:ext cx="13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11359272" y="3328160"/>
            <a:ext cx="0" cy="231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87974" y="5642043"/>
            <a:ext cx="140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98059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Sequences in python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8060"/>
            <a:ext cx="12192000" cy="5291846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4834" y="2266545"/>
            <a:ext cx="2295728" cy="1342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96519" y="4649821"/>
            <a:ext cx="1848255" cy="11575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9600" y="2470826"/>
            <a:ext cx="1692613" cy="894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24145" y="2966936"/>
            <a:ext cx="1741251" cy="856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Strings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980562" y="2684834"/>
            <a:ext cx="979251" cy="51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5396" y="3239311"/>
            <a:ext cx="564204" cy="126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34264" y="3822970"/>
            <a:ext cx="301557" cy="82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75498" y="4990289"/>
            <a:ext cx="1439693" cy="8171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552545" y="3822970"/>
            <a:ext cx="1780161" cy="116731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8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List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9948"/>
            <a:ext cx="12192000" cy="549805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List is an array </a:t>
            </a:r>
          </a:p>
          <a:p>
            <a:r>
              <a:rPr lang="en-US" dirty="0" smtClean="0"/>
              <a:t>It is separated by comma(,)</a:t>
            </a:r>
          </a:p>
          <a:p>
            <a:r>
              <a:rPr lang="en-US" dirty="0" smtClean="0"/>
              <a:t>It can be represented by big bracket []</a:t>
            </a:r>
          </a:p>
          <a:p>
            <a:pPr marL="0" indent="0">
              <a:buNone/>
            </a:pPr>
            <a:r>
              <a:rPr lang="en-US" dirty="0" smtClean="0"/>
              <a:t>Ex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l=[“ajay”,”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pesitm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”,”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shimoga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”]</a:t>
            </a:r>
          </a:p>
          <a:p>
            <a:pPr marL="0" indent="0">
              <a:buNone/>
            </a:pPr>
            <a:r>
              <a:rPr lang="en-US" dirty="0" smtClean="0"/>
              <a:t>[“</a:t>
            </a:r>
            <a:r>
              <a:rPr lang="en-US" dirty="0"/>
              <a:t>ajay</a:t>
            </a:r>
            <a:r>
              <a:rPr lang="en-US" dirty="0" smtClean="0"/>
              <a:t>”    ,   ”</a:t>
            </a:r>
            <a:r>
              <a:rPr lang="en-US" dirty="0" err="1"/>
              <a:t>pesitm</a:t>
            </a:r>
            <a:r>
              <a:rPr lang="en-US" dirty="0" smtClean="0"/>
              <a:t>”     ,         ”</a:t>
            </a:r>
            <a:r>
              <a:rPr lang="en-US" dirty="0" err="1"/>
              <a:t>shimoga</a:t>
            </a:r>
            <a:r>
              <a:rPr lang="en-US" dirty="0" smtClean="0"/>
              <a:t>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Note: list can be used </a:t>
            </a:r>
            <a:r>
              <a:rPr lang="en-US" dirty="0" err="1" smtClean="0"/>
              <a:t>diiferent</a:t>
            </a:r>
            <a:r>
              <a:rPr lang="en-US" dirty="0" smtClean="0"/>
              <a:t> datatype</a:t>
            </a:r>
          </a:p>
          <a:p>
            <a:pPr marL="0" indent="0">
              <a:buNone/>
            </a:pPr>
            <a:r>
              <a:rPr lang="en-US" dirty="0" smtClean="0"/>
              <a:t>Ex: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[“ajay”,21,”pesitm”,577204]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1328" y="3842426"/>
            <a:ext cx="38910" cy="120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78230" y="3842426"/>
            <a:ext cx="29183" cy="107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57590" y="5048655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4912468"/>
            <a:ext cx="19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bracket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Access items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=[“techi”,”world”,”hello”,91]</a:t>
            </a:r>
          </a:p>
          <a:p>
            <a:pPr marL="0" indent="0">
              <a:buNone/>
            </a:pPr>
            <a:r>
              <a:rPr lang="en-US" sz="2400" dirty="0" smtClean="0"/>
              <a:t>&gt;&gt;&gt;a[1]	//world</a:t>
            </a:r>
          </a:p>
          <a:p>
            <a:pPr marL="0" indent="0">
              <a:buNone/>
            </a:pPr>
            <a:r>
              <a:rPr lang="en-US" sz="2400" dirty="0" smtClean="0"/>
              <a:t>&gt;&gt;&gt;a[-1]	//91</a:t>
            </a:r>
          </a:p>
          <a:p>
            <a:pPr marL="0" indent="0">
              <a:buNone/>
            </a:pPr>
            <a:r>
              <a:rPr lang="en-US" sz="2400" dirty="0" smtClean="0"/>
              <a:t>&gt;&gt;&gt;a[2:4]	//hello,91</a:t>
            </a:r>
          </a:p>
          <a:p>
            <a:pPr marL="0" indent="0">
              <a:buNone/>
            </a:pPr>
            <a:r>
              <a:rPr lang="en-US" sz="2400" dirty="0" smtClean="0"/>
              <a:t>&gt;&gt;&gt;a[:3]	//</a:t>
            </a:r>
            <a:r>
              <a:rPr lang="en-US" sz="2400" dirty="0" err="1" smtClean="0"/>
              <a:t>techy,world,hello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&gt;&gt;&gt;a[2:]	//hello,99</a:t>
            </a:r>
          </a:p>
          <a:p>
            <a:pPr marL="0" indent="0">
              <a:buNone/>
            </a:pPr>
            <a:r>
              <a:rPr lang="en-US" sz="2400" dirty="0" smtClean="0"/>
              <a:t>&gt;&gt;&gt;a[1]=“</a:t>
            </a:r>
            <a:r>
              <a:rPr lang="en-US" sz="2400" dirty="0" err="1" smtClean="0"/>
              <a:t>smg</a:t>
            </a:r>
            <a:r>
              <a:rPr lang="en-US" sz="2400" dirty="0" smtClean="0"/>
              <a:t>” </a:t>
            </a:r>
          </a:p>
          <a:p>
            <a:pPr marL="0" indent="0">
              <a:buNone/>
            </a:pPr>
            <a:r>
              <a:rPr lang="en-US" sz="2400" dirty="0" smtClean="0"/>
              <a:t>&gt;&gt;&gt;print(a)    //techy,smg,hello,91</a:t>
            </a:r>
          </a:p>
          <a:p>
            <a:pPr marL="0" indent="0">
              <a:buNone/>
            </a:pPr>
            <a:r>
              <a:rPr lang="en-US" sz="2400" dirty="0" smtClean="0"/>
              <a:t>&gt;&gt;&gt;if hello in a:</a:t>
            </a:r>
          </a:p>
          <a:p>
            <a:pPr marL="0" indent="0">
              <a:buNone/>
            </a:pPr>
            <a:r>
              <a:rPr lang="en-US" sz="2400" dirty="0" smtClean="0"/>
              <a:t>….      Print(“yes”)</a:t>
            </a:r>
          </a:p>
          <a:p>
            <a:pPr marL="0" indent="0">
              <a:buNone/>
            </a:pPr>
            <a:r>
              <a:rPr lang="en-US" sz="2400" dirty="0" smtClean="0"/>
              <a:t>….else:</a:t>
            </a:r>
          </a:p>
          <a:p>
            <a:pPr marL="0" indent="0">
              <a:buNone/>
            </a:pPr>
            <a:r>
              <a:rPr lang="en-US" sz="2400" dirty="0" smtClean="0"/>
              <a:t>….     print(“no”)      //yes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5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20664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List with function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20664" cy="5532437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Len()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J=[1234,”python”,”c”,”java”,2020]</a:t>
            </a:r>
          </a:p>
          <a:p>
            <a:pPr marL="0" indent="0">
              <a:buNone/>
            </a:pPr>
            <a:r>
              <a:rPr lang="en-US" sz="2400" dirty="0" smtClean="0"/>
              <a:t>Len(j)	//   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Add </a:t>
            </a:r>
            <a:r>
              <a:rPr lang="en-US" b="1" dirty="0" smtClean="0">
                <a:solidFill>
                  <a:srgbClr val="FF0000"/>
                </a:solidFill>
              </a:rPr>
              <a:t>Items </a:t>
            </a:r>
            <a:r>
              <a:rPr lang="en-US" b="1" dirty="0" smtClean="0"/>
              <a:t>(append()) :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j.append</a:t>
            </a:r>
            <a:r>
              <a:rPr lang="en-US" sz="2400" dirty="0" smtClean="0"/>
              <a:t>(“oops”)</a:t>
            </a:r>
          </a:p>
          <a:p>
            <a:pPr marL="0" indent="0">
              <a:buNone/>
            </a:pPr>
            <a:r>
              <a:rPr lang="en-US" sz="2400" dirty="0" smtClean="0"/>
              <a:t>&gt;&gt;&gt;Print(j)      //1234,python,c,java,2020,oops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</a:t>
            </a:r>
            <a:r>
              <a:rPr lang="en-US" b="1" dirty="0" smtClean="0">
                <a:solidFill>
                  <a:srgbClr val="FF0000"/>
                </a:solidFill>
              </a:rPr>
              <a:t>()     </a:t>
            </a:r>
            <a:r>
              <a:rPr lang="en-US" dirty="0" smtClean="0"/>
              <a:t>//</a:t>
            </a:r>
            <a:r>
              <a:rPr lang="en-US" sz="2400" dirty="0"/>
              <a:t>To add an item at the specified index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j.insert</a:t>
            </a:r>
            <a:r>
              <a:rPr lang="en-US" sz="2400" dirty="0" smtClean="0"/>
              <a:t>(1,“program”)</a:t>
            </a:r>
          </a:p>
          <a:p>
            <a:pPr marL="0" indent="0">
              <a:buNone/>
            </a:pPr>
            <a:r>
              <a:rPr lang="en-US" sz="2400" dirty="0" smtClean="0"/>
              <a:t>&gt;&gt;&gt;print(j) //1234,program,python,c,java,2020,oops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461115" y="1377763"/>
            <a:ext cx="4659549" cy="1939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j.append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ruby”+”swift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”)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Print(j)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Error:append</a:t>
            </a:r>
            <a:r>
              <a:rPr lang="en-US" sz="2400" dirty="0" smtClean="0">
                <a:solidFill>
                  <a:srgbClr val="FF0000"/>
                </a:solidFill>
              </a:rPr>
              <a:t> only takes one arguments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1387" y="3910519"/>
            <a:ext cx="4416358" cy="22762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2"/>
                </a:solidFill>
              </a:rPr>
              <a:t>K=[“ajay”,21,”smg”]</a:t>
            </a:r>
          </a:p>
          <a:p>
            <a:r>
              <a:rPr lang="en-US" sz="2000" dirty="0" err="1" smtClean="0">
                <a:solidFill>
                  <a:schemeClr val="tx2"/>
                </a:solidFill>
              </a:rPr>
              <a:t>k.append</a:t>
            </a:r>
            <a:r>
              <a:rPr lang="en-US" sz="2000" dirty="0" smtClean="0">
                <a:solidFill>
                  <a:schemeClr val="tx2"/>
                </a:solidFill>
              </a:rPr>
              <a:t>(“</a:t>
            </a:r>
            <a:r>
              <a:rPr lang="en-US" sz="2000" dirty="0" err="1" smtClean="0">
                <a:solidFill>
                  <a:schemeClr val="tx2"/>
                </a:solidFill>
              </a:rPr>
              <a:t>smg</a:t>
            </a:r>
            <a:r>
              <a:rPr lang="en-US" sz="2000" dirty="0" smtClean="0">
                <a:solidFill>
                  <a:schemeClr val="tx2"/>
                </a:solidFill>
              </a:rPr>
              <a:t>”)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Output: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Ajay,21,smg,smg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1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29"/>
            <a:ext cx="12120664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delete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40492"/>
            <a:ext cx="12120664" cy="5517508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A=[“xyz”,”smg”,”bng”,123,”hassan”,”dvg”]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Remove()      </a:t>
            </a:r>
            <a:r>
              <a:rPr lang="en-US" sz="2400" dirty="0" smtClean="0"/>
              <a:t>//</a:t>
            </a:r>
            <a:r>
              <a:rPr lang="en-US" sz="2400" dirty="0"/>
              <a:t>removes the specified item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a.remove</a:t>
            </a:r>
            <a:r>
              <a:rPr lang="en-US" sz="2400" dirty="0" smtClean="0"/>
              <a:t>(“</a:t>
            </a:r>
            <a:r>
              <a:rPr lang="en-US" sz="2400" dirty="0" err="1" smtClean="0"/>
              <a:t>bng</a:t>
            </a:r>
            <a:r>
              <a:rPr lang="en-US" sz="2400" dirty="0" smtClean="0"/>
              <a:t>”)    //xyz,smg,123,hassan,dvg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Pop()      </a:t>
            </a:r>
            <a:r>
              <a:rPr lang="en-US" sz="2400" dirty="0" smtClean="0"/>
              <a:t>//</a:t>
            </a:r>
            <a:r>
              <a:rPr lang="en-US" sz="2400" dirty="0"/>
              <a:t>method removes the specified index, (or the last item if index is not specified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a.pop</a:t>
            </a:r>
            <a:r>
              <a:rPr lang="en-US" sz="2400" dirty="0" smtClean="0"/>
              <a:t>()      //xyz,smg,123,hassan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&gt;&gt;&gt;del a[3]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&gt;&gt;&gt;print(a)     //xyz,smg,123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&gt;&gt;&gt;del a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&gt;&gt;&gt;print(a)    //print a is no defined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Clear()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A=[123,”hello”]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&gt;&gt;&gt;</a:t>
            </a:r>
            <a:r>
              <a:rPr lang="en-US" sz="2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a.clear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  //[]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29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Copy list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492"/>
            <a:ext cx="12192000" cy="551750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A=[190,”dosa”,”idli”,”panner”]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Copy()</a:t>
            </a:r>
          </a:p>
          <a:p>
            <a:pPr marL="0" indent="0">
              <a:buNone/>
            </a:pPr>
            <a:r>
              <a:rPr lang="en-US" sz="2400" dirty="0" smtClean="0"/>
              <a:t>&gt;&gt;&gt;K=</a:t>
            </a:r>
            <a:r>
              <a:rPr lang="en-US" sz="2400" dirty="0" err="1" smtClean="0"/>
              <a:t>a.copy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&gt;&gt;&gt;Print(k)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List():</a:t>
            </a:r>
          </a:p>
          <a:p>
            <a:pPr marL="0" indent="0">
              <a:buNone/>
            </a:pPr>
            <a:r>
              <a:rPr lang="en-US" sz="2400" dirty="0" smtClean="0"/>
              <a:t>&gt;&gt;&gt;S=list(a)</a:t>
            </a:r>
          </a:p>
          <a:p>
            <a:pPr marL="0" indent="0">
              <a:buNone/>
            </a:pPr>
            <a:r>
              <a:rPr lang="en-US" sz="2400" dirty="0" smtClean="0"/>
              <a:t>&gt;&gt;&gt;Print(s)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5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442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,</vt:lpstr>
      <vt:lpstr>PowerPoint Presentation</vt:lpstr>
      <vt:lpstr>sequences</vt:lpstr>
      <vt:lpstr>Sequences in python</vt:lpstr>
      <vt:lpstr>List </vt:lpstr>
      <vt:lpstr>Access items</vt:lpstr>
      <vt:lpstr>List with function</vt:lpstr>
      <vt:lpstr>delete</vt:lpstr>
      <vt:lpstr>Copy list</vt:lpstr>
      <vt:lpstr>Join Two Lists</vt:lpstr>
      <vt:lpstr>reverse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,</dc:title>
  <dc:creator>ajay</dc:creator>
  <cp:lastModifiedBy>ajay</cp:lastModifiedBy>
  <cp:revision>14</cp:revision>
  <dcterms:created xsi:type="dcterms:W3CDTF">2020-08-11T15:34:34Z</dcterms:created>
  <dcterms:modified xsi:type="dcterms:W3CDTF">2020-08-13T16:55:28Z</dcterms:modified>
</cp:coreProperties>
</file>