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" initials="U" lastIdx="1" clrIdx="0">
    <p:extLst>
      <p:ext uri="{19B8F6BF-5375-455C-9EA6-DF929625EA0E}">
        <p15:presenceInfo xmlns:p15="http://schemas.microsoft.com/office/powerpoint/2012/main" userId="7db02d66b61c4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9144C-42FC-42E6-9A05-CBB6CB2C554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337166-FCF6-4D7D-87A9-41247426791F}">
      <dgm:prSet phldrT="[Text]"/>
      <dgm:spPr/>
      <dgm:t>
        <a:bodyPr/>
        <a:lstStyle/>
        <a:p>
          <a:r>
            <a:rPr lang="en-US" dirty="0" smtClean="0"/>
            <a:t>Problem</a:t>
          </a:r>
        </a:p>
        <a:p>
          <a:r>
            <a:rPr lang="en-US" smtClean="0"/>
            <a:t>solving</a:t>
          </a:r>
          <a:endParaRPr lang="en-US" dirty="0"/>
        </a:p>
      </dgm:t>
    </dgm:pt>
    <dgm:pt modelId="{C8FE30C0-ED3C-4F83-A268-44472081E36B}" type="parTrans" cxnId="{53E178B5-D912-4C27-B939-CAC04F75D313}">
      <dgm:prSet/>
      <dgm:spPr/>
      <dgm:t>
        <a:bodyPr/>
        <a:lstStyle/>
        <a:p>
          <a:endParaRPr lang="en-US"/>
        </a:p>
      </dgm:t>
    </dgm:pt>
    <dgm:pt modelId="{B923A9E8-1FA6-4632-A468-698B19823B5A}" type="sibTrans" cxnId="{53E178B5-D912-4C27-B939-CAC04F75D313}">
      <dgm:prSet/>
      <dgm:spPr/>
      <dgm:t>
        <a:bodyPr/>
        <a:lstStyle/>
        <a:p>
          <a:endParaRPr lang="en-US"/>
        </a:p>
      </dgm:t>
    </dgm:pt>
    <dgm:pt modelId="{E3EA8CA0-08F8-4BEB-A8D6-B80C6B4B3CA8}">
      <dgm:prSet phldrT="[Text]"/>
      <dgm:spPr/>
      <dgm:t>
        <a:bodyPr/>
        <a:lstStyle/>
        <a:p>
          <a:r>
            <a:rPr lang="en-US" dirty="0" smtClean="0"/>
            <a:t>Oops </a:t>
          </a:r>
          <a:endParaRPr lang="en-US" dirty="0"/>
        </a:p>
      </dgm:t>
    </dgm:pt>
    <dgm:pt modelId="{7F63BD75-7419-4CC3-8F5C-C33E82CB9EC8}" type="parTrans" cxnId="{29F6D7C0-443E-4E9D-ACDE-6D0E9C3B2A99}">
      <dgm:prSet/>
      <dgm:spPr/>
      <dgm:t>
        <a:bodyPr/>
        <a:lstStyle/>
        <a:p>
          <a:endParaRPr lang="en-US"/>
        </a:p>
      </dgm:t>
    </dgm:pt>
    <dgm:pt modelId="{9DC2EC49-CC09-4F52-97C6-3A8A251014C3}" type="sibTrans" cxnId="{29F6D7C0-443E-4E9D-ACDE-6D0E9C3B2A99}">
      <dgm:prSet/>
      <dgm:spPr/>
      <dgm:t>
        <a:bodyPr/>
        <a:lstStyle/>
        <a:p>
          <a:endParaRPr lang="en-US"/>
        </a:p>
      </dgm:t>
    </dgm:pt>
    <dgm:pt modelId="{3B65DB13-316F-4CC4-873C-B7B8F5389944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DF2A9B34-B7CC-4515-95E7-494501212350}" type="parTrans" cxnId="{E64020FA-D294-45FF-9B71-9FAF58036FBC}">
      <dgm:prSet/>
      <dgm:spPr/>
      <dgm:t>
        <a:bodyPr/>
        <a:lstStyle/>
        <a:p>
          <a:endParaRPr lang="en-US"/>
        </a:p>
      </dgm:t>
    </dgm:pt>
    <dgm:pt modelId="{12EB2065-9F68-4680-84EC-5C53D00C3A2B}" type="sibTrans" cxnId="{E64020FA-D294-45FF-9B71-9FAF58036FBC}">
      <dgm:prSet/>
      <dgm:spPr/>
      <dgm:t>
        <a:bodyPr/>
        <a:lstStyle/>
        <a:p>
          <a:endParaRPr lang="en-US"/>
        </a:p>
      </dgm:t>
    </dgm:pt>
    <dgm:pt modelId="{E6D74AA0-579C-4D60-9C52-401B8AB75996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FCA63880-2315-4D56-AA8D-50DAD71A0CB2}" type="parTrans" cxnId="{B921FBB0-A318-4F58-9CD4-4877D1F3D292}">
      <dgm:prSet/>
      <dgm:spPr/>
      <dgm:t>
        <a:bodyPr/>
        <a:lstStyle/>
        <a:p>
          <a:endParaRPr lang="en-US"/>
        </a:p>
      </dgm:t>
    </dgm:pt>
    <dgm:pt modelId="{4B956566-8B20-4AFC-8D59-CE3BE2AFF2FB}" type="sibTrans" cxnId="{B921FBB0-A318-4F58-9CD4-4877D1F3D292}">
      <dgm:prSet/>
      <dgm:spPr/>
      <dgm:t>
        <a:bodyPr/>
        <a:lstStyle/>
        <a:p>
          <a:endParaRPr lang="en-US"/>
        </a:p>
      </dgm:t>
    </dgm:pt>
    <dgm:pt modelId="{A97239F5-3AA8-4338-8225-004026428600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B10E68C-C015-40AE-8861-6A57F016EB6A}" type="parTrans" cxnId="{452631F2-F57A-4F75-A103-52F1CCE24D60}">
      <dgm:prSet/>
      <dgm:spPr/>
      <dgm:t>
        <a:bodyPr/>
        <a:lstStyle/>
        <a:p>
          <a:endParaRPr lang="en-US"/>
        </a:p>
      </dgm:t>
    </dgm:pt>
    <dgm:pt modelId="{D3C7B269-4C2D-4A4C-93B2-DB9998AC50DE}" type="sibTrans" cxnId="{452631F2-F57A-4F75-A103-52F1CCE24D60}">
      <dgm:prSet/>
      <dgm:spPr/>
      <dgm:t>
        <a:bodyPr/>
        <a:lstStyle/>
        <a:p>
          <a:endParaRPr lang="en-US"/>
        </a:p>
      </dgm:t>
    </dgm:pt>
    <dgm:pt modelId="{DCE6626D-9B99-45E1-8DD4-8581513FB247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5E4A2F86-C468-48FF-B08A-D6AAD7D9AAD8}" type="parTrans" cxnId="{4A4CBC8F-18BD-494B-A679-6FD4EF121F40}">
      <dgm:prSet/>
      <dgm:spPr/>
      <dgm:t>
        <a:bodyPr/>
        <a:lstStyle/>
        <a:p>
          <a:endParaRPr lang="en-US"/>
        </a:p>
      </dgm:t>
    </dgm:pt>
    <dgm:pt modelId="{DBDCE836-FBF1-49DE-A372-DDB3A769F8A7}" type="sibTrans" cxnId="{4A4CBC8F-18BD-494B-A679-6FD4EF121F40}">
      <dgm:prSet/>
      <dgm:spPr/>
      <dgm:t>
        <a:bodyPr/>
        <a:lstStyle/>
        <a:p>
          <a:endParaRPr lang="en-US"/>
        </a:p>
      </dgm:t>
    </dgm:pt>
    <dgm:pt modelId="{A25DC9A1-CF95-4881-83B1-11EF84BB888F}" type="pres">
      <dgm:prSet presAssocID="{5739144C-42FC-42E6-9A05-CBB6CB2C55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C0283-E0C9-4878-A706-CF69E7CA572B}" type="pres">
      <dgm:prSet presAssocID="{88337166-FCF6-4D7D-87A9-41247426791F}" presName="root1" presStyleCnt="0"/>
      <dgm:spPr/>
    </dgm:pt>
    <dgm:pt modelId="{44E48287-99B0-4B18-8085-0D5F99580B55}" type="pres">
      <dgm:prSet presAssocID="{88337166-FCF6-4D7D-87A9-4124742679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441EB-05BC-42D7-8BB8-A0698B2B0DA9}" type="pres">
      <dgm:prSet presAssocID="{88337166-FCF6-4D7D-87A9-41247426791F}" presName="level2hierChild" presStyleCnt="0"/>
      <dgm:spPr/>
    </dgm:pt>
    <dgm:pt modelId="{FC840052-93DB-48A3-9E8C-68A75111014F}" type="pres">
      <dgm:prSet presAssocID="{7F63BD75-7419-4CC3-8F5C-C33E82CB9EC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FE18BAA-66FA-451A-A48E-D815F52390B5}" type="pres">
      <dgm:prSet presAssocID="{7F63BD75-7419-4CC3-8F5C-C33E82CB9EC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1CAFB15-B0D6-4565-BC49-A62C9F7B59BD}" type="pres">
      <dgm:prSet presAssocID="{E3EA8CA0-08F8-4BEB-A8D6-B80C6B4B3CA8}" presName="root2" presStyleCnt="0"/>
      <dgm:spPr/>
    </dgm:pt>
    <dgm:pt modelId="{1853405D-2C37-4EF7-8F79-2A899C3F6F18}" type="pres">
      <dgm:prSet presAssocID="{E3EA8CA0-08F8-4BEB-A8D6-B80C6B4B3C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954CA-2447-4071-A9F1-ADFF66835427}" type="pres">
      <dgm:prSet presAssocID="{E3EA8CA0-08F8-4BEB-A8D6-B80C6B4B3CA8}" presName="level3hierChild" presStyleCnt="0"/>
      <dgm:spPr/>
    </dgm:pt>
    <dgm:pt modelId="{296C9E99-BB4A-4887-83A6-1ABD32EDDBE4}" type="pres">
      <dgm:prSet presAssocID="{DF2A9B34-B7CC-4515-95E7-49450121235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FEA4225-59BA-47B3-8DF5-30BAE62924F0}" type="pres">
      <dgm:prSet presAssocID="{DF2A9B34-B7CC-4515-95E7-49450121235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B550B1E-B385-4991-9775-4B27099A90DF}" type="pres">
      <dgm:prSet presAssocID="{3B65DB13-316F-4CC4-873C-B7B8F5389944}" presName="root2" presStyleCnt="0"/>
      <dgm:spPr/>
    </dgm:pt>
    <dgm:pt modelId="{29CA1EE5-51DA-478A-9B21-A8A73F2F1611}" type="pres">
      <dgm:prSet presAssocID="{3B65DB13-316F-4CC4-873C-B7B8F538994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5EA9E-1345-4B71-ADAF-0C147E67CCA7}" type="pres">
      <dgm:prSet presAssocID="{3B65DB13-316F-4CC4-873C-B7B8F5389944}" presName="level3hierChild" presStyleCnt="0"/>
      <dgm:spPr/>
    </dgm:pt>
    <dgm:pt modelId="{F008B3DD-3D7C-4191-AE3E-955E2F1F0690}" type="pres">
      <dgm:prSet presAssocID="{FCA63880-2315-4D56-AA8D-50DAD71A0CB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0D3491BE-E19C-4693-965A-D35CF01976BD}" type="pres">
      <dgm:prSet presAssocID="{FCA63880-2315-4D56-AA8D-50DAD71A0CB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87E39CF-30AD-40C1-9E21-DD0F1FE0077A}" type="pres">
      <dgm:prSet presAssocID="{E6D74AA0-579C-4D60-9C52-401B8AB75996}" presName="root2" presStyleCnt="0"/>
      <dgm:spPr/>
    </dgm:pt>
    <dgm:pt modelId="{4164E329-FFA7-4E86-B99E-170100D805AD}" type="pres">
      <dgm:prSet presAssocID="{E6D74AA0-579C-4D60-9C52-401B8AB7599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2C7E2-9E0D-43B2-903C-6F8E3CA2DA7A}" type="pres">
      <dgm:prSet presAssocID="{E6D74AA0-579C-4D60-9C52-401B8AB75996}" presName="level3hierChild" presStyleCnt="0"/>
      <dgm:spPr/>
    </dgm:pt>
    <dgm:pt modelId="{4A4DF940-310D-46DA-96E8-2E4A2C898F8A}" type="pres">
      <dgm:prSet presAssocID="{1B10E68C-C015-40AE-8861-6A57F016EB6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FA9B407-DD15-4228-89BA-624A80E5C123}" type="pres">
      <dgm:prSet presAssocID="{1B10E68C-C015-40AE-8861-6A57F016EB6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3A3A82F-F933-4C61-AA48-B721B4C22270}" type="pres">
      <dgm:prSet presAssocID="{A97239F5-3AA8-4338-8225-004026428600}" presName="root2" presStyleCnt="0"/>
      <dgm:spPr/>
    </dgm:pt>
    <dgm:pt modelId="{34B95C6B-2314-43C7-9400-46D544D095B1}" type="pres">
      <dgm:prSet presAssocID="{A97239F5-3AA8-4338-8225-00402642860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F12DA-6C8F-4251-9A06-0AC12A6B9790}" type="pres">
      <dgm:prSet presAssocID="{A97239F5-3AA8-4338-8225-004026428600}" presName="level3hierChild" presStyleCnt="0"/>
      <dgm:spPr/>
    </dgm:pt>
    <dgm:pt modelId="{E56BFEC2-D106-4503-AC50-740996BA32DF}" type="pres">
      <dgm:prSet presAssocID="{5E4A2F86-C468-48FF-B08A-D6AAD7D9AAD8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BADC74A-0F20-49F5-B6C6-9905F65FA94B}" type="pres">
      <dgm:prSet presAssocID="{5E4A2F86-C468-48FF-B08A-D6AAD7D9AAD8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8F8A88A-B976-44D1-89A9-A5ACC0FEADCE}" type="pres">
      <dgm:prSet presAssocID="{DCE6626D-9B99-45E1-8DD4-8581513FB247}" presName="root2" presStyleCnt="0"/>
      <dgm:spPr/>
    </dgm:pt>
    <dgm:pt modelId="{38699F2E-E270-4253-BE99-B46502D29CAB}" type="pres">
      <dgm:prSet presAssocID="{DCE6626D-9B99-45E1-8DD4-8581513FB24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67DCA-DFF8-48F9-90E8-34746EC73600}" type="pres">
      <dgm:prSet presAssocID="{DCE6626D-9B99-45E1-8DD4-8581513FB247}" presName="level3hierChild" presStyleCnt="0"/>
      <dgm:spPr/>
    </dgm:pt>
  </dgm:ptLst>
  <dgm:cxnLst>
    <dgm:cxn modelId="{B921FBB0-A318-4F58-9CD4-4877D1F3D292}" srcId="{E3EA8CA0-08F8-4BEB-A8D6-B80C6B4B3CA8}" destId="{E6D74AA0-579C-4D60-9C52-401B8AB75996}" srcOrd="1" destOrd="0" parTransId="{FCA63880-2315-4D56-AA8D-50DAD71A0CB2}" sibTransId="{4B956566-8B20-4AFC-8D59-CE3BE2AFF2FB}"/>
    <dgm:cxn modelId="{65F19F49-BCBE-4CC1-B7AE-C28767A3186D}" type="presOf" srcId="{E3EA8CA0-08F8-4BEB-A8D6-B80C6B4B3CA8}" destId="{1853405D-2C37-4EF7-8F79-2A899C3F6F18}" srcOrd="0" destOrd="0" presId="urn:microsoft.com/office/officeart/2005/8/layout/hierarchy2"/>
    <dgm:cxn modelId="{452631F2-F57A-4F75-A103-52F1CCE24D60}" srcId="{88337166-FCF6-4D7D-87A9-41247426791F}" destId="{A97239F5-3AA8-4338-8225-004026428600}" srcOrd="1" destOrd="0" parTransId="{1B10E68C-C015-40AE-8861-6A57F016EB6A}" sibTransId="{D3C7B269-4C2D-4A4C-93B2-DB9998AC50DE}"/>
    <dgm:cxn modelId="{A9E8B720-C85E-4A21-BA44-287EC2B6861D}" type="presOf" srcId="{A97239F5-3AA8-4338-8225-004026428600}" destId="{34B95C6B-2314-43C7-9400-46D544D095B1}" srcOrd="0" destOrd="0" presId="urn:microsoft.com/office/officeart/2005/8/layout/hierarchy2"/>
    <dgm:cxn modelId="{5E8CF9BB-FD08-496B-AD3C-50E234845F94}" type="presOf" srcId="{DF2A9B34-B7CC-4515-95E7-494501212350}" destId="{296C9E99-BB4A-4887-83A6-1ABD32EDDBE4}" srcOrd="0" destOrd="0" presId="urn:microsoft.com/office/officeart/2005/8/layout/hierarchy2"/>
    <dgm:cxn modelId="{2B268586-195D-43E5-A35D-EFF05C455E91}" type="presOf" srcId="{5E4A2F86-C468-48FF-B08A-D6AAD7D9AAD8}" destId="{BBADC74A-0F20-49F5-B6C6-9905F65FA94B}" srcOrd="1" destOrd="0" presId="urn:microsoft.com/office/officeart/2005/8/layout/hierarchy2"/>
    <dgm:cxn modelId="{9945B3CD-0502-49D0-AAA5-D118225E0270}" type="presOf" srcId="{DCE6626D-9B99-45E1-8DD4-8581513FB247}" destId="{38699F2E-E270-4253-BE99-B46502D29CAB}" srcOrd="0" destOrd="0" presId="urn:microsoft.com/office/officeart/2005/8/layout/hierarchy2"/>
    <dgm:cxn modelId="{58E405BF-6DDD-4014-A890-9161E0340C27}" type="presOf" srcId="{1B10E68C-C015-40AE-8861-6A57F016EB6A}" destId="{4A4DF940-310D-46DA-96E8-2E4A2C898F8A}" srcOrd="0" destOrd="0" presId="urn:microsoft.com/office/officeart/2005/8/layout/hierarchy2"/>
    <dgm:cxn modelId="{ABDA1840-C0F1-476A-80EE-8FD7CE4C5FC9}" type="presOf" srcId="{FCA63880-2315-4D56-AA8D-50DAD71A0CB2}" destId="{F008B3DD-3D7C-4191-AE3E-955E2F1F0690}" srcOrd="0" destOrd="0" presId="urn:microsoft.com/office/officeart/2005/8/layout/hierarchy2"/>
    <dgm:cxn modelId="{3287F8BF-1EBB-44EE-B31B-63D409CA1888}" type="presOf" srcId="{FCA63880-2315-4D56-AA8D-50DAD71A0CB2}" destId="{0D3491BE-E19C-4693-965A-D35CF01976BD}" srcOrd="1" destOrd="0" presId="urn:microsoft.com/office/officeart/2005/8/layout/hierarchy2"/>
    <dgm:cxn modelId="{0D7853B1-3F30-481B-997D-1B0159716896}" type="presOf" srcId="{7F63BD75-7419-4CC3-8F5C-C33E82CB9EC8}" destId="{FC840052-93DB-48A3-9E8C-68A75111014F}" srcOrd="0" destOrd="0" presId="urn:microsoft.com/office/officeart/2005/8/layout/hierarchy2"/>
    <dgm:cxn modelId="{092486AE-3DEB-46B5-A894-27C0619BBE90}" type="presOf" srcId="{5E4A2F86-C468-48FF-B08A-D6AAD7D9AAD8}" destId="{E56BFEC2-D106-4503-AC50-740996BA32DF}" srcOrd="0" destOrd="0" presId="urn:microsoft.com/office/officeart/2005/8/layout/hierarchy2"/>
    <dgm:cxn modelId="{E64020FA-D294-45FF-9B71-9FAF58036FBC}" srcId="{E3EA8CA0-08F8-4BEB-A8D6-B80C6B4B3CA8}" destId="{3B65DB13-316F-4CC4-873C-B7B8F5389944}" srcOrd="0" destOrd="0" parTransId="{DF2A9B34-B7CC-4515-95E7-494501212350}" sibTransId="{12EB2065-9F68-4680-84EC-5C53D00C3A2B}"/>
    <dgm:cxn modelId="{1A9734F1-947B-4B68-8438-7DC60DC95720}" type="presOf" srcId="{88337166-FCF6-4D7D-87A9-41247426791F}" destId="{44E48287-99B0-4B18-8085-0D5F99580B55}" srcOrd="0" destOrd="0" presId="urn:microsoft.com/office/officeart/2005/8/layout/hierarchy2"/>
    <dgm:cxn modelId="{53E178B5-D912-4C27-B939-CAC04F75D313}" srcId="{5739144C-42FC-42E6-9A05-CBB6CB2C5541}" destId="{88337166-FCF6-4D7D-87A9-41247426791F}" srcOrd="0" destOrd="0" parTransId="{C8FE30C0-ED3C-4F83-A268-44472081E36B}" sibTransId="{B923A9E8-1FA6-4632-A468-698B19823B5A}"/>
    <dgm:cxn modelId="{4A4CBC8F-18BD-494B-A679-6FD4EF121F40}" srcId="{A97239F5-3AA8-4338-8225-004026428600}" destId="{DCE6626D-9B99-45E1-8DD4-8581513FB247}" srcOrd="0" destOrd="0" parTransId="{5E4A2F86-C468-48FF-B08A-D6AAD7D9AAD8}" sibTransId="{DBDCE836-FBF1-49DE-A372-DDB3A769F8A7}"/>
    <dgm:cxn modelId="{11CE155E-9CD6-43C5-86CB-7B214E74AC8F}" type="presOf" srcId="{5739144C-42FC-42E6-9A05-CBB6CB2C5541}" destId="{A25DC9A1-CF95-4881-83B1-11EF84BB888F}" srcOrd="0" destOrd="0" presId="urn:microsoft.com/office/officeart/2005/8/layout/hierarchy2"/>
    <dgm:cxn modelId="{29F6D7C0-443E-4E9D-ACDE-6D0E9C3B2A99}" srcId="{88337166-FCF6-4D7D-87A9-41247426791F}" destId="{E3EA8CA0-08F8-4BEB-A8D6-B80C6B4B3CA8}" srcOrd="0" destOrd="0" parTransId="{7F63BD75-7419-4CC3-8F5C-C33E82CB9EC8}" sibTransId="{9DC2EC49-CC09-4F52-97C6-3A8A251014C3}"/>
    <dgm:cxn modelId="{F64BBB20-573F-41A6-8F2D-5C2FA64589C4}" type="presOf" srcId="{3B65DB13-316F-4CC4-873C-B7B8F5389944}" destId="{29CA1EE5-51DA-478A-9B21-A8A73F2F1611}" srcOrd="0" destOrd="0" presId="urn:microsoft.com/office/officeart/2005/8/layout/hierarchy2"/>
    <dgm:cxn modelId="{B209F530-9DA6-4F7E-9B15-6B85A437673B}" type="presOf" srcId="{E6D74AA0-579C-4D60-9C52-401B8AB75996}" destId="{4164E329-FFA7-4E86-B99E-170100D805AD}" srcOrd="0" destOrd="0" presId="urn:microsoft.com/office/officeart/2005/8/layout/hierarchy2"/>
    <dgm:cxn modelId="{7B6433A2-C10A-4386-9817-AA3E12CDFB2B}" type="presOf" srcId="{7F63BD75-7419-4CC3-8F5C-C33E82CB9EC8}" destId="{5FE18BAA-66FA-451A-A48E-D815F52390B5}" srcOrd="1" destOrd="0" presId="urn:microsoft.com/office/officeart/2005/8/layout/hierarchy2"/>
    <dgm:cxn modelId="{BAEBA9C2-4928-4C7E-8F95-B6452702F570}" type="presOf" srcId="{DF2A9B34-B7CC-4515-95E7-494501212350}" destId="{EFEA4225-59BA-47B3-8DF5-30BAE62924F0}" srcOrd="1" destOrd="0" presId="urn:microsoft.com/office/officeart/2005/8/layout/hierarchy2"/>
    <dgm:cxn modelId="{0D0130E6-40D0-4BF0-AF8F-A7498B5836E5}" type="presOf" srcId="{1B10E68C-C015-40AE-8861-6A57F016EB6A}" destId="{BFA9B407-DD15-4228-89BA-624A80E5C123}" srcOrd="1" destOrd="0" presId="urn:microsoft.com/office/officeart/2005/8/layout/hierarchy2"/>
    <dgm:cxn modelId="{55CA6E11-A335-4A0B-B6A7-653ABE2158EC}" type="presParOf" srcId="{A25DC9A1-CF95-4881-83B1-11EF84BB888F}" destId="{AB5C0283-E0C9-4878-A706-CF69E7CA572B}" srcOrd="0" destOrd="0" presId="urn:microsoft.com/office/officeart/2005/8/layout/hierarchy2"/>
    <dgm:cxn modelId="{29616E69-8B6B-42DC-9001-0EDC8A321814}" type="presParOf" srcId="{AB5C0283-E0C9-4878-A706-CF69E7CA572B}" destId="{44E48287-99B0-4B18-8085-0D5F99580B55}" srcOrd="0" destOrd="0" presId="urn:microsoft.com/office/officeart/2005/8/layout/hierarchy2"/>
    <dgm:cxn modelId="{11C07298-F9BC-406A-9D40-4B62AD1362A6}" type="presParOf" srcId="{AB5C0283-E0C9-4878-A706-CF69E7CA572B}" destId="{12A441EB-05BC-42D7-8BB8-A0698B2B0DA9}" srcOrd="1" destOrd="0" presId="urn:microsoft.com/office/officeart/2005/8/layout/hierarchy2"/>
    <dgm:cxn modelId="{53D5BE04-7C2E-4AF5-A4BA-73007B38D885}" type="presParOf" srcId="{12A441EB-05BC-42D7-8BB8-A0698B2B0DA9}" destId="{FC840052-93DB-48A3-9E8C-68A75111014F}" srcOrd="0" destOrd="0" presId="urn:microsoft.com/office/officeart/2005/8/layout/hierarchy2"/>
    <dgm:cxn modelId="{331CBC93-5F86-41DF-AC28-370984DD121A}" type="presParOf" srcId="{FC840052-93DB-48A3-9E8C-68A75111014F}" destId="{5FE18BAA-66FA-451A-A48E-D815F52390B5}" srcOrd="0" destOrd="0" presId="urn:microsoft.com/office/officeart/2005/8/layout/hierarchy2"/>
    <dgm:cxn modelId="{810FA2C0-CCD7-47F0-BFA6-2645F4977785}" type="presParOf" srcId="{12A441EB-05BC-42D7-8BB8-A0698B2B0DA9}" destId="{51CAFB15-B0D6-4565-BC49-A62C9F7B59BD}" srcOrd="1" destOrd="0" presId="urn:microsoft.com/office/officeart/2005/8/layout/hierarchy2"/>
    <dgm:cxn modelId="{D1A62D6E-5C9A-4A37-BBA3-35CFAB590ADE}" type="presParOf" srcId="{51CAFB15-B0D6-4565-BC49-A62C9F7B59BD}" destId="{1853405D-2C37-4EF7-8F79-2A899C3F6F18}" srcOrd="0" destOrd="0" presId="urn:microsoft.com/office/officeart/2005/8/layout/hierarchy2"/>
    <dgm:cxn modelId="{CB91F86A-C070-4997-89C8-FD3B3E07F4D7}" type="presParOf" srcId="{51CAFB15-B0D6-4565-BC49-A62C9F7B59BD}" destId="{042954CA-2447-4071-A9F1-ADFF66835427}" srcOrd="1" destOrd="0" presId="urn:microsoft.com/office/officeart/2005/8/layout/hierarchy2"/>
    <dgm:cxn modelId="{ADABD6F3-F97B-4D68-B1FD-74145067CD95}" type="presParOf" srcId="{042954CA-2447-4071-A9F1-ADFF66835427}" destId="{296C9E99-BB4A-4887-83A6-1ABD32EDDBE4}" srcOrd="0" destOrd="0" presId="urn:microsoft.com/office/officeart/2005/8/layout/hierarchy2"/>
    <dgm:cxn modelId="{E3F6B35F-0BC9-4C18-AABA-34CE3DF1D18D}" type="presParOf" srcId="{296C9E99-BB4A-4887-83A6-1ABD32EDDBE4}" destId="{EFEA4225-59BA-47B3-8DF5-30BAE62924F0}" srcOrd="0" destOrd="0" presId="urn:microsoft.com/office/officeart/2005/8/layout/hierarchy2"/>
    <dgm:cxn modelId="{90C1E7D9-8410-449B-95C3-C8384CA7F5C5}" type="presParOf" srcId="{042954CA-2447-4071-A9F1-ADFF66835427}" destId="{EB550B1E-B385-4991-9775-4B27099A90DF}" srcOrd="1" destOrd="0" presId="urn:microsoft.com/office/officeart/2005/8/layout/hierarchy2"/>
    <dgm:cxn modelId="{5E18A36F-CFFD-4656-95FB-B4903360007C}" type="presParOf" srcId="{EB550B1E-B385-4991-9775-4B27099A90DF}" destId="{29CA1EE5-51DA-478A-9B21-A8A73F2F1611}" srcOrd="0" destOrd="0" presId="urn:microsoft.com/office/officeart/2005/8/layout/hierarchy2"/>
    <dgm:cxn modelId="{A6B06C62-9FA3-459D-8A46-A835562B6C53}" type="presParOf" srcId="{EB550B1E-B385-4991-9775-4B27099A90DF}" destId="{7A65EA9E-1345-4B71-ADAF-0C147E67CCA7}" srcOrd="1" destOrd="0" presId="urn:microsoft.com/office/officeart/2005/8/layout/hierarchy2"/>
    <dgm:cxn modelId="{23712106-CEEF-4332-8538-D2516CB9422F}" type="presParOf" srcId="{042954CA-2447-4071-A9F1-ADFF66835427}" destId="{F008B3DD-3D7C-4191-AE3E-955E2F1F0690}" srcOrd="2" destOrd="0" presId="urn:microsoft.com/office/officeart/2005/8/layout/hierarchy2"/>
    <dgm:cxn modelId="{421C9EC9-8019-4361-9C9D-5FAC7573D945}" type="presParOf" srcId="{F008B3DD-3D7C-4191-AE3E-955E2F1F0690}" destId="{0D3491BE-E19C-4693-965A-D35CF01976BD}" srcOrd="0" destOrd="0" presId="urn:microsoft.com/office/officeart/2005/8/layout/hierarchy2"/>
    <dgm:cxn modelId="{09C2807C-7C14-4BA4-AB84-3ABB952BF7CC}" type="presParOf" srcId="{042954CA-2447-4071-A9F1-ADFF66835427}" destId="{387E39CF-30AD-40C1-9E21-DD0F1FE0077A}" srcOrd="3" destOrd="0" presId="urn:microsoft.com/office/officeart/2005/8/layout/hierarchy2"/>
    <dgm:cxn modelId="{0C8614FD-70BD-4C4D-8D16-6FB9BD4FFDA4}" type="presParOf" srcId="{387E39CF-30AD-40C1-9E21-DD0F1FE0077A}" destId="{4164E329-FFA7-4E86-B99E-170100D805AD}" srcOrd="0" destOrd="0" presId="urn:microsoft.com/office/officeart/2005/8/layout/hierarchy2"/>
    <dgm:cxn modelId="{CB8B1DFE-BE32-4C29-BFA9-196F8537DEF0}" type="presParOf" srcId="{387E39CF-30AD-40C1-9E21-DD0F1FE0077A}" destId="{C912C7E2-9E0D-43B2-903C-6F8E3CA2DA7A}" srcOrd="1" destOrd="0" presId="urn:microsoft.com/office/officeart/2005/8/layout/hierarchy2"/>
    <dgm:cxn modelId="{801134FD-849B-41BA-9B7F-D50092925256}" type="presParOf" srcId="{12A441EB-05BC-42D7-8BB8-A0698B2B0DA9}" destId="{4A4DF940-310D-46DA-96E8-2E4A2C898F8A}" srcOrd="2" destOrd="0" presId="urn:microsoft.com/office/officeart/2005/8/layout/hierarchy2"/>
    <dgm:cxn modelId="{D261887B-E0EE-4C13-A0DA-1B671F22CFA8}" type="presParOf" srcId="{4A4DF940-310D-46DA-96E8-2E4A2C898F8A}" destId="{BFA9B407-DD15-4228-89BA-624A80E5C123}" srcOrd="0" destOrd="0" presId="urn:microsoft.com/office/officeart/2005/8/layout/hierarchy2"/>
    <dgm:cxn modelId="{C3FFFAA8-4F41-4ADA-B000-3A5F649AF747}" type="presParOf" srcId="{12A441EB-05BC-42D7-8BB8-A0698B2B0DA9}" destId="{43A3A82F-F933-4C61-AA48-B721B4C22270}" srcOrd="3" destOrd="0" presId="urn:microsoft.com/office/officeart/2005/8/layout/hierarchy2"/>
    <dgm:cxn modelId="{8E53BB45-0966-4FF6-8C99-2E0A9D693C7A}" type="presParOf" srcId="{43A3A82F-F933-4C61-AA48-B721B4C22270}" destId="{34B95C6B-2314-43C7-9400-46D544D095B1}" srcOrd="0" destOrd="0" presId="urn:microsoft.com/office/officeart/2005/8/layout/hierarchy2"/>
    <dgm:cxn modelId="{29A5DCFA-FE42-49C9-B90A-190F0C786808}" type="presParOf" srcId="{43A3A82F-F933-4C61-AA48-B721B4C22270}" destId="{6DFF12DA-6C8F-4251-9A06-0AC12A6B9790}" srcOrd="1" destOrd="0" presId="urn:microsoft.com/office/officeart/2005/8/layout/hierarchy2"/>
    <dgm:cxn modelId="{E51881CC-E744-486A-8796-901817F72A5C}" type="presParOf" srcId="{6DFF12DA-6C8F-4251-9A06-0AC12A6B9790}" destId="{E56BFEC2-D106-4503-AC50-740996BA32DF}" srcOrd="0" destOrd="0" presId="urn:microsoft.com/office/officeart/2005/8/layout/hierarchy2"/>
    <dgm:cxn modelId="{BF80459E-9C62-4256-8395-FCE0210DCCB6}" type="presParOf" srcId="{E56BFEC2-D106-4503-AC50-740996BA32DF}" destId="{BBADC74A-0F20-49F5-B6C6-9905F65FA94B}" srcOrd="0" destOrd="0" presId="urn:microsoft.com/office/officeart/2005/8/layout/hierarchy2"/>
    <dgm:cxn modelId="{432A7E9B-2B61-478D-A7ED-51FD426B9977}" type="presParOf" srcId="{6DFF12DA-6C8F-4251-9A06-0AC12A6B9790}" destId="{B8F8A88A-B976-44D1-89A9-A5ACC0FEADCE}" srcOrd="1" destOrd="0" presId="urn:microsoft.com/office/officeart/2005/8/layout/hierarchy2"/>
    <dgm:cxn modelId="{202FBC86-6D4A-45CE-B10E-01227F80D5DF}" type="presParOf" srcId="{B8F8A88A-B976-44D1-89A9-A5ACC0FEADCE}" destId="{38699F2E-E270-4253-BE99-B46502D29CAB}" srcOrd="0" destOrd="0" presId="urn:microsoft.com/office/officeart/2005/8/layout/hierarchy2"/>
    <dgm:cxn modelId="{330D8D01-E4F3-4639-8EE3-5FC210FD12AB}" type="presParOf" srcId="{B8F8A88A-B976-44D1-89A9-A5ACC0FEADCE}" destId="{23267DCA-DFF8-48F9-90E8-34746EC7360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8287-99B0-4B18-8085-0D5F99580B55}">
      <dsp:nvSpPr>
        <dsp:cNvPr id="0" name=""/>
        <dsp:cNvSpPr/>
      </dsp:nvSpPr>
      <dsp:spPr>
        <a:xfrm>
          <a:off x="1587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Problem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solving</a:t>
          </a:r>
          <a:endParaRPr lang="en-US" sz="2300" kern="1200" dirty="0"/>
        </a:p>
      </dsp:txBody>
      <dsp:txXfrm>
        <a:off x="25068" y="1885122"/>
        <a:ext cx="1556412" cy="754725"/>
      </dsp:txXfrm>
    </dsp:sp>
    <dsp:sp modelId="{FC840052-93DB-48A3-9E8C-68A75111014F}">
      <dsp:nvSpPr>
        <dsp:cNvPr id="0" name=""/>
        <dsp:cNvSpPr/>
      </dsp:nvSpPr>
      <dsp:spPr>
        <a:xfrm rot="18770822">
          <a:off x="1454086" y="1899003"/>
          <a:ext cx="9431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43101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2059" y="1893179"/>
        <a:ext cx="47155" cy="47155"/>
      </dsp:txXfrm>
    </dsp:sp>
    <dsp:sp modelId="{1853405D-2C37-4EF7-8F79-2A899C3F6F18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Oops </a:t>
          </a:r>
          <a:endParaRPr lang="en-US" sz="2300" kern="1200" dirty="0"/>
        </a:p>
      </dsp:txBody>
      <dsp:txXfrm>
        <a:off x="2269793" y="1193666"/>
        <a:ext cx="1556412" cy="754725"/>
      </dsp:txXfrm>
    </dsp:sp>
    <dsp:sp modelId="{296C9E99-BB4A-4887-83A6-1ABD32EDDBE4}">
      <dsp:nvSpPr>
        <dsp:cNvPr id="0" name=""/>
        <dsp:cNvSpPr/>
      </dsp:nvSpPr>
      <dsp:spPr>
        <a:xfrm rot="19457599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1320798"/>
        <a:ext cx="39491" cy="39491"/>
      </dsp:txXfrm>
    </dsp:sp>
    <dsp:sp modelId="{29CA1EE5-51DA-478A-9B21-A8A73F2F1611}">
      <dsp:nvSpPr>
        <dsp:cNvPr id="0" name=""/>
        <dsp:cNvSpPr/>
      </dsp:nvSpPr>
      <dsp:spPr>
        <a:xfrm>
          <a:off x="4491037" y="70921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class</a:t>
          </a:r>
          <a:endParaRPr lang="en-US" sz="2300" kern="1200" dirty="0"/>
        </a:p>
      </dsp:txBody>
      <dsp:txXfrm>
        <a:off x="4514518" y="732696"/>
        <a:ext cx="1556412" cy="754725"/>
      </dsp:txXfrm>
    </dsp:sp>
    <dsp:sp modelId="{F008B3DD-3D7C-4191-AE3E-955E2F1F0690}">
      <dsp:nvSpPr>
        <dsp:cNvPr id="0" name=""/>
        <dsp:cNvSpPr/>
      </dsp:nvSpPr>
      <dsp:spPr>
        <a:xfrm rot="2142401">
          <a:off x="3775450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1781769"/>
        <a:ext cx="39491" cy="39491"/>
      </dsp:txXfrm>
    </dsp:sp>
    <dsp:sp modelId="{4164E329-FFA7-4E86-B99E-170100D805AD}">
      <dsp:nvSpPr>
        <dsp:cNvPr id="0" name=""/>
        <dsp:cNvSpPr/>
      </dsp:nvSpPr>
      <dsp:spPr>
        <a:xfrm>
          <a:off x="449103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object</a:t>
          </a:r>
          <a:endParaRPr lang="en-US" sz="2300" kern="1200" dirty="0"/>
        </a:p>
      </dsp:txBody>
      <dsp:txXfrm>
        <a:off x="4514518" y="1654637"/>
        <a:ext cx="1556412" cy="754725"/>
      </dsp:txXfrm>
    </dsp:sp>
    <dsp:sp modelId="{4A4DF940-310D-46DA-96E8-2E4A2C898F8A}">
      <dsp:nvSpPr>
        <dsp:cNvPr id="0" name=""/>
        <dsp:cNvSpPr/>
      </dsp:nvSpPr>
      <dsp:spPr>
        <a:xfrm rot="2829178">
          <a:off x="1454086" y="2590458"/>
          <a:ext cx="9431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43101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2059" y="2584635"/>
        <a:ext cx="47155" cy="47155"/>
      </dsp:txXfrm>
    </dsp:sp>
    <dsp:sp modelId="{34B95C6B-2314-43C7-9400-46D544D095B1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</a:t>
          </a:r>
          <a:endParaRPr lang="en-US" sz="2300" kern="1200" dirty="0"/>
        </a:p>
      </dsp:txBody>
      <dsp:txXfrm>
        <a:off x="2269793" y="2576577"/>
        <a:ext cx="1556412" cy="754725"/>
      </dsp:txXfrm>
    </dsp:sp>
    <dsp:sp modelId="{E56BFEC2-D106-4503-AC50-740996BA32DF}">
      <dsp:nvSpPr>
        <dsp:cNvPr id="0" name=""/>
        <dsp:cNvSpPr/>
      </dsp:nvSpPr>
      <dsp:spPr>
        <a:xfrm>
          <a:off x="3849687" y="2936186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2937906"/>
        <a:ext cx="32067" cy="32067"/>
      </dsp:txXfrm>
    </dsp:sp>
    <dsp:sp modelId="{38699F2E-E270-4253-BE99-B46502D29CAB}">
      <dsp:nvSpPr>
        <dsp:cNvPr id="0" name=""/>
        <dsp:cNvSpPr/>
      </dsp:nvSpPr>
      <dsp:spPr>
        <a:xfrm>
          <a:off x="4491037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structure</a:t>
          </a:r>
          <a:endParaRPr lang="en-US" sz="2300" kern="1200" dirty="0"/>
        </a:p>
      </dsp:txBody>
      <dsp:txXfrm>
        <a:off x="4514518" y="2576577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0ba7385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0ba7385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15008586"/>
              </p:ext>
            </p:extLst>
          </p:nvPr>
        </p:nvGraphicFramePr>
        <p:xfrm>
          <a:off x="1349666" y="7822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0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94000" cy="15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Object orientation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solve problem using programming language(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,java)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80955" y="1711257"/>
            <a:ext cx="8824500" cy="336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solve problem we can use different programming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08019" y="2881745"/>
            <a:ext cx="2126672" cy="1046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82782" y="4461164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75641" y="4461164"/>
            <a:ext cx="122004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02727" y="4461164"/>
            <a:ext cx="128154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3"/>
          </p:cNvCxnSpPr>
          <p:nvPr/>
        </p:nvCxnSpPr>
        <p:spPr>
          <a:xfrm flipH="1">
            <a:off x="1579419" y="3774578"/>
            <a:ext cx="540044" cy="6865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103418" y="3886200"/>
            <a:ext cx="235527" cy="5749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746527" y="3719945"/>
            <a:ext cx="1109491" cy="7412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50182" y="2320636"/>
            <a:ext cx="1898073" cy="84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</a:t>
            </a:r>
            <a:endParaRPr lang="en-US" sz="4800" dirty="0"/>
          </a:p>
        </p:txBody>
      </p:sp>
      <p:sp>
        <p:nvSpPr>
          <p:cNvPr id="13" name="Down Arrow 12"/>
          <p:cNvSpPr/>
          <p:nvPr/>
        </p:nvSpPr>
        <p:spPr>
          <a:xfrm>
            <a:off x="7474527" y="3171905"/>
            <a:ext cx="387927" cy="120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62454" y="3470564"/>
            <a:ext cx="114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" y="1657445"/>
            <a:ext cx="91440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sz="5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they solve in object oriented ??</a:t>
            </a:r>
            <a:endParaRPr 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09" y="87560"/>
            <a:ext cx="8824500" cy="1609621"/>
          </a:xfrm>
        </p:spPr>
        <p:txBody>
          <a:bodyPr/>
          <a:lstStyle/>
          <a:p>
            <a:pPr algn="ctr"/>
            <a:r>
              <a:rPr lang="en-US" dirty="0" smtClean="0"/>
              <a:t>6 Pillars of Object Orientation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/>
              <a:t>of </a:t>
            </a:r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18" y="1697181"/>
            <a:ext cx="9012382" cy="344631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Class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Objects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Polymorphism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Encapsulation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Abstraction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Inheritance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Note: </a:t>
            </a:r>
            <a:r>
              <a:rPr lang="en-US" dirty="0" err="1" smtClean="0">
                <a:solidFill>
                  <a:schemeClr val="bg2"/>
                </a:solidFill>
              </a:rPr>
              <a:t>simula</a:t>
            </a:r>
            <a:r>
              <a:rPr lang="en-US" dirty="0" smtClean="0">
                <a:solidFill>
                  <a:schemeClr val="bg2"/>
                </a:solidFill>
              </a:rPr>
              <a:t> is the first object oriented programming language.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99" y="149907"/>
            <a:ext cx="8963045" cy="1304820"/>
          </a:xfrm>
        </p:spPr>
        <p:txBody>
          <a:bodyPr/>
          <a:lstStyle/>
          <a:p>
            <a:r>
              <a:rPr lang="en-US" dirty="0" smtClean="0"/>
              <a:t>Object </a:t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real world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98" y="1766675"/>
            <a:ext cx="8963045" cy="3276380"/>
          </a:xfrm>
        </p:spPr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b="1" dirty="0" smtClean="0">
                <a:solidFill>
                  <a:schemeClr val="accent3"/>
                </a:solidFill>
              </a:rPr>
              <a:t>ype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Dog         cat               cow                    bus          jeep            car                  eagle       </a:t>
            </a:r>
            <a:r>
              <a:rPr lang="en-US" dirty="0" err="1" smtClean="0"/>
              <a:t>pigen</a:t>
            </a:r>
            <a:r>
              <a:rPr lang="en-US" dirty="0" smtClean="0"/>
              <a:t>   sparrow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89502" y="3061856"/>
            <a:ext cx="997527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V="1">
            <a:off x="867829" y="3605833"/>
            <a:ext cx="367757" cy="959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588266" y="3699165"/>
            <a:ext cx="5006" cy="914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935941" y="3650673"/>
            <a:ext cx="616526" cy="962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75364" y="3134482"/>
            <a:ext cx="1226127" cy="52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75364" y="3650674"/>
            <a:ext cx="330615" cy="96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383617" y="3650674"/>
            <a:ext cx="188803" cy="96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5"/>
          </p:cNvCxnSpPr>
          <p:nvPr/>
        </p:nvCxnSpPr>
        <p:spPr>
          <a:xfrm flipH="1" flipV="1">
            <a:off x="4821929" y="3580993"/>
            <a:ext cx="506947" cy="991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248400" y="3117273"/>
            <a:ext cx="1420091" cy="488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Birds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85559" y="3605833"/>
            <a:ext cx="284064" cy="1007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00220" y="3605833"/>
            <a:ext cx="152635" cy="1007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57655" y="3512127"/>
            <a:ext cx="458877" cy="1101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8629" y="3699165"/>
            <a:ext cx="8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objects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3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4" y="149905"/>
            <a:ext cx="8824500" cy="1381021"/>
          </a:xfrm>
        </p:spPr>
        <p:txBody>
          <a:bodyPr/>
          <a:lstStyle/>
          <a:p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collection of objects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64" y="1759526"/>
            <a:ext cx="8928408" cy="3383974"/>
          </a:xfrm>
        </p:spPr>
        <p:txBody>
          <a:bodyPr/>
          <a:lstStyle/>
          <a:p>
            <a:r>
              <a:rPr lang="en-US" dirty="0" smtClean="0"/>
              <a:t>Class is a type</a:t>
            </a:r>
          </a:p>
          <a:p>
            <a:r>
              <a:rPr lang="en-US" dirty="0" smtClean="0"/>
              <a:t>Class is a blueprint or template or prototype 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class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Plan or blueprint or template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664036" y="2417618"/>
            <a:ext cx="1454728" cy="7065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7891" y="3165764"/>
            <a:ext cx="1496291" cy="171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8164" y="3865418"/>
            <a:ext cx="616527" cy="1004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44691" y="2161309"/>
            <a:ext cx="526473" cy="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1164" y="2092036"/>
            <a:ext cx="78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92436" y="3865418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91" y="3318164"/>
            <a:ext cx="130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Civil engineer</a:t>
            </a:r>
          </a:p>
          <a:p>
            <a:r>
              <a:rPr lang="en-US" dirty="0" smtClean="0"/>
              <a:t>(class)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1891" y="3041073"/>
            <a:ext cx="2791691" cy="15447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1945" y="3124200"/>
            <a:ext cx="907473" cy="457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0473" y="3228109"/>
            <a:ext cx="1094509" cy="3879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9709" y="4010891"/>
            <a:ext cx="2403764" cy="457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7" y="39070"/>
            <a:ext cx="8893773" cy="133253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17" y="1773382"/>
            <a:ext cx="8893773" cy="3255818"/>
          </a:xfrm>
        </p:spPr>
        <p:txBody>
          <a:bodyPr/>
          <a:lstStyle/>
          <a:p>
            <a:r>
              <a:rPr lang="en-US" dirty="0" smtClean="0"/>
              <a:t>Class does not exist in real world</a:t>
            </a:r>
          </a:p>
          <a:p>
            <a:r>
              <a:rPr lang="en-US" dirty="0" smtClean="0"/>
              <a:t>Class does not occupy memory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Syntax: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Class “</a:t>
            </a:r>
            <a:r>
              <a:rPr lang="en-US" dirty="0" err="1" smtClean="0">
                <a:solidFill>
                  <a:schemeClr val="bg2"/>
                </a:solidFill>
              </a:rPr>
              <a:t>classname</a:t>
            </a:r>
            <a:r>
              <a:rPr lang="en-US" dirty="0" smtClean="0">
                <a:solidFill>
                  <a:schemeClr val="bg2"/>
                </a:solidFill>
              </a:rPr>
              <a:t>”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variable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method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nested class(){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}}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8" y="129124"/>
            <a:ext cx="8900700" cy="1374093"/>
          </a:xfrm>
        </p:spPr>
        <p:txBody>
          <a:bodyPr/>
          <a:lstStyle/>
          <a:p>
            <a:r>
              <a:rPr lang="en-US" dirty="0" smtClean="0"/>
              <a:t>Object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45" y="1773382"/>
            <a:ext cx="8887691" cy="3207327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DOG</a:t>
            </a:r>
          </a:p>
          <a:p>
            <a:pPr marL="114300" indent="0">
              <a:buNone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         bark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                             sleep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34291" y="2265218"/>
            <a:ext cx="914400" cy="126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48691" y="2265218"/>
            <a:ext cx="824345" cy="126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473036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7455" y="2452255"/>
            <a:ext cx="123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3036" y="1773382"/>
            <a:ext cx="2715491" cy="33701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age;</a:t>
            </a:r>
          </a:p>
          <a:p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bark(){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sleep(){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164" y="1918855"/>
            <a:ext cx="2258291" cy="31726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Age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Bark</a:t>
            </a:r>
          </a:p>
          <a:p>
            <a:r>
              <a:rPr lang="en-US" dirty="0" smtClean="0"/>
              <a:t>sleep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01836" y="2157845"/>
            <a:ext cx="581891" cy="2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70218" y="2369127"/>
            <a:ext cx="699655" cy="10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3727" y="2320636"/>
            <a:ext cx="98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239491" y="3657600"/>
            <a:ext cx="630382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83727" y="3588327"/>
            <a:ext cx="98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</a:p>
          <a:p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211</Words>
  <Application>Microsoft Office PowerPoint</Application>
  <PresentationFormat>On-screen Show (16:9)</PresentationFormat>
  <Paragraphs>104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Times New Roman</vt:lpstr>
      <vt:lpstr>Arial</vt:lpstr>
      <vt:lpstr>Material</vt:lpstr>
      <vt:lpstr>Object Orientation</vt:lpstr>
      <vt:lpstr>PowerPoint Presentation</vt:lpstr>
      <vt:lpstr>Object orientation it is used to solve problem using programming language(c++,java) </vt:lpstr>
      <vt:lpstr>Contd.. </vt:lpstr>
      <vt:lpstr>6 Pillars of Object Orientation or Features of Object Orientation</vt:lpstr>
      <vt:lpstr>Object  it is a real world entity</vt:lpstr>
      <vt:lpstr>Class  it is a collection of objects</vt:lpstr>
      <vt:lpstr>Contd..</vt:lpstr>
      <vt:lpstr>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User</dc:creator>
  <cp:lastModifiedBy>ajay</cp:lastModifiedBy>
  <cp:revision>12</cp:revision>
  <dcterms:modified xsi:type="dcterms:W3CDTF">2020-08-05T10:08:15Z</dcterms:modified>
</cp:coreProperties>
</file>