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10436154" cy="2677648"/>
          </a:xfrm>
        </p:spPr>
        <p:txBody>
          <a:bodyPr/>
          <a:lstStyle/>
          <a:p>
            <a:r>
              <a:rPr lang="en-US" b="1" dirty="0" smtClean="0">
                <a:latin typeface="Colonna MT" panose="04020805060202030203" pitchFamily="82" charset="0"/>
              </a:rPr>
              <a:t>Python PIP, Booleans and Operators</a:t>
            </a:r>
            <a:endParaRPr lang="en-US" b="1" dirty="0">
              <a:latin typeface="Colonna MT" panose="04020805060202030203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07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Boolean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55520"/>
            <a:ext cx="12043954" cy="4611189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or False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(10&gt;9)               //true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(10==9)             //false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(10&lt;9)               //false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 33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a=200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 b &gt; a: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print("b is greater than a")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print("b is not greater than 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 //output</a:t>
            </a:r>
          </a:p>
          <a:p>
            <a:pPr>
              <a:buFont typeface="+mj-lt"/>
              <a:buAutoNum type="arabicPeriod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98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94" y="2255156"/>
            <a:ext cx="12012406" cy="4602843"/>
          </a:xfrm>
        </p:spPr>
        <p:txBody>
          <a:bodyPr/>
          <a:lstStyle/>
          <a:p>
            <a:r>
              <a:rPr lang="en-US" b="1" dirty="0"/>
              <a:t>Arithmetic </a:t>
            </a:r>
            <a:r>
              <a:rPr lang="en-US" b="1" dirty="0" smtClean="0"/>
              <a:t>operators</a:t>
            </a:r>
            <a:endParaRPr lang="en-US" b="1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A=10; b=20;  sum=?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sum=</a:t>
            </a:r>
            <a:r>
              <a:rPr lang="en-US" dirty="0" err="1" smtClean="0">
                <a:solidFill>
                  <a:schemeClr val="tx1"/>
                </a:solidFill>
              </a:rPr>
              <a:t>a+b</a:t>
            </a:r>
            <a:r>
              <a:rPr lang="en-US" dirty="0" smtClean="0">
                <a:solidFill>
                  <a:schemeClr val="tx1"/>
                </a:solidFill>
              </a:rPr>
              <a:t>    //add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Sum=a-b     //sub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Sum=a*b      //</a:t>
            </a:r>
            <a:r>
              <a:rPr lang="en-US" dirty="0" err="1" smtClean="0">
                <a:solidFill>
                  <a:schemeClr val="tx1"/>
                </a:solidFill>
              </a:rPr>
              <a:t>mul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Sum=a/b       //div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Sum=</a:t>
            </a:r>
            <a:r>
              <a:rPr lang="en-US" dirty="0" err="1" smtClean="0">
                <a:solidFill>
                  <a:schemeClr val="tx1"/>
                </a:solidFill>
              </a:rPr>
              <a:t>a%b</a:t>
            </a:r>
            <a:r>
              <a:rPr lang="en-US" dirty="0" smtClean="0">
                <a:solidFill>
                  <a:schemeClr val="tx1"/>
                </a:solidFill>
              </a:rPr>
              <a:t>       //mod</a:t>
            </a:r>
          </a:p>
        </p:txBody>
      </p:sp>
      <p:sp>
        <p:nvSpPr>
          <p:cNvPr id="4" name="Rectangle 3"/>
          <p:cNvSpPr/>
          <p:nvPr/>
        </p:nvSpPr>
        <p:spPr>
          <a:xfrm>
            <a:off x="4998720" y="2325189"/>
            <a:ext cx="2873829" cy="4532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X=2</a:t>
            </a:r>
          </a:p>
          <a:p>
            <a:r>
              <a:rPr lang="en-US" dirty="0" smtClean="0"/>
              <a:t>Y=5</a:t>
            </a:r>
          </a:p>
          <a:p>
            <a:r>
              <a:rPr lang="en-US" dirty="0" smtClean="0"/>
              <a:t>Print(x**y)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Answer:2*2*2*2*2=32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51520" y="2360023"/>
            <a:ext cx="2899954" cy="449797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rounds the result down to the nearest whole </a:t>
            </a:r>
            <a:r>
              <a:rPr lang="en-US" dirty="0" smtClean="0"/>
              <a:t>number</a:t>
            </a:r>
          </a:p>
          <a:p>
            <a:r>
              <a:rPr lang="en-US" dirty="0" smtClean="0"/>
              <a:t>X=14</a:t>
            </a:r>
          </a:p>
          <a:p>
            <a:r>
              <a:rPr lang="en-US" dirty="0" smtClean="0"/>
              <a:t>Y=2</a:t>
            </a:r>
          </a:p>
          <a:p>
            <a:r>
              <a:rPr lang="en-US" dirty="0" smtClean="0"/>
              <a:t>Print(x//y)</a:t>
            </a:r>
          </a:p>
          <a:p>
            <a:r>
              <a:rPr lang="en-US" dirty="0" smtClean="0"/>
              <a:t>Answer:14//2=(7.5)=7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82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766" y="973668"/>
            <a:ext cx="10337074" cy="706964"/>
          </a:xfrm>
        </p:spPr>
        <p:txBody>
          <a:bodyPr/>
          <a:lstStyle/>
          <a:p>
            <a:r>
              <a:rPr lang="en-US" b="1" dirty="0" smtClean="0"/>
              <a:t>Is and ==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1282"/>
            <a:ext cx="12113623" cy="457671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x = ["apple", "banana"]</a:t>
            </a:r>
          </a:p>
          <a:p>
            <a:r>
              <a:rPr lang="en-US" b="1" dirty="0"/>
              <a:t>y = ["apple", "banana"]</a:t>
            </a:r>
          </a:p>
          <a:p>
            <a:r>
              <a:rPr lang="en-US" b="1" dirty="0"/>
              <a:t>z = x</a:t>
            </a:r>
          </a:p>
          <a:p>
            <a:endParaRPr lang="en-US" b="1" dirty="0"/>
          </a:p>
          <a:p>
            <a:r>
              <a:rPr lang="en-US" b="1" dirty="0"/>
              <a:t>print(x is z</a:t>
            </a:r>
            <a:r>
              <a:rPr lang="en-US" b="1" dirty="0" smtClean="0"/>
              <a:t>)	//true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# returns True because z is the same object as x</a:t>
            </a:r>
          </a:p>
          <a:p>
            <a:endParaRPr lang="en-US" dirty="0"/>
          </a:p>
          <a:p>
            <a:r>
              <a:rPr lang="en-US" b="1" dirty="0"/>
              <a:t>print(x is y</a:t>
            </a:r>
            <a:r>
              <a:rPr lang="en-US" b="1" dirty="0" smtClean="0"/>
              <a:t>)	//false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# returns False because x is not the same object as y, even if they have the same content</a:t>
            </a:r>
          </a:p>
          <a:p>
            <a:endParaRPr lang="en-US" dirty="0"/>
          </a:p>
          <a:p>
            <a:r>
              <a:rPr lang="en-US" b="1" dirty="0"/>
              <a:t>print(x == y</a:t>
            </a:r>
            <a:r>
              <a:rPr lang="en-US" b="1" dirty="0" smtClean="0"/>
              <a:t>) //true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# to demonstrate the difference </a:t>
            </a:r>
            <a:r>
              <a:rPr lang="en-US" dirty="0" err="1"/>
              <a:t>betweeen</a:t>
            </a:r>
            <a:r>
              <a:rPr lang="en-US" dirty="0"/>
              <a:t> "is" and "==": this comparison returns True because x is equal to 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2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PIP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40" y="2272574"/>
            <a:ext cx="12055949" cy="458542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What is PIP?</a:t>
            </a:r>
          </a:p>
          <a:p>
            <a:pPr marL="0" indent="0">
              <a:buNone/>
            </a:pPr>
            <a:r>
              <a:rPr lang="en-US" dirty="0"/>
              <a:t>PIP is a package manager for Python packages, or </a:t>
            </a:r>
            <a:r>
              <a:rPr lang="en-US" dirty="0" smtClean="0"/>
              <a:t>modules</a:t>
            </a:r>
          </a:p>
          <a:p>
            <a:r>
              <a:rPr lang="en-US" b="1" dirty="0">
                <a:solidFill>
                  <a:srgbClr val="FF0000"/>
                </a:solidFill>
              </a:rPr>
              <a:t>What is a Package?</a:t>
            </a:r>
          </a:p>
          <a:p>
            <a:pPr marL="0" indent="0">
              <a:buNone/>
            </a:pPr>
            <a:r>
              <a:rPr lang="en-US" dirty="0"/>
              <a:t>A package contains all the files you need for a </a:t>
            </a:r>
            <a:r>
              <a:rPr lang="en-US" dirty="0" smtClean="0"/>
              <a:t>module. (Modules </a:t>
            </a:r>
            <a:r>
              <a:rPr lang="en-US" dirty="0"/>
              <a:t>are Python code libraries you can include in your project</a:t>
            </a:r>
            <a:r>
              <a:rPr lang="en-US" dirty="0" smtClean="0"/>
              <a:t>.)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How to check pip version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ip –version</a:t>
            </a:r>
          </a:p>
          <a:p>
            <a:r>
              <a:rPr lang="en-US" b="1" dirty="0">
                <a:solidFill>
                  <a:srgbClr val="FF0000"/>
                </a:solidFill>
              </a:rPr>
              <a:t>List Packages</a:t>
            </a:r>
          </a:p>
          <a:p>
            <a:pPr marL="0" indent="0">
              <a:buNone/>
            </a:pPr>
            <a:r>
              <a:rPr lang="en-US" dirty="0" smtClean="0"/>
              <a:t>Pip list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1707</TotalTime>
  <Words>276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Colonna MT</vt:lpstr>
      <vt:lpstr>Times New Roman</vt:lpstr>
      <vt:lpstr>Wingdings 3</vt:lpstr>
      <vt:lpstr>Ion Boardroom</vt:lpstr>
      <vt:lpstr>Python PIP, Booleans and Operators</vt:lpstr>
      <vt:lpstr>Boolean </vt:lpstr>
      <vt:lpstr>operators</vt:lpstr>
      <vt:lpstr>Is and ==</vt:lpstr>
      <vt:lpstr>PIP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Booleans and Operators</dc:title>
  <dc:creator>ajay</dc:creator>
  <cp:lastModifiedBy>ajay</cp:lastModifiedBy>
  <cp:revision>5</cp:revision>
  <dcterms:created xsi:type="dcterms:W3CDTF">2020-08-09T12:16:31Z</dcterms:created>
  <dcterms:modified xsi:type="dcterms:W3CDTF">2020-08-10T16:43:49Z</dcterms:modified>
</cp:coreProperties>
</file>