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Roboto Slab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F034D2-CB8A-4B3C-92AE-16FF6288FA5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4A3694-B528-4F2E-8347-2A79647EC3A4}">
      <dgm:prSet phldrT="[Text]"/>
      <dgm:spPr/>
      <dgm:t>
        <a:bodyPr/>
        <a:lstStyle/>
        <a:p>
          <a:r>
            <a:rPr lang="en-US" dirty="0" smtClean="0"/>
            <a:t>Python </a:t>
          </a:r>
          <a:endParaRPr lang="en-US" dirty="0"/>
        </a:p>
      </dgm:t>
    </dgm:pt>
    <dgm:pt modelId="{7B057D8D-1122-4808-A842-D32A32C1383C}" type="parTrans" cxnId="{B37FD08F-CC7F-4C99-8306-0B090700C5E8}">
      <dgm:prSet/>
      <dgm:spPr/>
      <dgm:t>
        <a:bodyPr/>
        <a:lstStyle/>
        <a:p>
          <a:endParaRPr lang="en-US"/>
        </a:p>
      </dgm:t>
    </dgm:pt>
    <dgm:pt modelId="{DF2677D8-9344-4563-94E9-7F7E0158695C}" type="sibTrans" cxnId="{B37FD08F-CC7F-4C99-8306-0B090700C5E8}">
      <dgm:prSet/>
      <dgm:spPr/>
      <dgm:t>
        <a:bodyPr/>
        <a:lstStyle/>
        <a:p>
          <a:endParaRPr lang="en-US"/>
        </a:p>
      </dgm:t>
    </dgm:pt>
    <dgm:pt modelId="{FA49C28B-0675-44DF-A327-E9E728EC9DC6}">
      <dgm:prSet phldrT="[Text]"/>
      <dgm:spPr/>
      <dgm:t>
        <a:bodyPr/>
        <a:lstStyle/>
        <a:p>
          <a:r>
            <a:rPr lang="en-US" dirty="0" smtClean="0"/>
            <a:t>What?</a:t>
          </a:r>
          <a:endParaRPr lang="en-US" dirty="0"/>
        </a:p>
      </dgm:t>
    </dgm:pt>
    <dgm:pt modelId="{0126103A-5D1E-4C2F-9C9E-5C924B5C7826}" type="parTrans" cxnId="{5AA08417-7E23-4BD6-BB47-6DFDDF19318C}">
      <dgm:prSet/>
      <dgm:spPr/>
      <dgm:t>
        <a:bodyPr/>
        <a:lstStyle/>
        <a:p>
          <a:endParaRPr lang="en-US"/>
        </a:p>
      </dgm:t>
    </dgm:pt>
    <dgm:pt modelId="{75609105-733A-4436-8AF4-C91A0A8DF879}" type="sibTrans" cxnId="{5AA08417-7E23-4BD6-BB47-6DFDDF19318C}">
      <dgm:prSet/>
      <dgm:spPr/>
      <dgm:t>
        <a:bodyPr/>
        <a:lstStyle/>
        <a:p>
          <a:endParaRPr lang="en-US"/>
        </a:p>
      </dgm:t>
    </dgm:pt>
    <dgm:pt modelId="{FBB6C9A9-202A-4C01-982B-9A62035F7804}">
      <dgm:prSet phldrT="[Text]"/>
      <dgm:spPr/>
      <dgm:t>
        <a:bodyPr/>
        <a:lstStyle/>
        <a:p>
          <a:r>
            <a:rPr lang="en-US" dirty="0" smtClean="0"/>
            <a:t>Why?</a:t>
          </a:r>
          <a:endParaRPr lang="en-US" dirty="0"/>
        </a:p>
      </dgm:t>
    </dgm:pt>
    <dgm:pt modelId="{0713C3F4-385E-4DA7-912E-7BF8E688A261}" type="parTrans" cxnId="{52680BAA-6C92-4F76-ABC4-C756113B9A26}">
      <dgm:prSet/>
      <dgm:spPr/>
      <dgm:t>
        <a:bodyPr/>
        <a:lstStyle/>
        <a:p>
          <a:endParaRPr lang="en-US"/>
        </a:p>
      </dgm:t>
    </dgm:pt>
    <dgm:pt modelId="{8A66154F-A357-41BD-ADE6-6677632751A9}" type="sibTrans" cxnId="{52680BAA-6C92-4F76-ABC4-C756113B9A26}">
      <dgm:prSet/>
      <dgm:spPr/>
      <dgm:t>
        <a:bodyPr/>
        <a:lstStyle/>
        <a:p>
          <a:endParaRPr lang="en-US"/>
        </a:p>
      </dgm:t>
    </dgm:pt>
    <dgm:pt modelId="{B25713DD-90DF-40E7-B1F8-19BF9D9B55AE}">
      <dgm:prSet phldrT="[Text]"/>
      <dgm:spPr/>
      <dgm:t>
        <a:bodyPr/>
        <a:lstStyle/>
        <a:p>
          <a:r>
            <a:rPr lang="en-US" dirty="0" smtClean="0"/>
            <a:t>installation</a:t>
          </a:r>
          <a:endParaRPr lang="en-US" dirty="0"/>
        </a:p>
      </dgm:t>
    </dgm:pt>
    <dgm:pt modelId="{63956B09-D4AC-4DE5-A11B-D0DC7AFEB6DA}" type="parTrans" cxnId="{35FA9418-E18F-417D-B73E-CA14EAEAD6AE}">
      <dgm:prSet/>
      <dgm:spPr/>
      <dgm:t>
        <a:bodyPr/>
        <a:lstStyle/>
        <a:p>
          <a:endParaRPr lang="en-US"/>
        </a:p>
      </dgm:t>
    </dgm:pt>
    <dgm:pt modelId="{6DFAE22C-4C38-40AF-8D1E-287A3F89061C}" type="sibTrans" cxnId="{35FA9418-E18F-417D-B73E-CA14EAEAD6AE}">
      <dgm:prSet/>
      <dgm:spPr/>
      <dgm:t>
        <a:bodyPr/>
        <a:lstStyle/>
        <a:p>
          <a:endParaRPr lang="en-US"/>
        </a:p>
      </dgm:t>
    </dgm:pt>
    <dgm:pt modelId="{520C1AB8-858C-4531-8AEB-2E4C33CAC767}">
      <dgm:prSet phldrT="[Text]"/>
      <dgm:spPr/>
      <dgm:t>
        <a:bodyPr/>
        <a:lstStyle/>
        <a:p>
          <a:r>
            <a:rPr lang="en-US" dirty="0" smtClean="0"/>
            <a:t>Python </a:t>
          </a:r>
          <a:endParaRPr lang="en-US" dirty="0"/>
        </a:p>
      </dgm:t>
    </dgm:pt>
    <dgm:pt modelId="{C66C632A-6F5D-40A1-B6E4-AB0A1EC6C6D2}" type="parTrans" cxnId="{3071CA74-987A-4DA8-BB0E-0B912EAF7527}">
      <dgm:prSet/>
      <dgm:spPr/>
      <dgm:t>
        <a:bodyPr/>
        <a:lstStyle/>
        <a:p>
          <a:endParaRPr lang="en-US"/>
        </a:p>
      </dgm:t>
    </dgm:pt>
    <dgm:pt modelId="{458361AA-7FC6-43E7-90E1-217A744E2F8C}" type="sibTrans" cxnId="{3071CA74-987A-4DA8-BB0E-0B912EAF7527}">
      <dgm:prSet/>
      <dgm:spPr/>
      <dgm:t>
        <a:bodyPr/>
        <a:lstStyle/>
        <a:p>
          <a:endParaRPr lang="en-US"/>
        </a:p>
      </dgm:t>
    </dgm:pt>
    <dgm:pt modelId="{CAE05514-E066-4A01-A89C-B300CA1CB224}">
      <dgm:prSet phldrT="[Text]"/>
      <dgm:spPr/>
      <dgm:t>
        <a:bodyPr/>
        <a:lstStyle/>
        <a:p>
          <a:r>
            <a:rPr lang="en-US" dirty="0" smtClean="0"/>
            <a:t>Anaconda </a:t>
          </a:r>
          <a:endParaRPr lang="en-US" dirty="0"/>
        </a:p>
      </dgm:t>
    </dgm:pt>
    <dgm:pt modelId="{03E439C1-0B8C-4303-B352-8BCA5888ABFC}" type="parTrans" cxnId="{AC2F5C1D-2164-47C7-A152-8AC174F351AC}">
      <dgm:prSet/>
      <dgm:spPr/>
      <dgm:t>
        <a:bodyPr/>
        <a:lstStyle/>
        <a:p>
          <a:endParaRPr lang="en-US"/>
        </a:p>
      </dgm:t>
    </dgm:pt>
    <dgm:pt modelId="{0ADFF946-AE7A-4664-9C3F-B42037327B28}" type="sibTrans" cxnId="{AC2F5C1D-2164-47C7-A152-8AC174F351AC}">
      <dgm:prSet/>
      <dgm:spPr/>
      <dgm:t>
        <a:bodyPr/>
        <a:lstStyle/>
        <a:p>
          <a:endParaRPr lang="en-US"/>
        </a:p>
      </dgm:t>
    </dgm:pt>
    <dgm:pt modelId="{7C57CB52-FDBA-4145-929A-2741267D7A00}" type="pres">
      <dgm:prSet presAssocID="{2CF034D2-CB8A-4B3C-92AE-16FF6288FA5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17FB6EF-8A2F-41CF-A708-D8892354B1D7}" type="pres">
      <dgm:prSet presAssocID="{A24A3694-B528-4F2E-8347-2A79647EC3A4}" presName="root" presStyleCnt="0"/>
      <dgm:spPr/>
    </dgm:pt>
    <dgm:pt modelId="{2A0A393A-96EF-46BB-9C6C-EA1B37AE3566}" type="pres">
      <dgm:prSet presAssocID="{A24A3694-B528-4F2E-8347-2A79647EC3A4}" presName="rootComposite" presStyleCnt="0"/>
      <dgm:spPr/>
    </dgm:pt>
    <dgm:pt modelId="{543BD456-A094-4DA1-8DEB-2D6DA6B25E3C}" type="pres">
      <dgm:prSet presAssocID="{A24A3694-B528-4F2E-8347-2A79647EC3A4}" presName="rootText" presStyleLbl="node1" presStyleIdx="0" presStyleCnt="2"/>
      <dgm:spPr/>
      <dgm:t>
        <a:bodyPr/>
        <a:lstStyle/>
        <a:p>
          <a:endParaRPr lang="en-US"/>
        </a:p>
      </dgm:t>
    </dgm:pt>
    <dgm:pt modelId="{09131409-79DE-4744-ABCC-D44E35B5F0AF}" type="pres">
      <dgm:prSet presAssocID="{A24A3694-B528-4F2E-8347-2A79647EC3A4}" presName="rootConnector" presStyleLbl="node1" presStyleIdx="0" presStyleCnt="2"/>
      <dgm:spPr/>
      <dgm:t>
        <a:bodyPr/>
        <a:lstStyle/>
        <a:p>
          <a:endParaRPr lang="en-US"/>
        </a:p>
      </dgm:t>
    </dgm:pt>
    <dgm:pt modelId="{1ABD0C6C-D561-4ABD-9B9A-89FC12B219D6}" type="pres">
      <dgm:prSet presAssocID="{A24A3694-B528-4F2E-8347-2A79647EC3A4}" presName="childShape" presStyleCnt="0"/>
      <dgm:spPr/>
    </dgm:pt>
    <dgm:pt modelId="{42172FC2-F4FF-48D9-AB9D-0779994D90B0}" type="pres">
      <dgm:prSet presAssocID="{0126103A-5D1E-4C2F-9C9E-5C924B5C7826}" presName="Name13" presStyleLbl="parChTrans1D2" presStyleIdx="0" presStyleCnt="4"/>
      <dgm:spPr/>
      <dgm:t>
        <a:bodyPr/>
        <a:lstStyle/>
        <a:p>
          <a:endParaRPr lang="en-US"/>
        </a:p>
      </dgm:t>
    </dgm:pt>
    <dgm:pt modelId="{6C915189-3880-484C-BE78-6CFED3A68194}" type="pres">
      <dgm:prSet presAssocID="{FA49C28B-0675-44DF-A327-E9E728EC9DC6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BDFDD-FEA5-4EB6-8CD4-1AE34E6E0EAE}" type="pres">
      <dgm:prSet presAssocID="{0713C3F4-385E-4DA7-912E-7BF8E688A261}" presName="Name13" presStyleLbl="parChTrans1D2" presStyleIdx="1" presStyleCnt="4"/>
      <dgm:spPr/>
      <dgm:t>
        <a:bodyPr/>
        <a:lstStyle/>
        <a:p>
          <a:endParaRPr lang="en-US"/>
        </a:p>
      </dgm:t>
    </dgm:pt>
    <dgm:pt modelId="{BC2C20C1-379F-4D4E-BDCD-C5EA9C379473}" type="pres">
      <dgm:prSet presAssocID="{FBB6C9A9-202A-4C01-982B-9A62035F7804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07257-9CFE-4DEF-8FF3-127E4B022DD3}" type="pres">
      <dgm:prSet presAssocID="{B25713DD-90DF-40E7-B1F8-19BF9D9B55AE}" presName="root" presStyleCnt="0"/>
      <dgm:spPr/>
    </dgm:pt>
    <dgm:pt modelId="{DE82957A-DEFB-40AE-9D0F-C88BC6A45C71}" type="pres">
      <dgm:prSet presAssocID="{B25713DD-90DF-40E7-B1F8-19BF9D9B55AE}" presName="rootComposite" presStyleCnt="0"/>
      <dgm:spPr/>
    </dgm:pt>
    <dgm:pt modelId="{EA98AF02-798F-4DBC-883F-7FD9F6DEE3B5}" type="pres">
      <dgm:prSet presAssocID="{B25713DD-90DF-40E7-B1F8-19BF9D9B55AE}" presName="rootText" presStyleLbl="node1" presStyleIdx="1" presStyleCnt="2"/>
      <dgm:spPr/>
      <dgm:t>
        <a:bodyPr/>
        <a:lstStyle/>
        <a:p>
          <a:endParaRPr lang="en-US"/>
        </a:p>
      </dgm:t>
    </dgm:pt>
    <dgm:pt modelId="{17EC95C9-5997-4CA7-AD4F-AEC3B20ACFCF}" type="pres">
      <dgm:prSet presAssocID="{B25713DD-90DF-40E7-B1F8-19BF9D9B55AE}" presName="rootConnector" presStyleLbl="node1" presStyleIdx="1" presStyleCnt="2"/>
      <dgm:spPr/>
      <dgm:t>
        <a:bodyPr/>
        <a:lstStyle/>
        <a:p>
          <a:endParaRPr lang="en-US"/>
        </a:p>
      </dgm:t>
    </dgm:pt>
    <dgm:pt modelId="{43627685-9677-4CD8-99B8-FC67EA8C2519}" type="pres">
      <dgm:prSet presAssocID="{B25713DD-90DF-40E7-B1F8-19BF9D9B55AE}" presName="childShape" presStyleCnt="0"/>
      <dgm:spPr/>
    </dgm:pt>
    <dgm:pt modelId="{10BFFB51-3483-4342-A7D5-D9373147E8E6}" type="pres">
      <dgm:prSet presAssocID="{C66C632A-6F5D-40A1-B6E4-AB0A1EC6C6D2}" presName="Name13" presStyleLbl="parChTrans1D2" presStyleIdx="2" presStyleCnt="4"/>
      <dgm:spPr/>
      <dgm:t>
        <a:bodyPr/>
        <a:lstStyle/>
        <a:p>
          <a:endParaRPr lang="en-US"/>
        </a:p>
      </dgm:t>
    </dgm:pt>
    <dgm:pt modelId="{3F386DF9-F611-4680-A919-1B7885EAE01D}" type="pres">
      <dgm:prSet presAssocID="{520C1AB8-858C-4531-8AEB-2E4C33CAC767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AEB2AA-CD9F-422A-AD31-A92A4EACF4E5}" type="pres">
      <dgm:prSet presAssocID="{03E439C1-0B8C-4303-B352-8BCA5888ABFC}" presName="Name13" presStyleLbl="parChTrans1D2" presStyleIdx="3" presStyleCnt="4"/>
      <dgm:spPr/>
      <dgm:t>
        <a:bodyPr/>
        <a:lstStyle/>
        <a:p>
          <a:endParaRPr lang="en-US"/>
        </a:p>
      </dgm:t>
    </dgm:pt>
    <dgm:pt modelId="{0B40E150-1AE5-4B3D-B36F-83C7F66C41BF}" type="pres">
      <dgm:prSet presAssocID="{CAE05514-E066-4A01-A89C-B300CA1CB224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FA9418-E18F-417D-B73E-CA14EAEAD6AE}" srcId="{2CF034D2-CB8A-4B3C-92AE-16FF6288FA5C}" destId="{B25713DD-90DF-40E7-B1F8-19BF9D9B55AE}" srcOrd="1" destOrd="0" parTransId="{63956B09-D4AC-4DE5-A11B-D0DC7AFEB6DA}" sibTransId="{6DFAE22C-4C38-40AF-8D1E-287A3F89061C}"/>
    <dgm:cxn modelId="{BB800159-B86F-41E8-ADD5-F66A738C5BE6}" type="presOf" srcId="{FBB6C9A9-202A-4C01-982B-9A62035F7804}" destId="{BC2C20C1-379F-4D4E-BDCD-C5EA9C379473}" srcOrd="0" destOrd="0" presId="urn:microsoft.com/office/officeart/2005/8/layout/hierarchy3"/>
    <dgm:cxn modelId="{B37FD08F-CC7F-4C99-8306-0B090700C5E8}" srcId="{2CF034D2-CB8A-4B3C-92AE-16FF6288FA5C}" destId="{A24A3694-B528-4F2E-8347-2A79647EC3A4}" srcOrd="0" destOrd="0" parTransId="{7B057D8D-1122-4808-A842-D32A32C1383C}" sibTransId="{DF2677D8-9344-4563-94E9-7F7E0158695C}"/>
    <dgm:cxn modelId="{A489C127-47A1-401F-AA60-F0880477F38B}" type="presOf" srcId="{B25713DD-90DF-40E7-B1F8-19BF9D9B55AE}" destId="{17EC95C9-5997-4CA7-AD4F-AEC3B20ACFCF}" srcOrd="1" destOrd="0" presId="urn:microsoft.com/office/officeart/2005/8/layout/hierarchy3"/>
    <dgm:cxn modelId="{86D24018-74AA-43AB-B17F-0971E46201BC}" type="presOf" srcId="{2CF034D2-CB8A-4B3C-92AE-16FF6288FA5C}" destId="{7C57CB52-FDBA-4145-929A-2741267D7A00}" srcOrd="0" destOrd="0" presId="urn:microsoft.com/office/officeart/2005/8/layout/hierarchy3"/>
    <dgm:cxn modelId="{535E0506-AD56-4AAE-A976-DD3451917907}" type="presOf" srcId="{0126103A-5D1E-4C2F-9C9E-5C924B5C7826}" destId="{42172FC2-F4FF-48D9-AB9D-0779994D90B0}" srcOrd="0" destOrd="0" presId="urn:microsoft.com/office/officeart/2005/8/layout/hierarchy3"/>
    <dgm:cxn modelId="{283C107B-3135-41FF-B1A1-0D4B09A5B5C3}" type="presOf" srcId="{B25713DD-90DF-40E7-B1F8-19BF9D9B55AE}" destId="{EA98AF02-798F-4DBC-883F-7FD9F6DEE3B5}" srcOrd="0" destOrd="0" presId="urn:microsoft.com/office/officeart/2005/8/layout/hierarchy3"/>
    <dgm:cxn modelId="{BBE21D97-B564-4D19-A8E9-EA909BE09002}" type="presOf" srcId="{0713C3F4-385E-4DA7-912E-7BF8E688A261}" destId="{D93BDFDD-FEA5-4EB6-8CD4-1AE34E6E0EAE}" srcOrd="0" destOrd="0" presId="urn:microsoft.com/office/officeart/2005/8/layout/hierarchy3"/>
    <dgm:cxn modelId="{20FCC88B-28A6-42BD-B6C3-4F99120315A4}" type="presOf" srcId="{FA49C28B-0675-44DF-A327-E9E728EC9DC6}" destId="{6C915189-3880-484C-BE78-6CFED3A68194}" srcOrd="0" destOrd="0" presId="urn:microsoft.com/office/officeart/2005/8/layout/hierarchy3"/>
    <dgm:cxn modelId="{08CB0CC9-302F-41BE-AE44-480E33ACD36D}" type="presOf" srcId="{CAE05514-E066-4A01-A89C-B300CA1CB224}" destId="{0B40E150-1AE5-4B3D-B36F-83C7F66C41BF}" srcOrd="0" destOrd="0" presId="urn:microsoft.com/office/officeart/2005/8/layout/hierarchy3"/>
    <dgm:cxn modelId="{5AA08417-7E23-4BD6-BB47-6DFDDF19318C}" srcId="{A24A3694-B528-4F2E-8347-2A79647EC3A4}" destId="{FA49C28B-0675-44DF-A327-E9E728EC9DC6}" srcOrd="0" destOrd="0" parTransId="{0126103A-5D1E-4C2F-9C9E-5C924B5C7826}" sibTransId="{75609105-733A-4436-8AF4-C91A0A8DF879}"/>
    <dgm:cxn modelId="{2EE40D97-3F14-4073-A814-1D9EB4FED990}" type="presOf" srcId="{A24A3694-B528-4F2E-8347-2A79647EC3A4}" destId="{09131409-79DE-4744-ABCC-D44E35B5F0AF}" srcOrd="1" destOrd="0" presId="urn:microsoft.com/office/officeart/2005/8/layout/hierarchy3"/>
    <dgm:cxn modelId="{3F0DDB62-3720-4D3A-AB1A-F3889A0023A7}" type="presOf" srcId="{A24A3694-B528-4F2E-8347-2A79647EC3A4}" destId="{543BD456-A094-4DA1-8DEB-2D6DA6B25E3C}" srcOrd="0" destOrd="0" presId="urn:microsoft.com/office/officeart/2005/8/layout/hierarchy3"/>
    <dgm:cxn modelId="{C412C13B-2A42-490A-AFD8-975E04BB0842}" type="presOf" srcId="{03E439C1-0B8C-4303-B352-8BCA5888ABFC}" destId="{7FAEB2AA-CD9F-422A-AD31-A92A4EACF4E5}" srcOrd="0" destOrd="0" presId="urn:microsoft.com/office/officeart/2005/8/layout/hierarchy3"/>
    <dgm:cxn modelId="{C464D750-A8B3-4518-BF07-FAACE54B06D5}" type="presOf" srcId="{520C1AB8-858C-4531-8AEB-2E4C33CAC767}" destId="{3F386DF9-F611-4680-A919-1B7885EAE01D}" srcOrd="0" destOrd="0" presId="urn:microsoft.com/office/officeart/2005/8/layout/hierarchy3"/>
    <dgm:cxn modelId="{AC2F5C1D-2164-47C7-A152-8AC174F351AC}" srcId="{B25713DD-90DF-40E7-B1F8-19BF9D9B55AE}" destId="{CAE05514-E066-4A01-A89C-B300CA1CB224}" srcOrd="1" destOrd="0" parTransId="{03E439C1-0B8C-4303-B352-8BCA5888ABFC}" sibTransId="{0ADFF946-AE7A-4664-9C3F-B42037327B28}"/>
    <dgm:cxn modelId="{63433A1E-D1ED-49DF-A84B-0CEA8EB9D128}" type="presOf" srcId="{C66C632A-6F5D-40A1-B6E4-AB0A1EC6C6D2}" destId="{10BFFB51-3483-4342-A7D5-D9373147E8E6}" srcOrd="0" destOrd="0" presId="urn:microsoft.com/office/officeart/2005/8/layout/hierarchy3"/>
    <dgm:cxn modelId="{52680BAA-6C92-4F76-ABC4-C756113B9A26}" srcId="{A24A3694-B528-4F2E-8347-2A79647EC3A4}" destId="{FBB6C9A9-202A-4C01-982B-9A62035F7804}" srcOrd="1" destOrd="0" parTransId="{0713C3F4-385E-4DA7-912E-7BF8E688A261}" sibTransId="{8A66154F-A357-41BD-ADE6-6677632751A9}"/>
    <dgm:cxn modelId="{3071CA74-987A-4DA8-BB0E-0B912EAF7527}" srcId="{B25713DD-90DF-40E7-B1F8-19BF9D9B55AE}" destId="{520C1AB8-858C-4531-8AEB-2E4C33CAC767}" srcOrd="0" destOrd="0" parTransId="{C66C632A-6F5D-40A1-B6E4-AB0A1EC6C6D2}" sibTransId="{458361AA-7FC6-43E7-90E1-217A744E2F8C}"/>
    <dgm:cxn modelId="{C019F4EC-604F-4EC0-8B5E-B2883AA7153A}" type="presParOf" srcId="{7C57CB52-FDBA-4145-929A-2741267D7A00}" destId="{D17FB6EF-8A2F-41CF-A708-D8892354B1D7}" srcOrd="0" destOrd="0" presId="urn:microsoft.com/office/officeart/2005/8/layout/hierarchy3"/>
    <dgm:cxn modelId="{6409E6DD-FF83-48E2-81BD-41D4A6D8A860}" type="presParOf" srcId="{D17FB6EF-8A2F-41CF-A708-D8892354B1D7}" destId="{2A0A393A-96EF-46BB-9C6C-EA1B37AE3566}" srcOrd="0" destOrd="0" presId="urn:microsoft.com/office/officeart/2005/8/layout/hierarchy3"/>
    <dgm:cxn modelId="{805D8C45-6F48-404D-86F6-E79F768D7221}" type="presParOf" srcId="{2A0A393A-96EF-46BB-9C6C-EA1B37AE3566}" destId="{543BD456-A094-4DA1-8DEB-2D6DA6B25E3C}" srcOrd="0" destOrd="0" presId="urn:microsoft.com/office/officeart/2005/8/layout/hierarchy3"/>
    <dgm:cxn modelId="{DCDDF1E5-7D0E-4701-9097-E190C6F26771}" type="presParOf" srcId="{2A0A393A-96EF-46BB-9C6C-EA1B37AE3566}" destId="{09131409-79DE-4744-ABCC-D44E35B5F0AF}" srcOrd="1" destOrd="0" presId="urn:microsoft.com/office/officeart/2005/8/layout/hierarchy3"/>
    <dgm:cxn modelId="{44C0AA7E-0018-46EC-B41C-9103C6B34719}" type="presParOf" srcId="{D17FB6EF-8A2F-41CF-A708-D8892354B1D7}" destId="{1ABD0C6C-D561-4ABD-9B9A-89FC12B219D6}" srcOrd="1" destOrd="0" presId="urn:microsoft.com/office/officeart/2005/8/layout/hierarchy3"/>
    <dgm:cxn modelId="{3817EDE4-39C4-4519-8CE6-37C6DE97858A}" type="presParOf" srcId="{1ABD0C6C-D561-4ABD-9B9A-89FC12B219D6}" destId="{42172FC2-F4FF-48D9-AB9D-0779994D90B0}" srcOrd="0" destOrd="0" presId="urn:microsoft.com/office/officeart/2005/8/layout/hierarchy3"/>
    <dgm:cxn modelId="{DD771DB5-B68D-461A-8F79-7B2245F2B255}" type="presParOf" srcId="{1ABD0C6C-D561-4ABD-9B9A-89FC12B219D6}" destId="{6C915189-3880-484C-BE78-6CFED3A68194}" srcOrd="1" destOrd="0" presId="urn:microsoft.com/office/officeart/2005/8/layout/hierarchy3"/>
    <dgm:cxn modelId="{117D4313-B6AF-4D2F-BC3B-71831A6BEB4C}" type="presParOf" srcId="{1ABD0C6C-D561-4ABD-9B9A-89FC12B219D6}" destId="{D93BDFDD-FEA5-4EB6-8CD4-1AE34E6E0EAE}" srcOrd="2" destOrd="0" presId="urn:microsoft.com/office/officeart/2005/8/layout/hierarchy3"/>
    <dgm:cxn modelId="{970080CD-8347-45E1-938D-AF443A5335CD}" type="presParOf" srcId="{1ABD0C6C-D561-4ABD-9B9A-89FC12B219D6}" destId="{BC2C20C1-379F-4D4E-BDCD-C5EA9C379473}" srcOrd="3" destOrd="0" presId="urn:microsoft.com/office/officeart/2005/8/layout/hierarchy3"/>
    <dgm:cxn modelId="{DA3D9119-40B6-4C38-AA6D-1CD718C08A81}" type="presParOf" srcId="{7C57CB52-FDBA-4145-929A-2741267D7A00}" destId="{9AD07257-9CFE-4DEF-8FF3-127E4B022DD3}" srcOrd="1" destOrd="0" presId="urn:microsoft.com/office/officeart/2005/8/layout/hierarchy3"/>
    <dgm:cxn modelId="{57FFCD3D-31B8-4D5A-8A21-3D8AC90DD68E}" type="presParOf" srcId="{9AD07257-9CFE-4DEF-8FF3-127E4B022DD3}" destId="{DE82957A-DEFB-40AE-9D0F-C88BC6A45C71}" srcOrd="0" destOrd="0" presId="urn:microsoft.com/office/officeart/2005/8/layout/hierarchy3"/>
    <dgm:cxn modelId="{1D2E0C76-BBD3-496A-B8F7-6810813B09B5}" type="presParOf" srcId="{DE82957A-DEFB-40AE-9D0F-C88BC6A45C71}" destId="{EA98AF02-798F-4DBC-883F-7FD9F6DEE3B5}" srcOrd="0" destOrd="0" presId="urn:microsoft.com/office/officeart/2005/8/layout/hierarchy3"/>
    <dgm:cxn modelId="{29DFE168-7436-40C8-A74E-67D595BC67AF}" type="presParOf" srcId="{DE82957A-DEFB-40AE-9D0F-C88BC6A45C71}" destId="{17EC95C9-5997-4CA7-AD4F-AEC3B20ACFCF}" srcOrd="1" destOrd="0" presId="urn:microsoft.com/office/officeart/2005/8/layout/hierarchy3"/>
    <dgm:cxn modelId="{DC20AC54-C68C-404E-8F82-9BA541D18608}" type="presParOf" srcId="{9AD07257-9CFE-4DEF-8FF3-127E4B022DD3}" destId="{43627685-9677-4CD8-99B8-FC67EA8C2519}" srcOrd="1" destOrd="0" presId="urn:microsoft.com/office/officeart/2005/8/layout/hierarchy3"/>
    <dgm:cxn modelId="{ED9A062E-D1ED-45DF-A12A-C8B50D34F8DA}" type="presParOf" srcId="{43627685-9677-4CD8-99B8-FC67EA8C2519}" destId="{10BFFB51-3483-4342-A7D5-D9373147E8E6}" srcOrd="0" destOrd="0" presId="urn:microsoft.com/office/officeart/2005/8/layout/hierarchy3"/>
    <dgm:cxn modelId="{EA917FD1-5479-44DA-AA55-B6CB55BD1989}" type="presParOf" srcId="{43627685-9677-4CD8-99B8-FC67EA8C2519}" destId="{3F386DF9-F611-4680-A919-1B7885EAE01D}" srcOrd="1" destOrd="0" presId="urn:microsoft.com/office/officeart/2005/8/layout/hierarchy3"/>
    <dgm:cxn modelId="{BE6899E5-5E79-44BE-9E74-456A83DE2EA3}" type="presParOf" srcId="{43627685-9677-4CD8-99B8-FC67EA8C2519}" destId="{7FAEB2AA-CD9F-422A-AD31-A92A4EACF4E5}" srcOrd="2" destOrd="0" presId="urn:microsoft.com/office/officeart/2005/8/layout/hierarchy3"/>
    <dgm:cxn modelId="{9B112E81-E4A5-4607-A553-21E452F8BD30}" type="presParOf" srcId="{43627685-9677-4CD8-99B8-FC67EA8C2519}" destId="{0B40E150-1AE5-4B3D-B36F-83C7F66C41B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BD456-A094-4DA1-8DEB-2D6DA6B25E3C}">
      <dsp:nvSpPr>
        <dsp:cNvPr id="0" name=""/>
        <dsp:cNvSpPr/>
      </dsp:nvSpPr>
      <dsp:spPr>
        <a:xfrm>
          <a:off x="436066" y="496"/>
          <a:ext cx="2321718" cy="116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Python </a:t>
          </a:r>
          <a:endParaRPr lang="en-US" sz="3500" kern="1200" dirty="0"/>
        </a:p>
      </dsp:txBody>
      <dsp:txXfrm>
        <a:off x="470066" y="34496"/>
        <a:ext cx="2253718" cy="1092859"/>
      </dsp:txXfrm>
    </dsp:sp>
    <dsp:sp modelId="{42172FC2-F4FF-48D9-AB9D-0779994D90B0}">
      <dsp:nvSpPr>
        <dsp:cNvPr id="0" name=""/>
        <dsp:cNvSpPr/>
      </dsp:nvSpPr>
      <dsp:spPr>
        <a:xfrm>
          <a:off x="668238" y="1161355"/>
          <a:ext cx="232171" cy="870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644"/>
              </a:lnTo>
              <a:lnTo>
                <a:pt x="232171" y="8706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15189-3880-484C-BE78-6CFED3A68194}">
      <dsp:nvSpPr>
        <dsp:cNvPr id="0" name=""/>
        <dsp:cNvSpPr/>
      </dsp:nvSpPr>
      <dsp:spPr>
        <a:xfrm>
          <a:off x="900410" y="1451570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What?</a:t>
          </a:r>
          <a:endParaRPr lang="en-US" sz="2900" kern="1200" dirty="0"/>
        </a:p>
      </dsp:txBody>
      <dsp:txXfrm>
        <a:off x="934410" y="1485570"/>
        <a:ext cx="1789374" cy="1092859"/>
      </dsp:txXfrm>
    </dsp:sp>
    <dsp:sp modelId="{D93BDFDD-FEA5-4EB6-8CD4-1AE34E6E0EAE}">
      <dsp:nvSpPr>
        <dsp:cNvPr id="0" name=""/>
        <dsp:cNvSpPr/>
      </dsp:nvSpPr>
      <dsp:spPr>
        <a:xfrm>
          <a:off x="668238" y="1161355"/>
          <a:ext cx="232171" cy="2321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1718"/>
              </a:lnTo>
              <a:lnTo>
                <a:pt x="232171" y="23217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C20C1-379F-4D4E-BDCD-C5EA9C379473}">
      <dsp:nvSpPr>
        <dsp:cNvPr id="0" name=""/>
        <dsp:cNvSpPr/>
      </dsp:nvSpPr>
      <dsp:spPr>
        <a:xfrm>
          <a:off x="900410" y="2902644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Why?</a:t>
          </a:r>
          <a:endParaRPr lang="en-US" sz="2900" kern="1200" dirty="0"/>
        </a:p>
      </dsp:txBody>
      <dsp:txXfrm>
        <a:off x="934410" y="2936644"/>
        <a:ext cx="1789374" cy="1092859"/>
      </dsp:txXfrm>
    </dsp:sp>
    <dsp:sp modelId="{EA98AF02-798F-4DBC-883F-7FD9F6DEE3B5}">
      <dsp:nvSpPr>
        <dsp:cNvPr id="0" name=""/>
        <dsp:cNvSpPr/>
      </dsp:nvSpPr>
      <dsp:spPr>
        <a:xfrm>
          <a:off x="3338214" y="496"/>
          <a:ext cx="2321718" cy="116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installation</a:t>
          </a:r>
          <a:endParaRPr lang="en-US" sz="3500" kern="1200" dirty="0"/>
        </a:p>
      </dsp:txBody>
      <dsp:txXfrm>
        <a:off x="3372214" y="34496"/>
        <a:ext cx="2253718" cy="1092859"/>
      </dsp:txXfrm>
    </dsp:sp>
    <dsp:sp modelId="{10BFFB51-3483-4342-A7D5-D9373147E8E6}">
      <dsp:nvSpPr>
        <dsp:cNvPr id="0" name=""/>
        <dsp:cNvSpPr/>
      </dsp:nvSpPr>
      <dsp:spPr>
        <a:xfrm>
          <a:off x="3570386" y="1161355"/>
          <a:ext cx="232171" cy="870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644"/>
              </a:lnTo>
              <a:lnTo>
                <a:pt x="232171" y="8706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86DF9-F611-4680-A919-1B7885EAE01D}">
      <dsp:nvSpPr>
        <dsp:cNvPr id="0" name=""/>
        <dsp:cNvSpPr/>
      </dsp:nvSpPr>
      <dsp:spPr>
        <a:xfrm>
          <a:off x="3802558" y="1451570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Python </a:t>
          </a:r>
          <a:endParaRPr lang="en-US" sz="2900" kern="1200" dirty="0"/>
        </a:p>
      </dsp:txBody>
      <dsp:txXfrm>
        <a:off x="3836558" y="1485570"/>
        <a:ext cx="1789374" cy="1092859"/>
      </dsp:txXfrm>
    </dsp:sp>
    <dsp:sp modelId="{7FAEB2AA-CD9F-422A-AD31-A92A4EACF4E5}">
      <dsp:nvSpPr>
        <dsp:cNvPr id="0" name=""/>
        <dsp:cNvSpPr/>
      </dsp:nvSpPr>
      <dsp:spPr>
        <a:xfrm>
          <a:off x="3570386" y="1161355"/>
          <a:ext cx="232171" cy="2321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1718"/>
              </a:lnTo>
              <a:lnTo>
                <a:pt x="232171" y="23217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0E150-1AE5-4B3D-B36F-83C7F66C41BF}">
      <dsp:nvSpPr>
        <dsp:cNvPr id="0" name=""/>
        <dsp:cNvSpPr/>
      </dsp:nvSpPr>
      <dsp:spPr>
        <a:xfrm>
          <a:off x="3802558" y="2902644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Anaconda </a:t>
          </a:r>
          <a:endParaRPr lang="en-US" sz="2900" kern="1200" dirty="0"/>
        </a:p>
      </dsp:txBody>
      <dsp:txXfrm>
        <a:off x="3836558" y="2936644"/>
        <a:ext cx="1789374" cy="1092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TDuPmsXbUg" TargetMode="External"/><Relationship Id="rId2" Type="http://schemas.openxmlformats.org/officeDocument/2006/relationships/hyperlink" Target="https://docs.anaconda.com/anaconda/install/window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3.6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love..learn..joy.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1755431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0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68" y="164750"/>
            <a:ext cx="8222100" cy="907500"/>
          </a:xfrm>
        </p:spPr>
        <p:txBody>
          <a:bodyPr/>
          <a:lstStyle/>
          <a:p>
            <a:r>
              <a:rPr lang="en-US" dirty="0" smtClean="0"/>
              <a:t>Python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055" y="1170709"/>
            <a:ext cx="90539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python?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we learn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python?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applications of python?</a:t>
            </a:r>
          </a:p>
          <a:p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378" y="415122"/>
            <a:ext cx="8222100" cy="907500"/>
          </a:xfrm>
        </p:spPr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973943"/>
            <a:ext cx="79698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in simple words is a High-Level Dynamic Programming Language which is interpreted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Simplicity,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powerful libraries, and readability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interpreter is a computer program that directly executes,</a:t>
            </a:r>
          </a:p>
        </p:txBody>
      </p:sp>
    </p:spTree>
    <p:extLst>
      <p:ext uri="{BB962C8B-B14F-4D97-AF65-F5344CB8AC3E}">
        <p14:creationId xmlns:p14="http://schemas.microsoft.com/office/powerpoint/2010/main" val="32521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64" y="161122"/>
            <a:ext cx="8222100" cy="907500"/>
          </a:xfrm>
        </p:spPr>
        <p:txBody>
          <a:bodyPr/>
          <a:lstStyle/>
          <a:p>
            <a:r>
              <a:rPr lang="en-US" dirty="0" smtClean="0"/>
              <a:t>Why learn python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1543" y="1306286"/>
            <a:ext cx="775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Python’s syntax is very easy to understand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 of code required for a task is less compared to other languages.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3990" y="2446110"/>
            <a:ext cx="2168997" cy="2656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(“hello”);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3664" y="2518228"/>
            <a:ext cx="1449650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0485" y="2404835"/>
            <a:ext cx="1944914" cy="2738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&lt;&lt;“hello”;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412013" y="2518228"/>
            <a:ext cx="1601857" cy="31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22897" y="2429327"/>
            <a:ext cx="3288376" cy="2656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demo{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(“hello”);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01771" y="2518228"/>
            <a:ext cx="1676400" cy="290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56286" y="2404835"/>
            <a:ext cx="1415143" cy="26973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Print(“hello”)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28857" y="2518228"/>
            <a:ext cx="1124857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6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93" y="88550"/>
            <a:ext cx="8222100" cy="907500"/>
          </a:xfrm>
        </p:spPr>
        <p:txBody>
          <a:bodyPr/>
          <a:lstStyle/>
          <a:p>
            <a:r>
              <a:rPr lang="en-US" dirty="0" smtClean="0"/>
              <a:t>Python Application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543" y="1219200"/>
            <a:ext cx="85489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GUI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development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0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36" y="328036"/>
            <a:ext cx="8222100" cy="9075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How to install python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429" y="1465943"/>
            <a:ext cx="7831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Go to </a:t>
            </a:r>
            <a:r>
              <a:rPr lang="en-US" b="1" dirty="0">
                <a:hlinkClick r:id="rId2"/>
              </a:rPr>
              <a:t>www.python.org/downloads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Latest Python 3 Release – Python 3.x.x. (As of this writing, the latest version is Python 3.7.2</a:t>
            </a:r>
            <a:r>
              <a:rPr lang="en-US" dirty="0" smtClean="0"/>
              <a:t>.)</a:t>
            </a:r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6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07" y="204665"/>
            <a:ext cx="8222100" cy="9075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Python IDE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5771" y="1371600"/>
            <a:ext cx="8868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Go to </a:t>
            </a:r>
            <a:r>
              <a:rPr lang="en-US" dirty="0">
                <a:hlinkClick r:id="rId2"/>
              </a:rPr>
              <a:t>https://docs.anaconda.com/anaconda/install/windows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Next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 the licensing terms and click “I Agree</a:t>
            </a:r>
            <a:r>
              <a:rPr lang="en-US" dirty="0" smtClean="0"/>
              <a:t>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an install for “Just Me” unless you’re installing for all users (which requires Windows Administrator privileges) and click Next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a destination folder to install Anaconda and click the Next button.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771" y="3127829"/>
            <a:ext cx="8556172" cy="17417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More references :</a:t>
            </a:r>
          </a:p>
          <a:p>
            <a:r>
              <a:rPr lang="en-US" dirty="0" smtClean="0"/>
              <a:t>Web :</a:t>
            </a:r>
            <a:r>
              <a:rPr lang="en-US" dirty="0">
                <a:hlinkClick r:id="rId2"/>
              </a:rPr>
              <a:t>https://docs.anaconda.com/anaconda/install/windows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(anaconda installation)</a:t>
            </a:r>
          </a:p>
          <a:p>
            <a:r>
              <a:rPr lang="en-US" dirty="0" smtClean="0"/>
              <a:t>YouTube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youtu.be/LTDuPmsXbUg</a:t>
            </a:r>
            <a:r>
              <a:rPr lang="en-US" dirty="0" smtClean="0"/>
              <a:t> (anaconda installation)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266</Words>
  <Application>Microsoft Office PowerPoint</Application>
  <PresentationFormat>On-screen Show (16:9)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</vt:lpstr>
      <vt:lpstr>Times New Roman</vt:lpstr>
      <vt:lpstr>Arial</vt:lpstr>
      <vt:lpstr>Roboto Slab</vt:lpstr>
      <vt:lpstr>Marina</vt:lpstr>
      <vt:lpstr>Python 3.6</vt:lpstr>
      <vt:lpstr>PowerPoint Presentation</vt:lpstr>
      <vt:lpstr>Python </vt:lpstr>
      <vt:lpstr>What is Python</vt:lpstr>
      <vt:lpstr>Why learn python</vt:lpstr>
      <vt:lpstr>Python Application</vt:lpstr>
      <vt:lpstr>How to install python</vt:lpstr>
      <vt:lpstr>Python 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3.6</dc:title>
  <dc:creator>User</dc:creator>
  <cp:lastModifiedBy>ajay</cp:lastModifiedBy>
  <cp:revision>7</cp:revision>
  <dcterms:modified xsi:type="dcterms:W3CDTF">2020-08-07T09:35:53Z</dcterms:modified>
</cp:coreProperties>
</file>