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0" r:id="rId10"/>
    <p:sldId id="257" r:id="rId11"/>
    <p:sldId id="287" r:id="rId12"/>
    <p:sldId id="275" r:id="rId13"/>
    <p:sldId id="276" r:id="rId14"/>
    <p:sldId id="282" r:id="rId15"/>
    <p:sldId id="284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0"/>
            <p14:sldId id="257"/>
            <p14:sldId id="287"/>
            <p14:sldId id="275"/>
            <p14:sldId id="276"/>
          </p14:sldIdLst>
        </p14:section>
        <p14:section name="Learn More" id="{2CC34DB2-6590-42C0-AD4B-A04C6060184E}">
          <p14:sldIdLst/>
        </p14:section>
        <p14:section name="Untitled Section" id="{F5CBBEEF-2B6D-4C4E-B93E-454F06255D91}">
          <p14:sldIdLst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630928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     INDUSTRIAL HUMAN RESOURCE </a:t>
            </a:r>
            <a:b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            GEO -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30264" y="4258167"/>
            <a:ext cx="11375922" cy="14355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PREDICTIVE ANALYSIS AND GEO – VISUALIZATION OF     HUMAN RESOURCE DATA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39498A-3D2D-C429-4383-DF7C1AC1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072" y="1110165"/>
            <a:ext cx="3915710" cy="6400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NLP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02DBE-59F4-6E98-AEF2-C125B385A6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560320"/>
            <a:ext cx="12192000" cy="43704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Workers Marginal workers different and Rural and Urban workers.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NICName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sectors.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05911-598C-5DC8-55F6-B163C504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85"/>
            <a:ext cx="12192000" cy="67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2527E-ECA3-6000-A64F-555F6839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7A109-1EEF-EB9B-AB9F-EE3F1790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4"/>
            <a:ext cx="12192000" cy="68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FBA26-671E-C168-4CA1-2DBB02AC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" y="0"/>
            <a:ext cx="12170536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891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355AB-B3BA-4C34-73D0-CECE253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326" y="1549493"/>
            <a:ext cx="6317673" cy="254452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679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INDUSTRIAL HUMAN RESOURCE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31777" y="1524707"/>
            <a:ext cx="4590829" cy="469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Arial Black" panose="020B0A04020102020204" pitchFamily="34" charset="0"/>
                <a:cs typeface="Segoe UI" panose="020B0502040204020203" pitchFamily="34" charset="0"/>
              </a:rPr>
              <a:t> 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b="1" dirty="0">
                <a:latin typeface="Arial Black" panose="020B0A04020102020204" pitchFamily="34" charset="0"/>
                <a:cs typeface="Segoe UI" panose="020B0502040204020203" pitchFamily="34" charset="0"/>
              </a:rPr>
              <a:t>  AGENDA 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b="1" dirty="0">
              <a:latin typeface="Arial Black" panose="020B0A04020102020204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dirty="0">
                <a:latin typeface="Arial Black" panose="020B0A04020102020204" pitchFamily="34" charset="0"/>
                <a:cs typeface="Segoe UI" panose="020B0502040204020203" pitchFamily="34" charset="0"/>
              </a:rPr>
              <a:t>  1.</a:t>
            </a: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Introduction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  2.Objective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  3.Tools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  4.Approach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  5.EDA – Exploratory Data Analysis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500" dirty="0">
                <a:latin typeface="Arial Black" panose="020B0A04020102020204" pitchFamily="34" charset="0"/>
                <a:cs typeface="Segoe UI" panose="020B0502040204020203" pitchFamily="34" charset="0"/>
              </a:rPr>
              <a:t>  6.NLP Analysis </a:t>
            </a:r>
          </a:p>
        </p:txBody>
      </p:sp>
      <p:pic>
        <p:nvPicPr>
          <p:cNvPr id="5" name="Picture 4" descr="Design ideas pane showing different design option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B2187E-02DC-FE47-DA25-C4CB00BD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2" r="8762"/>
          <a:stretch/>
        </p:blipFill>
        <p:spPr>
          <a:xfrm>
            <a:off x="5491415" y="1537513"/>
            <a:ext cx="6150251" cy="5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5B10F3-858C-EFA8-0E03-6DAEE68F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" y="1240654"/>
            <a:ext cx="11076708" cy="536796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CE51F72-3246-38C5-5E79-3B745556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882" y="249382"/>
            <a:ext cx="7107382" cy="838754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Human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421408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930" y="1193723"/>
            <a:ext cx="10166362" cy="5213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             </a:t>
            </a:r>
            <a:r>
              <a:rPr lang="en-US" b="1" dirty="0">
                <a:latin typeface="Arial Black" panose="020B0A04020102020204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A06C965-A7D8-C69E-8235-62027D2EFF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652504" cy="397764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India, the industrial classification of the workforce is crucial to understand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 across sectors.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data on main and marginal workers is outdated and may not  reflect the current state of the workforce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of the study is to provide accurate data for policy making and employment planning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590130" y="1386348"/>
            <a:ext cx="11267670" cy="5023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523B9-827E-3FEF-518B-D116CF6A95E7}"/>
              </a:ext>
            </a:extLst>
          </p:cNvPr>
          <p:cNvSpPr txBox="1"/>
          <p:nvPr/>
        </p:nvSpPr>
        <p:spPr>
          <a:xfrm>
            <a:off x="590130" y="2084670"/>
            <a:ext cx="11179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F723-8CD3-C421-5363-6F8B5EDB9AB0}"/>
              </a:ext>
            </a:extLst>
          </p:cNvPr>
          <p:cNvSpPr txBox="1"/>
          <p:nvPr/>
        </p:nvSpPr>
        <p:spPr>
          <a:xfrm>
            <a:off x="590131" y="2084669"/>
            <a:ext cx="11267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613D7-A5DE-0769-03EE-77C74FA3C4AE}"/>
              </a:ext>
            </a:extLst>
          </p:cNvPr>
          <p:cNvSpPr txBox="1"/>
          <p:nvPr/>
        </p:nvSpPr>
        <p:spPr>
          <a:xfrm>
            <a:off x="1007806" y="2125626"/>
            <a:ext cx="1100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F3B52-3135-4596-3AC0-4F7AB5B2AE90}"/>
              </a:ext>
            </a:extLst>
          </p:cNvPr>
          <p:cNvSpPr txBox="1"/>
          <p:nvPr/>
        </p:nvSpPr>
        <p:spPr>
          <a:xfrm>
            <a:off x="1160206" y="2389469"/>
            <a:ext cx="1100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1800" b="1" i="0" u="none" strike="noStrike" baseline="0" dirty="0">
              <a:solidFill>
                <a:srgbClr val="37415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49324D-CEDF-A255-4B0C-09D42BE3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367" y="914401"/>
            <a:ext cx="4129548" cy="7865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1391F0-1CE5-9B09-91C8-67A984BFE5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564014" cy="397764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“Update  industrial classification of main and marginal workers based on sex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Section, division and class”.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Significance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“Accurate data on workforce classification helps in making informed policy decisions and employment planning”.</a:t>
            </a: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89681CA-9344-8563-F02F-E218725B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3" y="1034747"/>
            <a:ext cx="2536722" cy="6400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TOOLS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6FBD91-9516-4011-859F-7399190660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5807" y="2560320"/>
            <a:ext cx="11838038" cy="42976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Technologies and Tools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as the programming language.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web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Pandas for data manipulation.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Matplotlib and Folium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80424-D408-0BC6-BF11-E28EED28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382" y="1099774"/>
            <a:ext cx="3801410" cy="6400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7A364E-3067-8EE5-F972-CFD4E8A1F1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Workflow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Loading : Use of pandas to load human resource data from CSV.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 : Clean and Preprocess data, include splitting column.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 : Explore data using St for user – friendly interaction.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Geo-Visualization : Utilize Folium to create an interactive map for human resource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8217-B1BB-7E41-A2DC-9584888E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C8C22-B98C-6903-73D8-792B103C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3386F4-7B40-9D4B-59B2-20EF25E034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560320"/>
            <a:ext cx="12192000" cy="42976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Findings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no of state workers(Main &amp; Marginal)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of workers in rural, main and urban areas.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female ratios among workers.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of marginal workers in rural and urban areas.</a:t>
            </a:r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23592A7-430C-EB89-8EC7-5FABC2B0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405" y="1033569"/>
            <a:ext cx="7577189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EDA –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{98A32DD9-0DF9-4B36-BF63-AFFD3949FB39}tf10001108_win32</Template>
  <TotalTime>219</TotalTime>
  <Words>312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Algerian</vt:lpstr>
      <vt:lpstr>Aptos Display</vt:lpstr>
      <vt:lpstr>Arial</vt:lpstr>
      <vt:lpstr>Arial Black</vt:lpstr>
      <vt:lpstr>Calibri</vt:lpstr>
      <vt:lpstr>Calibri (Body)</vt:lpstr>
      <vt:lpstr>Courier New</vt:lpstr>
      <vt:lpstr>Segoe UI</vt:lpstr>
      <vt:lpstr>Segoe UI Light</vt:lpstr>
      <vt:lpstr>Segoe UI Semibold</vt:lpstr>
      <vt:lpstr>Wingdings</vt:lpstr>
      <vt:lpstr>Custom</vt:lpstr>
      <vt:lpstr>     INDUSTRIAL HUMAN RESOURCE              GEO - VISUALIZATION</vt:lpstr>
      <vt:lpstr>INDUSTRIAL HUMAN RESOURCE</vt:lpstr>
      <vt:lpstr>Human Resource Management</vt:lpstr>
      <vt:lpstr>                                  INTRODUCTION</vt:lpstr>
      <vt:lpstr>OBJECTIVE</vt:lpstr>
      <vt:lpstr>TOOLS</vt:lpstr>
      <vt:lpstr>APPROACH</vt:lpstr>
      <vt:lpstr>PowerPoint Presentation</vt:lpstr>
      <vt:lpstr>EDA – Exploratory Data Analysis</vt:lpstr>
      <vt:lpstr>NLP ANALYSIS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INDUSTRIAL HUMAN RESOURCE              GEO - VISUALIZATION</dc:title>
  <dc:creator>ajaychandar14@gmail.com</dc:creator>
  <cp:keywords/>
  <cp:lastModifiedBy>ajaychandar14@gmail.com</cp:lastModifiedBy>
  <cp:revision>3</cp:revision>
  <dcterms:created xsi:type="dcterms:W3CDTF">2024-05-04T13:07:25Z</dcterms:created>
  <dcterms:modified xsi:type="dcterms:W3CDTF">2024-05-05T05:30:23Z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