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9153f2e92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9153f2e92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153f2e9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153f2e9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9153f2e9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9153f2e9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153f2e92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9153f2e92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9153f2e9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9153f2e9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153f2e9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9153f2e9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414141"/>
                </a:solidFill>
              </a:rPr>
              <a:t>Casrak </a:t>
            </a:r>
            <a:r>
              <a:rPr b="1" lang="en" sz="3600">
                <a:solidFill>
                  <a:srgbClr val="414141"/>
                </a:solidFill>
              </a:rPr>
              <a:t>(A </a:t>
            </a:r>
            <a:r>
              <a:rPr lang="en">
                <a:solidFill>
                  <a:srgbClr val="414141"/>
                </a:solidFill>
              </a:rPr>
              <a:t>Smart way of saving</a:t>
            </a:r>
            <a:r>
              <a:rPr b="1" lang="en" sz="3600">
                <a:solidFill>
                  <a:srgbClr val="414141"/>
                </a:solidFill>
              </a:rPr>
              <a:t>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98450"/>
            <a:ext cx="76881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All in one solution for Invest, Saving, </a:t>
            </a:r>
            <a:r>
              <a:rPr lang="en" sz="212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r>
              <a:rPr lang="en" sz="212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budget plan, track </a:t>
            </a:r>
            <a:r>
              <a:rPr lang="en" sz="212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expenditure &amp; financial need and suggestion </a:t>
            </a:r>
            <a:endParaRPr sz="839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07" y="2987150"/>
            <a:ext cx="2009325" cy="195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37075" y="3756025"/>
            <a:ext cx="4134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Team : Segman Tech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Ajay Chaurasia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Sourabh Paswan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Pawan Kumar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461700" y="547825"/>
            <a:ext cx="179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45375" y="1825725"/>
            <a:ext cx="76887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 normal person feels difficult to make investment plan due to their busy schedule.</a:t>
            </a:r>
            <a:endParaRPr sz="100"/>
          </a:p>
        </p:txBody>
      </p:sp>
      <p:sp>
        <p:nvSpPr>
          <p:cNvPr id="96" name="Google Shape;96;p14"/>
          <p:cNvSpPr txBox="1"/>
          <p:nvPr/>
        </p:nvSpPr>
        <p:spPr>
          <a:xfrm>
            <a:off x="574600" y="13454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Problem : </a:t>
            </a:r>
            <a:endParaRPr sz="300"/>
          </a:p>
        </p:txBody>
      </p:sp>
      <p:sp>
        <p:nvSpPr>
          <p:cNvPr id="97" name="Google Shape;97;p14"/>
          <p:cNvSpPr txBox="1"/>
          <p:nvPr/>
        </p:nvSpPr>
        <p:spPr>
          <a:xfrm>
            <a:off x="574600" y="30218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endParaRPr sz="300"/>
          </a:p>
        </p:txBody>
      </p:sp>
      <p:sp>
        <p:nvSpPr>
          <p:cNvPr id="98" name="Google Shape;98;p14"/>
          <p:cNvSpPr txBox="1"/>
          <p:nvPr/>
        </p:nvSpPr>
        <p:spPr>
          <a:xfrm>
            <a:off x="645375" y="3614225"/>
            <a:ext cx="7688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o we have come up with the solution where the App itself will provide you the best investment plans according to insights about users spend money while 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considering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 Low Risk, No Risk or High Risk.</a:t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461700" y="547825"/>
            <a:ext cx="179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45375" y="1825725"/>
            <a:ext cx="76887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It’s hard to save for a normal person on daily basis.</a:t>
            </a:r>
            <a:endParaRPr sz="100"/>
          </a:p>
        </p:txBody>
      </p:sp>
      <p:sp>
        <p:nvSpPr>
          <p:cNvPr id="105" name="Google Shape;105;p15"/>
          <p:cNvSpPr txBox="1"/>
          <p:nvPr/>
        </p:nvSpPr>
        <p:spPr>
          <a:xfrm>
            <a:off x="574600" y="13454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Problem : </a:t>
            </a:r>
            <a:endParaRPr sz="300"/>
          </a:p>
        </p:txBody>
      </p:sp>
      <p:sp>
        <p:nvSpPr>
          <p:cNvPr id="106" name="Google Shape;106;p15"/>
          <p:cNvSpPr txBox="1"/>
          <p:nvPr/>
        </p:nvSpPr>
        <p:spPr>
          <a:xfrm>
            <a:off x="574600" y="30218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Solution : </a:t>
            </a:r>
            <a:endParaRPr sz="300"/>
          </a:p>
        </p:txBody>
      </p:sp>
      <p:sp>
        <p:nvSpPr>
          <p:cNvPr id="107" name="Google Shape;107;p15"/>
          <p:cNvSpPr txBox="1"/>
          <p:nvPr/>
        </p:nvSpPr>
        <p:spPr>
          <a:xfrm>
            <a:off x="645375" y="3614225"/>
            <a:ext cx="7688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So we have come up with the solution where the App have a feature called Gullak with educating based habit to save on daily basis as small as any amount. User can make as many gullak according to their plan and needs.</a:t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775" y="547825"/>
            <a:ext cx="761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2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financial budget plan, track expenditure &amp; financial need and suggestion</a:t>
            </a:r>
            <a:endParaRPr sz="22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45375" y="1825725"/>
            <a:ext cx="76887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It feels more technical tantrum and boring to make a good budget plans.</a:t>
            </a:r>
            <a:endParaRPr sz="100"/>
          </a:p>
        </p:txBody>
      </p:sp>
      <p:sp>
        <p:nvSpPr>
          <p:cNvPr id="114" name="Google Shape;114;p16"/>
          <p:cNvSpPr txBox="1"/>
          <p:nvPr/>
        </p:nvSpPr>
        <p:spPr>
          <a:xfrm>
            <a:off x="574600" y="13454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Problem : </a:t>
            </a:r>
            <a:endParaRPr sz="300"/>
          </a:p>
        </p:txBody>
      </p:sp>
      <p:sp>
        <p:nvSpPr>
          <p:cNvPr id="115" name="Google Shape;115;p16"/>
          <p:cNvSpPr txBox="1"/>
          <p:nvPr/>
        </p:nvSpPr>
        <p:spPr>
          <a:xfrm>
            <a:off x="574600" y="3021825"/>
            <a:ext cx="300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Solution : </a:t>
            </a:r>
            <a:endParaRPr sz="300"/>
          </a:p>
        </p:txBody>
      </p:sp>
      <p:sp>
        <p:nvSpPr>
          <p:cNvPr id="116" name="Google Shape;116;p16"/>
          <p:cNvSpPr txBox="1"/>
          <p:nvPr/>
        </p:nvSpPr>
        <p:spPr>
          <a:xfrm>
            <a:off x="645375" y="3614225"/>
            <a:ext cx="7688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As a 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solution we are providing a better 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 to user by guiding them by their spending behaviour and future goals and plans by correct inflation 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circumstances</a:t>
            </a:r>
            <a:r>
              <a:rPr b="1" lang="en"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14775" y="547825"/>
            <a:ext cx="761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Technical solution </a:t>
            </a:r>
            <a:r>
              <a:rPr lang="en" sz="2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2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45375" y="1825725"/>
            <a:ext cx="7688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Azure Active directory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API Management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Redis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Azure policies for better scaling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Azure ML Studio for AI </a:t>
            </a: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Analytics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RDBMS - Azure SQL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NoSQL - Azure Cosmos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JHipster and ISAC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Docker/</a:t>
            </a: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Kubernetes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Java/Spring Boot and Kafka</a:t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74600" y="13454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4" name="Google Shape;124;p17"/>
          <p:cNvSpPr txBox="1"/>
          <p:nvPr/>
        </p:nvSpPr>
        <p:spPr>
          <a:xfrm>
            <a:off x="574600" y="30218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5" name="Google Shape;125;p17"/>
          <p:cNvSpPr txBox="1"/>
          <p:nvPr/>
        </p:nvSpPr>
        <p:spPr>
          <a:xfrm>
            <a:off x="645375" y="3614225"/>
            <a:ext cx="7688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14775" y="547825"/>
            <a:ext cx="761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Sample Screens</a:t>
            </a:r>
            <a:endParaRPr sz="2200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45375" y="1825725"/>
            <a:ext cx="76887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74600" y="13454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3" name="Google Shape;133;p18"/>
          <p:cNvSpPr txBox="1"/>
          <p:nvPr/>
        </p:nvSpPr>
        <p:spPr>
          <a:xfrm>
            <a:off x="574600" y="30218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4" name="Google Shape;134;p18"/>
          <p:cNvSpPr txBox="1"/>
          <p:nvPr/>
        </p:nvSpPr>
        <p:spPr>
          <a:xfrm>
            <a:off x="645375" y="3614225"/>
            <a:ext cx="7688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479" y="1836349"/>
            <a:ext cx="1661274" cy="29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27" y="1829525"/>
            <a:ext cx="1562549" cy="298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403" y="1964801"/>
            <a:ext cx="3956476" cy="2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45375" y="1825725"/>
            <a:ext cx="76887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74600" y="13454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4" name="Google Shape;144;p19"/>
          <p:cNvSpPr txBox="1"/>
          <p:nvPr/>
        </p:nvSpPr>
        <p:spPr>
          <a:xfrm>
            <a:off x="574600" y="3021825"/>
            <a:ext cx="3000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5" name="Google Shape;145;p19"/>
          <p:cNvSpPr txBox="1"/>
          <p:nvPr/>
        </p:nvSpPr>
        <p:spPr>
          <a:xfrm>
            <a:off x="645375" y="2312475"/>
            <a:ext cx="76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14141"/>
                </a:solidFill>
              </a:rPr>
              <a:t>Thank You</a:t>
            </a:r>
            <a:endParaRPr b="1"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