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7" r:id="rId3"/>
    <p:sldId id="258" r:id="rId4"/>
    <p:sldId id="294" r:id="rId5"/>
    <p:sldId id="320" r:id="rId6"/>
    <p:sldId id="295" r:id="rId7"/>
    <p:sldId id="270" r:id="rId8"/>
    <p:sldId id="271" r:id="rId9"/>
    <p:sldId id="276" r:id="rId10"/>
    <p:sldId id="259" r:id="rId11"/>
    <p:sldId id="272" r:id="rId12"/>
    <p:sldId id="273" r:id="rId13"/>
    <p:sldId id="281" r:id="rId14"/>
    <p:sldId id="299" r:id="rId15"/>
    <p:sldId id="317" r:id="rId16"/>
    <p:sldId id="260" r:id="rId17"/>
    <p:sldId id="277" r:id="rId18"/>
    <p:sldId id="261" r:id="rId19"/>
    <p:sldId id="280" r:id="rId20"/>
    <p:sldId id="282" r:id="rId21"/>
    <p:sldId id="268" r:id="rId22"/>
    <p:sldId id="319" r:id="rId23"/>
    <p:sldId id="283" r:id="rId24"/>
    <p:sldId id="284" r:id="rId25"/>
    <p:sldId id="288" r:id="rId26"/>
    <p:sldId id="287" r:id="rId27"/>
    <p:sldId id="298" r:id="rId28"/>
    <p:sldId id="286" r:id="rId29"/>
    <p:sldId id="291" r:id="rId30"/>
    <p:sldId id="285" r:id="rId31"/>
    <p:sldId id="293" r:id="rId32"/>
    <p:sldId id="297" r:id="rId33"/>
    <p:sldId id="289" r:id="rId34"/>
    <p:sldId id="307" r:id="rId35"/>
    <p:sldId id="318" r:id="rId36"/>
    <p:sldId id="279" r:id="rId37"/>
    <p:sldId id="27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0DB07D-47F5-4049-A5D0-9FB53D5EC727}">
          <p14:sldIdLst>
            <p14:sldId id="256"/>
            <p14:sldId id="257"/>
            <p14:sldId id="258"/>
            <p14:sldId id="294"/>
            <p14:sldId id="320"/>
            <p14:sldId id="295"/>
          </p14:sldIdLst>
        </p14:section>
        <p14:section name="Overview - DevSecOps" id="{3C3BD03B-F246-4446-9FBD-F60E4DEBB71F}">
          <p14:sldIdLst>
            <p14:sldId id="270"/>
            <p14:sldId id="271"/>
            <p14:sldId id="276"/>
          </p14:sldIdLst>
        </p14:section>
        <p14:section name="Secure SDLC" id="{E10C6CE9-006D-4F33-889A-AA57515D95C8}">
          <p14:sldIdLst>
            <p14:sldId id="259"/>
            <p14:sldId id="272"/>
            <p14:sldId id="273"/>
            <p14:sldId id="281"/>
            <p14:sldId id="299"/>
            <p14:sldId id="317"/>
          </p14:sldIdLst>
        </p14:section>
        <p14:section name="SAST" id="{97409164-6A69-4E7B-AF3E-CAF4A3B48F63}">
          <p14:sldIdLst>
            <p14:sldId id="260"/>
            <p14:sldId id="277"/>
          </p14:sldIdLst>
        </p14:section>
        <p14:section name="SCA" id="{D518C7AB-7CB4-4AF3-B418-D8CF39B63321}">
          <p14:sldIdLst>
            <p14:sldId id="261"/>
            <p14:sldId id="280"/>
            <p14:sldId id="282"/>
          </p14:sldIdLst>
        </p14:section>
        <p14:section name="DAST" id="{FAB953BC-65B1-4E27-964A-89156FDDEA86}">
          <p14:sldIdLst>
            <p14:sldId id="268"/>
            <p14:sldId id="319"/>
          </p14:sldIdLst>
        </p14:section>
        <p14:section name="Compliance as Code" id="{7567AABB-7AEA-4248-AD09-256010792518}">
          <p14:sldIdLst>
            <p14:sldId id="283"/>
          </p14:sldIdLst>
        </p14:section>
        <p14:section name="IaC/Security" id="{F4AE7B64-44BC-41FD-AD4F-5EAC4D885456}">
          <p14:sldIdLst>
            <p14:sldId id="284"/>
            <p14:sldId id="288"/>
            <p14:sldId id="287"/>
            <p14:sldId id="298"/>
          </p14:sldIdLst>
        </p14:section>
        <p14:section name="Vuln Mgmt" id="{20000F16-215E-4EBB-80E1-9061037198B4}">
          <p14:sldIdLst>
            <p14:sldId id="286"/>
            <p14:sldId id="291"/>
          </p14:sldIdLst>
        </p14:section>
        <p14:section name="Container Security" id="{CD8DF342-0104-4E1A-90F3-7EB38563793A}">
          <p14:sldIdLst>
            <p14:sldId id="285"/>
            <p14:sldId id="293"/>
            <p14:sldId id="297"/>
            <p14:sldId id="289"/>
          </p14:sldIdLst>
        </p14:section>
        <p14:section name="AI/MLOps" id="{3689A3E8-F82F-4345-BD35-5E78031281A6}">
          <p14:sldIdLst>
            <p14:sldId id="307"/>
            <p14:sldId id="318"/>
          </p14:sldIdLst>
        </p14:section>
        <p14:section name="Best Practices" id="{0DF05757-8C57-48EB-AF24-F243251FBB59}">
          <p14:sldIdLst>
            <p14:sldId id="279"/>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5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1337AA-43E3-528E-ECA1-01EC5208A6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41A20FE-0B5F-0DAA-4825-1A8215328B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06A061-0A94-45D4-B750-90D00ECA394E}" type="datetime1">
              <a:rPr lang="en-IN" smtClean="0"/>
              <a:t>04-05-2024</a:t>
            </a:fld>
            <a:endParaRPr lang="en-IN"/>
          </a:p>
        </p:txBody>
      </p:sp>
      <p:sp>
        <p:nvSpPr>
          <p:cNvPr id="4" name="Footer Placeholder 3">
            <a:extLst>
              <a:ext uri="{FF2B5EF4-FFF2-40B4-BE49-F238E27FC236}">
                <a16:creationId xmlns:a16="http://schemas.microsoft.com/office/drawing/2014/main" id="{9DBD3510-181F-9F97-46F3-1D642E3598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©Anand Kushwaha</a:t>
            </a:r>
          </a:p>
        </p:txBody>
      </p:sp>
      <p:sp>
        <p:nvSpPr>
          <p:cNvPr id="5" name="Slide Number Placeholder 4">
            <a:extLst>
              <a:ext uri="{FF2B5EF4-FFF2-40B4-BE49-F238E27FC236}">
                <a16:creationId xmlns:a16="http://schemas.microsoft.com/office/drawing/2014/main" id="{672BBC1F-59E8-0C5B-7C5E-068F6B4222E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516682-8B40-4C42-8A27-B6D40E1EBB8B}" type="slidenum">
              <a:rPr lang="en-IN" smtClean="0"/>
              <a:t>‹#›</a:t>
            </a:fld>
            <a:endParaRPr lang="en-IN"/>
          </a:p>
        </p:txBody>
      </p:sp>
    </p:spTree>
    <p:extLst>
      <p:ext uri="{BB962C8B-B14F-4D97-AF65-F5344CB8AC3E}">
        <p14:creationId xmlns:p14="http://schemas.microsoft.com/office/powerpoint/2010/main" val="3067286318"/>
      </p:ext>
    </p:extLst>
  </p:cSld>
  <p:clrMap bg1="lt1" tx1="dk1" bg2="lt2" tx2="dk2" accent1="accent1" accent2="accent2" accent3="accent3" accent4="accent4" accent5="accent5" accent6="accent6" hlink="hlink" folHlink="folHlink"/>
  <p:hf hd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4T14:49:29.138"/>
    </inkml:context>
    <inkml:brush xml:id="br0">
      <inkml:brushProperty name="width" value="0.035" units="cm"/>
      <inkml:brushProperty name="height" value="0.035" units="cm"/>
      <inkml:brushProperty name="color" value="#E71224"/>
    </inkml:brush>
  </inkml:definitions>
  <inkml:trace contextRef="#ctx0" brushRef="#br0">153 12 3312 0 0,'0'0'0'0'0,"-41"-9"0"0"0,7 7 0 0 0,-3 11-56 0 0,-4 7 8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39.701"/>
    </inkml:context>
    <inkml:brush xml:id="br0">
      <inkml:brushProperty name="width" value="0.035" units="cm"/>
      <inkml:brushProperty name="height" value="0.035" units="cm"/>
      <inkml:brushProperty name="color" value="#E71224"/>
    </inkml:brush>
  </inkml:definitions>
  <inkml:trace contextRef="#ctx0" brushRef="#br0">133 48 13168 0 0,'13'-47'440'0'0,"-13"46"-152"0"0,0 3 130 0 0,-6 30-163 0 0,-2-1 0 0 0,-1 0 0 0 0,-1 0 0 0 0,-15 29 0 0 0,-8 24 24 0 0,20-44-150 0 0,1 0 0 0 0,2 1 1 0 0,-6 61-1 0 0,14-84-91 0 0,1 0-1 0 0,1 0 1 0 0,0 0-1 0 0,1 0 1 0 0,1 0-1 0 0,1 0 1 0 0,1-1-1 0 0,0 1 1 0 0,1-1 0 0 0,11 25-1 0 0,-13-37-25 0 0,-1 0-1 0 0,1 0 0 0 0,0-1 1 0 0,0 0-1 0 0,0 1 1 0 0,0-1-1 0 0,1 0 1 0 0,0-1-1 0 0,0 1 0 0 0,0-1 1 0 0,0 0-1 0 0,0 0 1 0 0,1 0-1 0 0,-1 0 1 0 0,1-1-1 0 0,5 3 0 0 0,-3-3 4 0 0,0 0-1 0 0,0-1 0 0 0,0 0 1 0 0,1 0-1 0 0,-1 0 0 0 0,0-1 1 0 0,0 0-1 0 0,0-1 0 0 0,1 0 1 0 0,10-2-1 0 0,2-3 19 0 0,0 0 0 0 0,0-1 1 0 0,-1-2-1 0 0,0 0 0 0 0,0-1 0 0 0,-1 0 0 0 0,18-15 0 0 0,-12 6 35 0 0,0-2 0 0 0,34-39 0 0 0,-11 9 110 0 0,-56 70-70 0 0,-19 29-46 0 0,-44 89 47 0 0,65-121-98 0 0,1 0 0 0 0,1 0 0 0 0,0 0 0 0 0,2 0 0 0 0,-1 1 0 0 0,2 0 0 0 0,-1 21-1 0 0,3-33-6 0 0,0 0-1 0 0,0 0 0 0 0,1 0 0 0 0,0 0 0 0 0,-1-1 0 0 0,2 1 0 0 0,-1 0 0 0 0,0 0 0 0 0,1-1 1 0 0,0 1-1 0 0,0-1 0 0 0,0 1 0 0 0,4 5 0 0 0,-3-7-1 0 0,0-1 1 0 0,0 1-1 0 0,0 0 0 0 0,0-1 0 0 0,0 0 0 0 0,1 1 1 0 0,-1-1-1 0 0,1-1 0 0 0,-1 1 0 0 0,1 0 1 0 0,0-1-1 0 0,-1 0 0 0 0,1 0 0 0 0,0 0 1 0 0,0 0-1 0 0,0-1 0 0 0,5 1 0 0 0,11-1 4 0 0,-1 0 1 0 0,0-1-1 0 0,1-1 0 0 0,-1-1 0 0 0,0 0 0 0 0,0-2 0 0 0,0 0 0 0 0,-1-1 0 0 0,21-10 0 0 0,-2-2 13 0 0,-1-1 0 0 0,0-2 1 0 0,44-34-1 0 0,-68 46-8 0 0,0-1 1 0 0,-1 0-1 0 0,0-1 1 0 0,0 0-1 0 0,-1 0 1 0 0,-1-1-1 0 0,11-17 1 0 0,-17 23-5 0 0,0 1 1 0 0,0-1-1 0 0,-1 0 0 0 0,1-1 1 0 0,-1 1-1 0 0,-1 0 1 0 0,1-1-1 0 0,-1 1 0 0 0,0-1 1 0 0,-1 1-1 0 0,1-1 1 0 0,-1 1-1 0 0,-1-1 0 0 0,1 1 1 0 0,-1-1-1 0 0,0 1 1 0 0,-1-1-1 0 0,1 1 0 0 0,-5-9 1 0 0,2 7 3 0 0,0 0 0 0 0,-1 0 0 0 0,1 0 0 0 0,-2 1 0 0 0,1 0 0 0 0,-1 0 1 0 0,0 1-1 0 0,-1-1 0 0 0,1 1 0 0 0,-1 1 0 0 0,0-1 0 0 0,-1 1 0 0 0,1 0 0 0 0,-1 1 0 0 0,0 0 1 0 0,-15-5-1 0 0,13 5 7 0 0,0 1 1 0 0,-1 0 0 0 0,0 0 0 0 0,0 1 0 0 0,0 1-1 0 0,0 0 1 0 0,0 0 0 0 0,0 1 0 0 0,0 1 0 0 0,0 0-1 0 0,0 0 1 0 0,1 1 0 0 0,-16 4 0 0 0,23-5-12 0 0,0 0-1 0 0,-1 0 1 0 0,1 0 0 0 0,0 1 0 0 0,0-1-1 0 0,0 1 1 0 0,0 0 0 0 0,0 0 0 0 0,0 0-1 0 0,1 0 1 0 0,-1 0 0 0 0,1 1 0 0 0,-1-1 0 0 0,1 1-1 0 0,0 0 1 0 0,0 0 0 0 0,0-1 0 0 0,0 1-1 0 0,0 1 1 0 0,1-1 0 0 0,0 0 0 0 0,-1 0 0 0 0,1 0-1 0 0,0 1 1 0 0,1-1 0 0 0,-1 0 0 0 0,0 1-1 0 0,1-1 1 0 0,0 1 0 0 0,0-1 0 0 0,0 1 0 0 0,0-1-1 0 0,1 5 1 0 0,1-2-3 0 0,-1 1 0 0 0,1 0 1 0 0,1-1-1 0 0,-1 0 0 0 0,1 1 0 0 0,0-1 0 0 0,0 0 0 0 0,1-1 1 0 0,0 1-1 0 0,0 0 0 0 0,0-1 0 0 0,1 0 0 0 0,0 0 1 0 0,0 0-1 0 0,0-1 0 0 0,6 4 0 0 0,2 0-1 0 0,0-1 0 0 0,1 0 0 0 0,0-2 0 0 0,1 1-1 0 0,-1-2 1 0 0,1 0 0 0 0,0 0 0 0 0,0-2 0 0 0,29 2 0 0 0,-6-3 2 0 0,1-1 1 0 0,68-11-1 0 0,-77 6-5 0 0,0-2 0 0 0,0-2 0 0 0,-1 0 0 0 0,38-18 0 0 0,-14 1 0 0 0,64-42 0 0 0,-104 59 5 0 0,0-1-1 0 0,14-14 0 0 0,18-14 17 0 0,-82 60 51 0 0,14-3-55 0 0,2 0 0 0 0,0 2 0 0 0,1 0 0 0 0,-35 48-1 0 0,49-58-10 0 0,0-1 0 0 0,0 1 0 0 0,1 0 0 0 0,0 1 0 0 0,1-1 0 0 0,-4 19-1 0 0,6-23-1 0 0,1 1 0 0 0,1-1 0 0 0,-1 1 0 0 0,1 0 0 0 0,0-1 0 0 0,1 1-1 0 0,0-1 1 0 0,0 1 0 0 0,1-1 0 0 0,-1 1 0 0 0,6 10 0 0 0,-5-14-3 0 0,0 1 0 0 0,0-1 0 0 0,1 0 1 0 0,-1 0-1 0 0,1 0 0 0 0,0 0 0 0 0,0-1 1 0 0,0 1-1 0 0,1-1 0 0 0,-1 0 0 0 0,1 0 1 0 0,0 0-1 0 0,0 0 0 0 0,0-1 0 0 0,0 1 0 0 0,1-1 1 0 0,-1 0-1 0 0,0-1 0 0 0,1 1 0 0 0,0-1 1 0 0,-1 0-1 0 0,1 0 0 0 0,8 1 0 0 0,-3-1 3 0 0,1-1-1 0 0,-1 0 1 0 0,1-1-1 0 0,-1 0 0 0 0,0-1 1 0 0,1 0-1 0 0,-1 0 1 0 0,0-1-1 0 0,18-8 1 0 0,-5 0 3 0 0,0-2 1 0 0,-1-1-1 0 0,0-1 1 0 0,-2 0-1 0 0,1-2 1 0 0,24-26 0 0 0,97-123 152 0 0,-137 159-148 0 0,4-6 31 0 0,-1 3 88 0 0,-10 22-65 0 0,-10 32-35 0 0,-8 62 0 0 0,6-26-26 0 0,-7 15-4 0 0,-5 0 1 0 0,-5-2 0 0 0,-49 107-1 0 0,76-190 0 0 0,0-1 0 0 0,-1 0 0 0 0,0 0 0 0 0,-1 0-1 0 0,0-1 1 0 0,0 0 0 0 0,-1 0 0 0 0,0 0 0 0 0,-13 11-1 0 0,18-18 1 0 0,1-1 1 0 0,0 1-1 0 0,-1 0 0 0 0,1-1 0 0 0,0 1 0 0 0,-1-1 0 0 0,1 0 0 0 0,-1 1 0 0 0,1-1 0 0 0,0 0 0 0 0,-1 0 1 0 0,1 0-1 0 0,-1 0 0 0 0,1 0 0 0 0,-1 0 0 0 0,1 0 0 0 0,-1-1 0 0 0,1 1 0 0 0,0 0 0 0 0,-1-1 0 0 0,1 1 0 0 0,-1-1 1 0 0,0 0-1 0 0,-33-21 30 0 0,26 15-25 0 0,-5-4 10 0 0,-1 0-1 0 0,2-1 0 0 0,-1 0 0 0 0,2-1 1 0 0,0-1-1 0 0,0 0 0 0 0,-13-23 0 0 0,20 30-7 0 0,1 0 0 0 0,1 0 1 0 0,-1 0-1 0 0,1-1 0 0 0,1 1 0 0 0,-1-1 0 0 0,1 0 0 0 0,0 0 0 0 0,1 0 0 0 0,0 0 0 0 0,0 0 0 0 0,1 0 0 0 0,0 0 0 0 0,0 0 0 0 0,1 0 0 0 0,0 0 0 0 0,1 0 0 0 0,-1 1 0 0 0,5-10 0 0 0,0 3 1 0 0,2 1-1 0 0,0 0 1 0 0,0 1-1 0 0,1 0 1 0 0,1 0-1 0 0,0 1 1 0 0,1 0 0 0 0,19-15-1 0 0,-22 19-4 0 0,116-93-147 0 0,-82 68-2260 0 0,-26 21-10598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23.035"/>
    </inkml:context>
    <inkml:brush xml:id="br0">
      <inkml:brushProperty name="width" value="0.035" units="cm"/>
      <inkml:brushProperty name="height" value="0.035" units="cm"/>
      <inkml:brushProperty name="color" value="#E71224"/>
    </inkml:brush>
  </inkml:definitions>
  <inkml:trace contextRef="#ctx0" brushRef="#br0">501 689 11760 0 0,'0'0'5'0'0,"1"-4"206"0"0,-1 2-184 0 0,0 1 0 0 0,1 0 1 0 0,-1-1-1 0 0,0 1 1 0 0,0-1-1 0 0,0 1 1 0 0,-1-1-1 0 0,1 1 0 0 0,0-1 1 0 0,0 1-1 0 0,-1 0 1 0 0,1-1-1 0 0,-1 1 1 0 0,1 0-1 0 0,-2-2 0 0 0,1 1 30 0 0,-1-1 0 0 0,0 1-1 0 0,0 0 1 0 0,0 0-1 0 0,0 0 1 0 0,0 1 0 0 0,0-1-1 0 0,-1 0 1 0 0,1 1-1 0 0,-3-2 1 0 0,-4-1 50 0 0,0-1 0 0 0,0 2 0 0 0,0-1 0 0 0,-1 1 0 0 0,1 0 0 0 0,-1 1 1 0 0,0 0-1 0 0,0 1 0 0 0,1 0 0 0 0,-1 0 0 0 0,0 1 0 0 0,-17 2 0 0 0,14 0-27 0 0,1 1 0 0 0,-1 0 0 0 0,1 1 0 0 0,0 0 0 0 0,0 1 0 0 0,0 1 0 0 0,0-1 0 0 0,1 2 0 0 0,-16 11 0 0 0,8-3-4 0 0,1-1 0 0 0,1 2 0 0 0,1 1-1 0 0,0 0 1 0 0,1 0 0 0 0,1 2 0 0 0,-20 32 0 0 0,27-38-47 0 0,0 0-1 0 0,1 0 1 0 0,1 0 0 0 0,0 1 0 0 0,1 0-1 0 0,0 0 1 0 0,1 0 0 0 0,1 0 0 0 0,0 1-1 0 0,1-1 1 0 0,0 1 0 0 0,1-1-1 0 0,3 22 1 0 0,-2-31-19 0 0,0 0 0 0 0,0 0 0 0 0,1 0 0 0 0,-1 0 0 0 0,1 0 0 0 0,0 0 0 0 0,0 0 0 0 0,1 0 0 0 0,0-1 1 0 0,0 1-1 0 0,0-1 0 0 0,0 0 0 0 0,4 4 0 0 0,-4-5-5 0 0,0-1 0 0 0,0 0 0 0 0,0 0 0 0 0,0 0 0 0 0,0 0 0 0 0,0-1-1 0 0,1 1 1 0 0,-1-1 0 0 0,0 0 0 0 0,1 0 0 0 0,-1 0 0 0 0,1 0 0 0 0,0-1 0 0 0,-1 1 0 0 0,1-1 0 0 0,-1 0 0 0 0,1 0 0 0 0,0-1 0 0 0,5 0 0 0 0,6-3 5 0 0,0 0 0 0 0,-1-1 0 0 0,0 0 0 0 0,0-1 0 0 0,0-1 1 0 0,-1 0-1 0 0,0-1 0 0 0,-1 0 0 0 0,17-15 0 0 0,14-14 23 0 0,42-47 0 0 0,-80 79-31 0 0,24-27 17 0 0,-1-1-1 0 0,-1-1 0 0 0,-2-2 1 0 0,-1 0-1 0 0,-2-2 0 0 0,-2 0 1 0 0,-1-1-1 0 0,22-69 0 0 0,-33 82 4 0 0,-1 0 0 0 0,-2-1-1 0 0,0 0 1 0 0,-2 1 0 0 0,-1-1 0 0 0,-1 0-1 0 0,-1-1 1 0 0,-1 1 0 0 0,-2 1-1 0 0,-1-1 1 0 0,-1 0 0 0 0,-1 1-1 0 0,-1 0 1 0 0,-1 0 0 0 0,-13-26-1 0 0,15 39 15 0 0,-1 1 0 0 0,0-1-1 0 0,-1 1 1 0 0,0 1-1 0 0,-17-19 1 0 0,25 30-33 0 0,-1-1 1 0 0,1 1-1 0 0,-1 0 0 0 0,1 0 1 0 0,-1 0-1 0 0,1 0 0 0 0,0 0 1 0 0,-1 0-1 0 0,1 0 0 0 0,-1 0 1 0 0,1 0-1 0 0,-1 0 0 0 0,1 0 1 0 0,-1 0-1 0 0,1 0 1 0 0,0 0-1 0 0,-1 0 0 0 0,1 0 1 0 0,-1 1-1 0 0,1-1 0 0 0,-1 0 1 0 0,1 0-1 0 0,0 1 0 0 0,-1-1 1 0 0,1 0-1 0 0,0 0 1 0 0,-1 1-1 0 0,1-1 0 0 0,0 0 1 0 0,-1 1-1 0 0,1-1 0 0 0,0 0 1 0 0,0 1-1 0 0,-1-1 0 0 0,1 1 1 0 0,0 0-1 0 0,0-1 2 0 0,-3 5 6 0 0,0 1 0 0 0,1-1-1 0 0,0 1 1 0 0,0-1 0 0 0,1 1 0 0 0,0 0-1 0 0,0-1 1 0 0,-1 12 0 0 0,1-7-1 0 0,-2 25 13 0 0,0-1 0 0 0,3 1 0 0 0,1-1 1 0 0,1 1-1 0 0,2-1 0 0 0,1 0 0 0 0,15 49 1 0 0,-14-62-13 0 0,1-1 0 0 0,1 0 0 0 0,1-1 0 0 0,0 0 0 0 0,2 0 0 0 0,0-1 0 0 0,1 0 0 0 0,1-1 0 0 0,0-1 0 0 0,1 0 0 0 0,1 0 0 0 0,1-2 0 0 0,25 20 0 0 0,-35-30-7 0 0,0-1 0 0 0,0 1-1 0 0,0-1 1 0 0,0 0 0 0 0,0 0 0 0 0,1-1 0 0 0,-1 0 0 0 0,1 0 0 0 0,0-1 0 0 0,0 0 0 0 0,-1 0-1 0 0,1 0 1 0 0,0-1 0 0 0,0 0 0 0 0,0 0 0 0 0,10-2 0 0 0,-9 0-2 0 0,1-1 0 0 0,-1 1 0 0 0,1-2-1 0 0,-1 1 1 0 0,0-1 0 0 0,0 0 0 0 0,-1-1 0 0 0,1 0 0 0 0,-1 0 0 0 0,0-1 0 0 0,0 1 0 0 0,7-10-1 0 0,-1-1-35 0 0,0 0-1 0 0,-2-1 0 0 0,0-1 1 0 0,0 0-1 0 0,-2-1 0 0 0,0 0 1 0 0,-2 0-1 0 0,0-1 0 0 0,-1 0 1 0 0,5-28-1 0 0,-10 47 14 0 0,-1-1 1 0 0,0 1-1 0 0,1 0 0 0 0,-1-1 1 0 0,0 1-1 0 0,0 0 0 0 0,0-1 1 0 0,0 1-1 0 0,0 0 0 0 0,0-1 1 0 0,0 1-1 0 0,0-1 0 0 0,-1 1 0 0 0,1 0 1 0 0,-1-2-1 0 0,1 3 13 0 0,-1 0 0 0 0,1 0 0 0 0,0 0 0 0 0,-1 0 0 0 0,1 0 0 0 0,-1-1 0 0 0,1 1 0 0 0,0 0 0 0 0,-1 0 0 0 0,1 0 0 0 0,0 0 0 0 0,-1 0 0 0 0,1 1 0 0 0,-1-1 0 0 0,1 0 0 0 0,0 0 0 0 0,-1 0 0 0 0,1 0 0 0 0,0 0 0 0 0,-1 0 0 0 0,1 1 0 0 0,0-1 0 0 0,-1 0 0 0 0,1 0 0 0 0,0 0 0 0 0,-1 1 0 0 0,1-1 0 0 0,0 0 0 0 0,0 1 0 0 0,-1-1 0 0 0,1 1 0 0 0,-5 3-18 0 0,1 1 0 0 0,-1 0 0 0 0,1 1 0 0 0,-4 5 0 0 0,-1 13 11 0 0,2-1 10 0 0,22-41 31 0 0,16-28 41 0 0,-2-1 0 0 0,26-59 0 0 0,6-10 91 0 0,3-9 231 0 0,-64 125-378 0 0,-1 0 0 0 0,0-1-1 0 0,0 1 1 0 0,1 0-1 0 0,-1-1 1 0 0,0 1 0 0 0,0 0-1 0 0,1 0 1 0 0,-1-1-1 0 0,0 1 1 0 0,0 0 0 0 0,1 0-1 0 0,-1 0 1 0 0,0 0-1 0 0,0 0 1 0 0,0 0 0 0 0,-1 1-1 0 0,-8 1 14 0 0,0 0 0 0 0,0 1 0 0 0,1 0 0 0 0,-1 0 0 0 0,1 1 0 0 0,-10 5 0 0 0,-54 36 57 0 0,24-9-37 0 0,1 1 0 0 0,1 3 0 0 0,3 2 0 0 0,1 2 0 0 0,-67 89 0 0 0,90-105-23 0 0,0 2 0 0 0,2 0 0 0 0,-21 48 0 0 0,34-67-15 0 0,1 0 1 0 0,0 0-1 0 0,1 0 0 0 0,0 0 1 0 0,0 0-1 0 0,2 1 0 0 0,-1-1 1 0 0,1 1-1 0 0,1-1 0 0 0,0 1 1 0 0,1 0-1 0 0,0-1 0 0 0,1 1 1 0 0,3 14-1 0 0,-3-21-2 0 0,0 0 0 0 0,0-1-1 0 0,0 1 1 0 0,1 0 0 0 0,0-1 0 0 0,0 0 0 0 0,0 1-1 0 0,0-1 1 0 0,0 0 0 0 0,1 0 0 0 0,0-1 0 0 0,0 1-1 0 0,0-1 1 0 0,6 3 0 0 0,-4-2 1 0 0,1 0 0 0 0,0-1-1 0 0,0-1 1 0 0,1 1 0 0 0,-1-1 0 0 0,0 0 0 0 0,1-1-1 0 0,14 2 1 0 0,-1-3 4 0 0,0-1 0 0 0,0 0 1 0 0,0-2-1 0 0,0 0 0 0 0,0-1 0 0 0,24-9 0 0 0,-4 0 17 0 0,0-3 0 0 0,77-40 0 0 0,-98 44 0 0 0,0-1 0 0 0,0 0 0 0 0,-1-2 0 0 0,-1 0 0 0 0,0-1 0 0 0,-1-1-1 0 0,17-23 1 0 0,-23 23-2376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8:22.979"/>
    </inkml:context>
    <inkml:brush xml:id="br0">
      <inkml:brushProperty name="width" value="0.035" units="cm"/>
      <inkml:brushProperty name="height" value="0.035" units="cm"/>
      <inkml:brushProperty name="color" value="#E71224"/>
    </inkml:brush>
  </inkml:definitions>
  <inkml:trace contextRef="#ctx0" brushRef="#br0">1767 0 10040 0 0,'-41'16'0'0'0,"-145"66"8"0"0,-196 140 294 0 0,12 24 113 0 0,-199 120 365 0 0,512-333-551 0 0,-66 27 1 0 0,122-59-218 0 0,0 0 0 0 0,-1-1 0 0 0,1 1 0 0 0,-1 0 0 0 0,1-1 0 0 0,-1 1 0 0 0,1-1 0 0 0,-1 0 0 0 0,1 1 0 0 0,-1-1 1 0 0,1 0-1 0 0,-1 0 0 0 0,1 0 0 0 0,-1 0 0 0 0,1 0 0 0 0,-1 0 0 0 0,1 0 0 0 0,-1-1 0 0 0,1 1 0 0 0,-3-1 0 0 0,3 0-1 0 0,1-1 0 0 0,-1 1 0 0 0,0-1 0 0 0,1 1 1 0 0,-1-1-1 0 0,1 1 0 0 0,-1-1 0 0 0,1 1 0 0 0,0-1 0 0 0,-1 1 0 0 0,1-1 0 0 0,0 1 0 0 0,0-1 0 0 0,0 1 0 0 0,0-1 0 0 0,1 1 0 0 0,-1-1 0 0 0,0 0 0 0 0,1-2 0 0 0,4-19 42 0 0,1 0-1 0 0,1 1 1 0 0,1 0-1 0 0,0 0 1 0 0,2 0-1 0 0,1 1 0 0 0,0 1 1 0 0,2 0-1 0 0,20-27 1 0 0,-22 33-30 0 0,1 1-1 0 0,0 0 1 0 0,1 0 0 0 0,0 1 0 0 0,1 1 0 0 0,0 0 0 0 0,1 1-1 0 0,0 1 1 0 0,0 0 0 0 0,1 1 0 0 0,1 1 0 0 0,-1 0-1 0 0,19-4 1 0 0,-31 10-15 0 0,1 0 0 0 0,-1 1 0 0 0,0-1-1 0 0,0 1 1 0 0,0 0 0 0 0,1 0 0 0 0,-1 0-1 0 0,0 1 1 0 0,0 0 0 0 0,7 2 0 0 0,-10-3-7 0 0,-1 1 0 0 0,1-1-1 0 0,-1 1 1 0 0,1-1 0 0 0,-1 1 0 0 0,1-1 0 0 0,-1 1 0 0 0,0 0 0 0 0,1-1 0 0 0,-1 1 0 0 0,0 0 0 0 0,0-1 0 0 0,1 1 0 0 0,-1 0 0 0 0,0-1 0 0 0,0 1 0 0 0,0 0 0 0 0,0-1 0 0 0,0 1 0 0 0,0 0 0 0 0,0-1 0 0 0,0 1 0 0 0,0 0 0 0 0,0 0 0 0 0,0-1 0 0 0,-1 2 0 0 0,1-2-1 0 0,-2 7 3 0 0,0-1 0 0 0,-1 1 1 0 0,0-1-1 0 0,0 0 0 0 0,-1 0 0 0 0,1 0 0 0 0,-1 0 0 0 0,-7 7 0 0 0,2 0 0 0 0,-56 65 11 0 0,45-55-12 0 0,0 1 1 0 0,2 0-1 0 0,-27 45 1 0 0,43-65-3 0 0,1-1 1 0 0,-1 1-1 0 0,1 0 0 0 0,-1 0 1 0 0,1 0-1 0 0,0 0 0 0 0,0-1 1 0 0,1 1-1 0 0,-1 0 1 0 0,1 0-1 0 0,0 7 0 0 0,0-10 0 0 0,1 1 0 0 0,-1-1 0 0 0,1 1 1 0 0,0 0-1 0 0,-1-1 0 0 0,1 1 0 0 0,0-1 0 0 0,0 1 0 0 0,0-1 0 0 0,0 0 0 0 0,0 1 0 0 0,0-1 0 0 0,0 0 0 0 0,1 0 0 0 0,-1 0 1 0 0,0 0-1 0 0,1 0 0 0 0,-1 0 0 0 0,1 0 0 0 0,-1 0 0 0 0,1 0 0 0 0,-1-1 0 0 0,1 1 0 0 0,0-1 0 0 0,-1 1 0 0 0,1-1 0 0 0,0 0 0 0 0,-1 1 1 0 0,3-1-1 0 0,15 1-232 0 0,-1-1 1 0 0,0-1 0 0 0,36-6 0 0 0,-48 6-532 0 0,6-1-7677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24.744"/>
    </inkml:context>
    <inkml:brush xml:id="br0">
      <inkml:brushProperty name="width" value="0.035" units="cm"/>
      <inkml:brushProperty name="height" value="0.035" units="cm"/>
      <inkml:brushProperty name="color" value="#E71224"/>
    </inkml:brush>
  </inkml:definitions>
  <inkml:trace contextRef="#ctx0" brushRef="#br0">77 1 10952 0 0,'0'0'508'0'0,"2"8"-14"0"0,3 22-202 0 0,-1-1 1 0 0,-1 1-1 0 0,-2 0 0 0 0,-2 37 0 0 0,-20 131 62 0 0,11-118-237 0 0,-27 331 221 0 0,22-298-158 0 0,8-120-1903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25.270"/>
    </inkml:context>
    <inkml:brush xml:id="br0">
      <inkml:brushProperty name="width" value="0.035" units="cm"/>
      <inkml:brushProperty name="height" value="0.035" units="cm"/>
      <inkml:brushProperty name="color" value="#E71224"/>
    </inkml:brush>
  </inkml:definitions>
  <inkml:trace contextRef="#ctx0" brushRef="#br0">275 223 12160 0 0,'8'-18'137'0'0,"1"0"0"0"0,0 1 0 0 0,1 1 0 0 0,1-1 0 0 0,1 2 0 0 0,0 0 0 0 0,1 0 0 0 0,15-13 0 0 0,-20 21-9 0 0,1 1-1 0 0,-1-1 1 0 0,1 2 0 0 0,0-1 0 0 0,1 1-1 0 0,0 0 1 0 0,-1 1 0 0 0,1 0 0 0 0,1 1-1 0 0,-1 0 1 0 0,0 0 0 0 0,1 1 0 0 0,-1 0-1 0 0,1 1 1 0 0,20 1 0 0 0,-28 0-94 0 0,-1 0 0 0 0,1 0 1 0 0,-1 1-1 0 0,0-1 0 0 0,1 1 0 0 0,-1 0 1 0 0,0 0-1 0 0,0 0 0 0 0,1 0 0 0 0,-1 0 0 0 0,0 0 1 0 0,0 0-1 0 0,0 1 0 0 0,0-1 0 0 0,0 1 1 0 0,-1 0-1 0 0,1-1 0 0 0,0 1 0 0 0,-1 0 1 0 0,1 0-1 0 0,-1 0 0 0 0,0 0 0 0 0,0 0 1 0 0,0 0-1 0 0,0 0 0 0 0,0 1 0 0 0,0-1 1 0 0,1 5-1 0 0,0 2 24 0 0,-1 0 0 0 0,0 0 1 0 0,0 0-1 0 0,0 0 0 0 0,-1 0 1 0 0,-2 13-1 0 0,-3 6 18 0 0,0-1 1 0 0,-2 0-1 0 0,-1 0 0 0 0,-1-1 0 0 0,-1 0 0 0 0,-18 33 1 0 0,-93 139 230 0 0,93-160-251 0 0,17-24-19 0 0,0 1 0 0 0,2 0 0 0 0,-1 0 0 0 0,2 1 0 0 0,-10 22 0 0 0,18-38-37 0 0,0 1 1 0 0,0-1-1 0 0,0 0 1 0 0,0 0 0 0 0,0 0-1 0 0,0 0 1 0 0,0 0-1 0 0,0 0 1 0 0,0 0-1 0 0,0 0 1 0 0,0 1-1 0 0,0-1 1 0 0,0 0 0 0 0,0 0-1 0 0,0 0 1 0 0,0 0-1 0 0,0 0 1 0 0,0 0-1 0 0,0 0 1 0 0,0 0-1 0 0,1 1 1 0 0,-1-1 0 0 0,0 0-1 0 0,0 0 1 0 0,0 0-1 0 0,0 0 1 0 0,0 0-1 0 0,0 0 1 0 0,0 0-1 0 0,0 0 1 0 0,0 0-1 0 0,0 0 1 0 0,0 0 0 0 0,1 0-1 0 0,-1 0 1 0 0,0 0-1 0 0,0 1 1 0 0,0-1-1 0 0,0 0 1 0 0,0 0-1 0 0,0 0 1 0 0,0 0 0 0 0,0 0-1 0 0,1 0 1 0 0,-1 0-1 0 0,0 0 1 0 0,0 0-1 0 0,0 0 1 0 0,0 0-1 0 0,0 0 1 0 0,0 0 0 0 0,0-1-1 0 0,1 1 1 0 0,10-2 15 0 0,19-10-5 0 0,-24 10-10 0 0,76-35 13 0 0,53-19 3 0 0,-115 49-10 0 0,2 1 0 0 0,-1 0-1 0 0,0 2 1 0 0,38-3-1 0 0,-55 7-3 0 0,0 0 0 0 0,0 0 0 0 0,0 0 0 0 0,0 1 0 0 0,0-1 0 0 0,0 1-1 0 0,0 0 1 0 0,0 0 0 0 0,6 3 0 0 0,-9-3-2 0 0,1 0 0 0 0,0 0 1 0 0,-1 0-1 0 0,1 0 0 0 0,-1 0 0 0 0,0 1 0 0 0,1-1 1 0 0,-1 0-1 0 0,0 1 0 0 0,0 0 0 0 0,0-1 0 0 0,0 1 1 0 0,0 0-1 0 0,0-1 0 0 0,0 1 0 0 0,-1 0 0 0 0,1 0 1 0 0,-1-1-1 0 0,1 1 0 0 0,-1 0 0 0 0,0 0 0 0 0,1 0 1 0 0,-1 2-1 0 0,-1 9 5 0 0,1-1-1 0 0,-2 1 1 0 0,0-1 0 0 0,0 0 0 0 0,-1 0 0 0 0,-1 1-1 0 0,0-2 1 0 0,0 1 0 0 0,-1 0 0 0 0,-10 16 0 0 0,-8 11 17 0 0,-46 56 0 0 0,27-43 22 0 0,-2-1-1 0 0,-2-3 0 0 0,-2-1 1 0 0,-84 61-1 0 0,-111 48 113 0 0,196-128-141 0 0,25-13-72 0 0,18-11-195 0 0,-1 0 0 0 0,0-1 0 0 0,0 0 1 0 0,0 0-1 0 0,-1 0 0 0 0,1 0 0 0 0,-1-1 1 0 0,-6 2-1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26.126"/>
    </inkml:context>
    <inkml:brush xml:id="br0">
      <inkml:brushProperty name="width" value="0.035" units="cm"/>
      <inkml:brushProperty name="height" value="0.035" units="cm"/>
      <inkml:brushProperty name="color" value="#E71224"/>
    </inkml:brush>
  </inkml:definitions>
  <inkml:trace contextRef="#ctx0" brushRef="#br0">0 771 13264 0 0,'0'0'-55'0'0,"3"-1"-160"0"0,0-1 210 0 0,0 1 0 0 0,-1-1 0 0 0,1 0 0 0 0,0 1-1 0 0,-1-1 1 0 0,0-1 0 0 0,0 1 0 0 0,1 0 0 0 0,-1 0 0 0 0,-1-1-1 0 0,1 1 1 0 0,0-1 0 0 0,0 0 0 0 0,-1 1 0 0 0,2-6-1 0 0,21-54 232 0 0,-18 42-130 0 0,10-34 469 0 0,-3-1 1 0 0,12-100-1 0 0,9-44 890 0 0,-22 159-900 0 0,-12 38-343 0 0,2 13-120 0 0,0 0 0 0 0,-1 0 0 0 0,-1 1 0 0 0,0-1 0 0 0,-3 20 0 0 0,1-6-25 0 0,0 4-7 0 0,0 7 58 0 0,2 60 1 0 0,1-86-96 0 0,0 1 0 0 0,1-1 0 0 0,0 0 0 0 0,1 0 0 0 0,0 0 0 0 0,0-1 0 0 0,1 1 0 0 0,0-1 1 0 0,1 0-1 0 0,9 14 0 0 0,-12-19-16 0 0,1-1 1 0 0,-1-1-1 0 0,1 1 0 0 0,0 0 1 0 0,0 0-1 0 0,0-1 0 0 0,0 0 1 0 0,0 0-1 0 0,1 0 0 0 0,-1 0 1 0 0,1 0-1 0 0,-1 0 1 0 0,1-1-1 0 0,0 0 0 0 0,6 2 1 0 0,-4-3-1 0 0,0 1 0 0 0,0-1-1 0 0,1 0 1 0 0,-1 0 0 0 0,0-1 0 0 0,0 0 0 0 0,0 0 0 0 0,0 0 0 0 0,8-4 0 0 0,-3 1 1 0 0,0-1 0 0 0,0 0 0 0 0,-1 0 0 0 0,0-2 0 0 0,0 1 1 0 0,0-1-1 0 0,-1 0 0 0 0,0-1 0 0 0,0 0 0 0 0,7-10 0 0 0,-3 0 5 0 0,-1 0 1 0 0,0 0 0 0 0,-2-1 0 0 0,0-1-1 0 0,13-37 1 0 0,-13 26 30 0 0,-2-1 1 0 0,-1 1-1 0 0,3-40 1 0 0,-10 70-40 0 0,0 1 1 0 0,0 0-1 0 0,0 0 0 0 0,-1-1 1 0 0,1 1-1 0 0,0 0 1 0 0,0 0-1 0 0,0-1 1 0 0,1 1-1 0 0,-1 0 0 0 0,0 0 1 0 0,0 0-1 0 0,0-1 1 0 0,0 1-1 0 0,0 0 1 0 0,0 0-1 0 0,0-1 0 0 0,0 1 1 0 0,0 0-1 0 0,0 0 1 0 0,1-1-1 0 0,-1 1 1 0 0,0 0-1 0 0,0 0 0 0 0,0 0 1 0 0,1 0-1 0 0,-1-1 1 0 0,0 1-1 0 0,0 0 1 0 0,0 0-1 0 0,1 0 0 0 0,-1 0 1 0 0,0 0-1 0 0,1-1 1 0 0,6 8 47 0 0,7 20-68 0 0,-13-24 33 0 0,5 8-11 0 0,0 5-1 0 0,2-1-1 0 0,0-1 0 0 0,0 1 1 0 0,2-1-1 0 0,19 23 0 0 0,-26-35-5 0 0,-1-1 0 0 0,1 1 0 0 0,-1-1 0 0 0,1 1 0 0 0,0-1 0 0 0,0 0 1 0 0,-1 0-1 0 0,1 0 0 0 0,0-1 0 0 0,0 1 0 0 0,0-1 0 0 0,0 1 0 0 0,0-1 0 0 0,0 0 0 0 0,0 0 0 0 0,0 0 0 0 0,0-1 0 0 0,0 1 0 0 0,0-1 0 0 0,-1 1 0 0 0,1-1 0 0 0,4-2 1 0 0,3 0-1 0 0,-1-1-1 0 0,0 0 1 0 0,0-1 0 0 0,0 0 0 0 0,10-8 0 0 0,-4 3 1 0 0,-1-2-1 0 0,0 0 0 0 0,-1 0 0 0 0,22-29 1 0 0,-32 39 5 0 0,-2 1-4 0 0,1 0-1 0 0,0 1 0 0 0,0-1 0 0 0,0 0 0 0 0,-1 1 0 0 0,1 0 0 0 0,0-1 1 0 0,0 1-1 0 0,0 0 0 0 0,0 0 0 0 0,0 0 0 0 0,-1 0 0 0 0,1 0 0 0 0,0 0 1 0 0,0 1-1 0 0,0-1 0 0 0,0 1 0 0 0,-1-1 0 0 0,1 1 0 0 0,0 0 0 0 0,0 0 1 0 0,-1-1-1 0 0,3 3 0 0 0,2 0 2 0 0,4 1-3 0 0,0 0 0 0 0,0-1 1 0 0,1 0-1 0 0,0-1 0 0 0,-1 0 0 0 0,1 0 0 0 0,13 0 1 0 0,-18-2-1 0 0,0-1 0 0 0,0 1 0 0 0,0-1-1 0 0,0 0 1 0 0,0-1 0 0 0,0 1 0 0 0,0-1 0 0 0,0-1 0 0 0,0 1 0 0 0,-1-1 0 0 0,1 0 0 0 0,-1 0 0 0 0,0 0 0 0 0,8-7 0 0 0,17-20 0 0 0,0-1 0 0 0,43-62 0 0 0,-67 84 0 0 0,-2 6 3 0 0,-1-1-1 0 0,1 0 0 0 0,0 1 0 0 0,0 0 1 0 0,0 0-1 0 0,0 0 0 0 0,6-3 0 0 0,4-1-2445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26.513"/>
    </inkml:context>
    <inkml:brush xml:id="br0">
      <inkml:brushProperty name="width" value="0.035" units="cm"/>
      <inkml:brushProperty name="height" value="0.035" units="cm"/>
      <inkml:brushProperty name="color" value="#E71224"/>
    </inkml:brush>
  </inkml:definitions>
  <inkml:trace contextRef="#ctx0" brushRef="#br0">1 1 14368 0 0,'0'0'0'0'0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26.857"/>
    </inkml:context>
    <inkml:brush xml:id="br0">
      <inkml:brushProperty name="width" value="0.035" units="cm"/>
      <inkml:brushProperty name="height" value="0.035" units="cm"/>
      <inkml:brushProperty name="color" value="#E71224"/>
    </inkml:brush>
  </inkml:definitions>
  <inkml:trace contextRef="#ctx0" brushRef="#br0">64 0 12664 0 0,'0'0'733'0'0,"1"5"-129"0"0,3 38 19 0 0,-1 0 0 0 0,-4 56 0 0 0,-16 92-116 0 0,14-157-396 0 0,-18 138 215 0 0,-9 96 141 0 0,30-238-359 0 0,1 1 1 0 0,9 53-1 0 0,-7-63-33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27.422"/>
    </inkml:context>
    <inkml:brush xml:id="br0">
      <inkml:brushProperty name="width" value="0.035" units="cm"/>
      <inkml:brushProperty name="height" value="0.035" units="cm"/>
      <inkml:brushProperty name="color" value="#E71224"/>
    </inkml:brush>
  </inkml:definitions>
  <inkml:trace contextRef="#ctx0" brushRef="#br0">384 760 13056 0 0,'1'11'261'0'0,"3"25"-151"0"0,-4-14 2743 0 0,9-66-2262 0 0,-3 19-336 0 0,5-42 1 0 0,-10 60-211 0 0,-1-1 0 0 0,0 1 1 0 0,0 0-1 0 0,-1-1 1 0 0,0 1-1 0 0,0 0 0 0 0,-1-1 1 0 0,0 1-1 0 0,0 0 0 0 0,-5-9 1 0 0,6 13-30 0 0,0 0 0 0 0,-1 0 0 0 0,1 1 1 0 0,-1-1-1 0 0,0 1 0 0 0,1-1 0 0 0,-1 1 0 0 0,0 0 1 0 0,-1 0-1 0 0,1-1 0 0 0,0 1 0 0 0,-1 1 0 0 0,1-1 1 0 0,-1 0-1 0 0,1 1 0 0 0,-1-1 0 0 0,0 1 0 0 0,0 0 0 0 0,1 0 1 0 0,-1 0-1 0 0,0 0 0 0 0,0 0 0 0 0,0 1 0 0 0,0-1 1 0 0,0 1-1 0 0,0 0 0 0 0,-1 0 0 0 0,1 0 0 0 0,0 0 1 0 0,0 1-1 0 0,0-1 0 0 0,0 1 0 0 0,-3 1 0 0 0,-8 3 15 0 0,1 1 0 0 0,0 1-1 0 0,0 0 1 0 0,0 1-1 0 0,1 0 1 0 0,0 1 0 0 0,-15 15-1 0 0,-72 82 142 0 0,95-101-165 0 0,-9 9 20 0 0,1 1 0 0 0,1 1 0 0 0,1 0 0 0 0,-16 30 0 0 0,23-38-17 0 0,-1 1 0 0 0,1 0-1 0 0,1-1 1 0 0,-1 1 0 0 0,2 0 0 0 0,-1 0-1 0 0,1 1 1 0 0,1-1 0 0 0,-1 0 0 0 0,2 0-1 0 0,-1 0 1 0 0,3 10 0 0 0,-3-16-8 0 0,0 1 1 0 0,1-1-1 0 0,0 0 1 0 0,0 0-1 0 0,0 1 1 0 0,0-1-1 0 0,0 0 1 0 0,1 0-1 0 0,0 0 1 0 0,-1 0 0 0 0,1-1-1 0 0,0 1 1 0 0,0 0-1 0 0,0-1 1 0 0,1 1-1 0 0,-1-1 1 0 0,1 0-1 0 0,-1 0 1 0 0,1 0-1 0 0,0 0 1 0 0,0 0-1 0 0,0-1 1 0 0,0 1-1 0 0,0-1 1 0 0,0 0-1 0 0,0 0 1 0 0,0 0-1 0 0,0 0 1 0 0,1 0-1 0 0,-1-1 1 0 0,0 1 0 0 0,1-1-1 0 0,-1 0 1 0 0,0 0-1 0 0,6-1 1 0 0,0 0-2 0 0,-1-1 0 0 0,1 0 1 0 0,0 0-1 0 0,-1-1 0 0 0,1 0 0 0 0,-1 0 1 0 0,0-1-1 0 0,0 0 0 0 0,-1-1 1 0 0,1 0-1 0 0,-1 0 0 0 0,10-9 1 0 0,-6 2 1 0 0,1-1 0 0 0,-1-1 1 0 0,-1 0-1 0 0,-1 0 0 0 0,0-1 0 0 0,0 0 1 0 0,7-22-1 0 0,37-119 31 0 0,-49 141-30 0 0,24-82 67 0 0,16-118-1 0 0,-37 165 1 0 0,-2 0-1 0 0,-3 0 0 0 0,-2 0 1 0 0,-8-67-1 0 0,0 54 179 0 0,1 76-113 0 0,-3 29-102 0 0,1 1 0 0 0,3 0 0 0 0,2 0 0 0 0,1 59 0 0 0,14 106 11 0 0,-6-178-40 0 0,0 1 0 0 0,2-1 0 0 0,1 0-1 0 0,20 47 1 0 0,-24-68-324 0 0,2 1 0 0 0,-1-1 1 0 0,1-1-1 0 0,1 1 0 0 0,-1-1 0 0 0,1 0 0 0 0,13 10 0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49.290"/>
    </inkml:context>
    <inkml:brush xml:id="br0">
      <inkml:brushProperty name="width" value="0.035" units="cm"/>
      <inkml:brushProperty name="height" value="0.035" units="cm"/>
      <inkml:brushProperty name="color" value="#E71224"/>
    </inkml:brush>
  </inkml:definitions>
  <inkml:trace contextRef="#ctx0" brushRef="#br0">57 975 9848 0 0,'-4'-1'312'0'0,"-48"-17"2873"0"0,72 7-2570 0 0,56-13-298 0 0,55-20-97 0 0,289-148 140 0 0,-117 51-153 0 0,447-183 485 0 0,-485 218-295 0 0,-121 55-93 0 0,-101 37-26 0 0,75-35 1 0 0,-175 76-2360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50.957"/>
    </inkml:context>
    <inkml:brush xml:id="br0">
      <inkml:brushProperty name="width" value="0.035" units="cm"/>
      <inkml:brushProperty name="height" value="0.035" units="cm"/>
      <inkml:brushProperty name="color" value="#E71224"/>
    </inkml:brush>
  </inkml:definitions>
  <inkml:trace contextRef="#ctx0" brushRef="#br0">422 1 11048 0 0,'0'0'3592'0'0,"-8"0"-3466"0"0,-1 1-108 0 0,-1 0 1 0 0,1 1-1 0 0,0 1 0 0 0,0 0 0 0 0,0 0 1 0 0,0 1-1 0 0,0 0 0 0 0,1 0 0 0 0,0 1 1 0 0,0 0-1 0 0,-15 12 0 0 0,7-4-2 0 0,0 1-1 0 0,1 0 1 0 0,1 1 0 0 0,-24 32 0 0 0,34-42-12 0 0,1 0 0 0 0,0 1 0 0 0,0-1 0 0 0,0 1 0 0 0,1-1 0 0 0,-1 1 0 0 0,-1 10 0 0 0,3-14-3 0 0,1 0 0 0 0,0 0 0 0 0,0 0 0 0 0,0 0 0 0 0,0 0 0 0 0,0-1-1 0 0,1 1 1 0 0,-1 0 0 0 0,0 0 0 0 0,1 0 0 0 0,-1 0 0 0 0,1 0 0 0 0,0-1 0 0 0,0 1 0 0 0,-1 0 0 0 0,1-1-1 0 0,0 1 1 0 0,1 0 0 0 0,-1-1 0 0 0,0 1 0 0 0,0-1 0 0 0,1 0 0 0 0,-1 1 0 0 0,1-1 0 0 0,-1 0 0 0 0,1 0-1 0 0,-1 0 1 0 0,4 2 0 0 0,6 1 2 0 0,1 1 0 0 0,-1-2-1 0 0,1 0 1 0 0,0 0 0 0 0,0-1-1 0 0,13 1 1 0 0,21 4 1 0 0,-30-4 4 0 0,-1 1 0 0 0,-1 0 0 0 0,1 1 0 0 0,-1 0 0 0 0,0 1 0 0 0,16 9 0 0 0,-29-14-6 0 0,0 0 1 0 0,0 0-1 0 0,0 0 1 0 0,0-1-1 0 0,0 1 1 0 0,-1 1-1 0 0,1-1 0 0 0,0 0 1 0 0,0 0-1 0 0,-1 0 1 0 0,1 0-1 0 0,0 0 1 0 0,-1 1-1 0 0,0-1 1 0 0,1 0-1 0 0,-1 1 0 0 0,0-1 1 0 0,1 0-1 0 0,-1 1 1 0 0,0-1-1 0 0,0 0 1 0 0,0 1-1 0 0,0-1 0 0 0,0 0 1 0 0,0 1-1 0 0,-1-1 1 0 0,1 0-1 0 0,0 0 1 0 0,-1 1-1 0 0,1-1 1 0 0,-2 2-1 0 0,-1 5 6 0 0,-1-1 0 0 0,0 1 0 0 0,-9 12 0 0 0,11-17-6 0 0,-12 15 10 0 0,-1 0-1 0 0,0-1 1 0 0,-1 0 0 0 0,-31 23 0 0 0,-83 52 28 0 0,80-59-14 0 0,-99 74 160 0 0,149-114-2077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44.843"/>
    </inkml:context>
    <inkml:brush xml:id="br0">
      <inkml:brushProperty name="width" value="0.035" units="cm"/>
      <inkml:brushProperty name="height" value="0.035" units="cm"/>
      <inkml:brushProperty name="color" value="#E71224"/>
    </inkml:brush>
  </inkml:definitions>
  <inkml:trace contextRef="#ctx0" brushRef="#br0">153 112 13560 0 0,'1'4'342'0'0,"4"9"-117"0"0,-1 1-1 0 0,-1-1 1 0 0,-1 1-1 0 0,1 0 1 0 0,-2 0-1 0 0,0 0 1 0 0,-2 22-1 0 0,-16 102 468 0 0,-76 252-96 0 0,38-180-327 0 0,49-190-89 0 0,7-43 13 0 0,0 7-190 0 0,21-165 543 0 0,48-192-1 0 0,-65 347-489 0 0,32-118 265 0 0,-31 125-249 0 0,1 1-1 0 0,0 0 1 0 0,2 0-1 0 0,0 1 1 0 0,17-24 0 0 0,-25 39-54 0 0,1 0 0 0 0,-1 0 0 0 0,1 0 0 0 0,0 0-1 0 0,-1 0 1 0 0,1 1 0 0 0,0-1 0 0 0,0 1 0 0 0,0-1 0 0 0,1 1 0 0 0,-1 0 0 0 0,0 0 0 0 0,0 0 0 0 0,1 0 0 0 0,-1 0 0 0 0,4-1 0 0 0,-4 2-6 0 0,0 0 1 0 0,1 0 0 0 0,-1 1-1 0 0,0-1 1 0 0,0 0 0 0 0,0 1-1 0 0,0-1 1 0 0,0 1 0 0 0,0 0-1 0 0,0-1 1 0 0,0 1 0 0 0,0 0-1 0 0,0 0 1 0 0,0 1-1 0 0,-1-1 1 0 0,1 0 0 0 0,0 1-1 0 0,2 2 1 0 0,2 3 6 0 0,0 0 1 0 0,-1 0-1 0 0,1 0 0 0 0,-2 1 1 0 0,1 0-1 0 0,-1 0 0 0 0,0 0 1 0 0,-1 1-1 0 0,0-1 0 0 0,0 1 1 0 0,-1 0-1 0 0,2 14 0 0 0,0 11 43 0 0,-1 68 0 0 0,-3-79-38 0 0,-1-2-12 0 0,0-5 77 0 0,2-17-85 0 0,0 1 0 0 0,0-1-1 0 0,0 0 1 0 0,0 0 0 0 0,0 0-1 0 0,-1 1 1 0 0,1-1-1 0 0,0 0 1 0 0,-1 0 0 0 0,1 0-1 0 0,0 0 1 0 0,-1 0 0 0 0,1 0-1 0 0,-1-1 1 0 0,1 0 0 0 0,214-384 448 0 0,-204 372-333 0 0,-11 14-117 0 0,0 0-1 0 0,0 0 1 0 0,1 0 0 0 0,-1 0-1 0 0,0 0 1 0 0,0 0-1 0 0,0 0 1 0 0,0 0 0 0 0,1 0-1 0 0,-1 1 1 0 0,0-1-1 0 0,0 0 1 0 0,0 0-1 0 0,0 0 1 0 0,1 0 0 0 0,-1 0-1 0 0,0 0 1 0 0,0 0-1 0 0,0 1 1 0 0,0-1 0 0 0,0 0-1 0 0,0 0 1 0 0,1 0-1 0 0,-1 0 1 0 0,0 1 0 0 0,0-1-1 0 0,0 0 1 0 0,0 0-1 0 0,0 0 1 0 0,0 0 0 0 0,0 1-1 0 0,0-1 1 0 0,0 0-1 0 0,0 0 1 0 0,0 0-1 0 0,0 1 1 0 0,0-1 0 0 0,0 0-1 0 0,0 0 1 0 0,0 0-1 0 0,0 1 1 0 0,-3 34 33 0 0,-28 116-23 0 0,-6 45-12 0 0,4 55-14 0 0,27-173-14 0 0,4 98-1 0 0,2-163 17 0 0,1 0-1 0 0,0 0 1 0 0,0 0 0 0 0,2 0-1 0 0,-1 0 1 0 0,2 0-1 0 0,0-1 1 0 0,8 20-1 0 0,-11-31 10 0 0,-1 0 0 0 0,1 0 0 0 0,-1 0 0 0 0,1 0 0 0 0,0 0 0 0 0,-1 0 0 0 0,1 0 0 0 0,0 0 0 0 0,0 0 0 0 0,-1-1 0 0 0,1 1 0 0 0,0 0 0 0 0,0-1 0 0 0,0 1 0 0 0,0-1 0 0 0,0 1 0 0 0,0-1 0 0 0,0 1 0 0 0,0-1 0 0 0,0 0 0 0 0,0 1 0 0 0,0-1 0 0 0,0 0 0 0 0,0 0 0 0 0,0 0 0 0 0,2 0 0 0 0,-1 0 0 0 0,0-1-1 0 0,0 1 0 0 0,0-1 1 0 0,1 0-1 0 0,-1 0 0 0 0,0 0 1 0 0,0 0-1 0 0,-1 0 0 0 0,1 0 1 0 0,0-1-1 0 0,0 1 0 0 0,2-3 1 0 0,5-6-8 0 0,1-1 1 0 0,-2 0-1 0 0,11-16 1 0 0,-16 22 6 0 0,22-38-10 0 0,-2-2 0 0 0,-2 0 1 0 0,28-90-1 0 0,-33 87 11 0 0,-8 22 32 0 0,-7 18-8 0 0,-7 18-9 0 0,1 5-11 0 0,0-1 1 0 0,0 1 0 0 0,2-1 0 0 0,-1 1 0 0 0,2 1-1 0 0,-1 21 1 0 0,2-16-1 0 0,1 0 1 0 0,1 1-1 0 0,1-1 0 0 0,6 24 0 0 0,-6-33-2 0 0,2-1 0 0 0,0 1 0 0 0,0-1 0 0 0,1 0 0 0 0,0 0 0 0 0,1 0 1 0 0,0 0-1 0 0,16 18 0 0 0,-20-26 0 0 0,1 1 0 0 0,0-1 1 0 0,0 0-1 0 0,0 0 1 0 0,1-1-1 0 0,-1 1 1 0 0,1-1-1 0 0,-1 1 0 0 0,1-1 1 0 0,0 0-1 0 0,0-1 1 0 0,-1 1-1 0 0,1-1 1 0 0,1 1-1 0 0,-1-1 0 0 0,0 0 1 0 0,0-1-1 0 0,0 1 1 0 0,1-1-1 0 0,-1 0 1 0 0,0 0-1 0 0,0 0 0 0 0,1 0 1 0 0,-1-1-1 0 0,0 0 1 0 0,0 0-1 0 0,0 0 1 0 0,7-3-1 0 0,-3 1 1 0 0,-1-1-1 0 0,0 0 1 0 0,0-1-1 0 0,0 0 1 0 0,-1 0 0 0 0,1 0-1 0 0,-1-1 1 0 0,0 0 0 0 0,-1 0-1 0 0,0 0 1 0 0,0-1-1 0 0,0 0 1 0 0,-1 0 0 0 0,0 0-1 0 0,0 0 1 0 0,0-1-1 0 0,-1 1 1 0 0,3-15 0 0 0,-1 5 0 0 0,-2-1 0 0 0,0 1 0 0 0,-1-1 1 0 0,-1 0-1 0 0,0 1 0 0 0,-2-1 0 0 0,-4-32 1 0 0,4 41 0 0 0,-1-1 0 0 0,-1 1 1 0 0,0 0-1 0 0,0 1 0 0 0,0-1 1 0 0,-1 0-1 0 0,0 1 1 0 0,-1 0-1 0 0,0 0 0 0 0,0 0 1 0 0,-1 1-1 0 0,0 0 0 0 0,0 0 1 0 0,-13-11-1 0 0,14 14 0 0 0,1 1-1 0 0,-1 0 1 0 0,0 0 0 0 0,1 1-1 0 0,-1-1 1 0 0,0 1 0 0 0,0 0-1 0 0,-1 0 1 0 0,1 1 0 0 0,0 0-1 0 0,-1 0 1 0 0,1 0 0 0 0,-1 0 0 0 0,1 1-1 0 0,-1 0 1 0 0,1 0 0 0 0,-1 0-1 0 0,1 1 1 0 0,-1 0 0 0 0,1 0-1 0 0,0 0 1 0 0,-1 1 0 0 0,1 0-1 0 0,0 0 1 0 0,0 0 0 0 0,-7 4-1 0 0,3 0 0 0 0,0 0-1 0 0,0 1 1 0 0,0 0-1 0 0,1 0 1 0 0,0 1-1 0 0,0 0 1 0 0,1 0-1 0 0,0 1 1 0 0,-8 13-1 0 0,11-16 0 0 0,0 1 0 0 0,0 0 0 0 0,1 0 0 0 0,0 0 1 0 0,1 0-1 0 0,-1 1 0 0 0,1-1 0 0 0,1 1 0 0 0,-1-1 0 0 0,1 1 0 0 0,1-1 0 0 0,-1 1 0 0 0,1 0 1 0 0,1 8-1 0 0,0-13-2 0 0,-1 0 0 0 0,1-1-1 0 0,0 1 1 0 0,0 0 0 0 0,0-1 0 0 0,0 1 0 0 0,0-1 0 0 0,1 1 0 0 0,-1-1 0 0 0,1 0 0 0 0,0 0 0 0 0,-1 0 0 0 0,1 1-1 0 0,0-2 1 0 0,0 1 0 0 0,0 0 0 0 0,1 0 0 0 0,-1-1 0 0 0,0 1 0 0 0,1-1 0 0 0,-1 1 0 0 0,1-1 0 0 0,-1 0 0 0 0,1 0-1 0 0,-1 0 1 0 0,1-1 0 0 0,0 1 0 0 0,-1-1 0 0 0,1 1 0 0 0,0-1 0 0 0,5 0 0 0 0,5 0-12 0 0,1-1 1 0 0,0 0-1 0 0,-1-1 0 0 0,1 0 1 0 0,21-7-1 0 0,33-16-60 0 0,103-54 0 0 0,-103 47 21 0 0,-65 30 50 0 0,10-5-12 0 0,2 0-1 0 0,-1 0 1 0 0,1 2 0 0 0,0 0 0 0 0,0 0-1 0 0,1 1 1 0 0,-1 1 0 0 0,21-1-1 0 0,-34 4 3 0 0,0 2 4 0 0,-1 0 10 0 0,0 0-1 0 0,0 0 0 0 0,0 0 0 0 0,-1 0 0 0 0,1 0 0 0 0,0 0 1 0 0,-1 0-1 0 0,1 0 0 0 0,-1 0 0 0 0,0 0 0 0 0,0 1 0 0 0,0-1 1 0 0,0 0-1 0 0,0 0 0 0 0,0 0 0 0 0,-2 4 0 0 0,-9 36-1 0 0,8-35 1 0 0,-14 40-14 0 0,-27 50 1 0 0,55-117 14 0 0,0 1 0 0 0,2 0 0 0 0,20-24 1 0 0,-24 32 1 0 0,1 1 1 0 0,0 1 0 0 0,0 0 0 0 0,1 1-1 0 0,0 0 1 0 0,1 0 0 0 0,17-8-1 0 0,-19 11 2 0 0,-5 2 1 0 0,1 0 0 0 0,0 0-1 0 0,0 1 1 0 0,0 0 0 0 0,0 0 0 0 0,0 0-1 0 0,0 1 1 0 0,11-2 0 0 0,-9 6 4 0 0,-5 0-8 0 0,-1 1 0 0 0,1-1-1 0 0,-1 0 1 0 0,0 0-1 0 0,0 1 1 0 0,0-1 0 0 0,-1 1-1 0 0,1 0 1 0 0,-1-1 0 0 0,0 1-1 0 0,0 0 1 0 0,0 0-1 0 0,0 5 1 0 0,4 59-6 0 0,-4-52 3 0 0,0 29-12 0 0,2 26-22 0 0,-2-64 25 0 0,0 0 1 0 0,0 0-1 0 0,1 0 0 0 0,0-1 0 0 0,0 1 0 0 0,0 0 1 0 0,5 6-1 0 0,-6-12 9 0 0,-1 0 0 0 0,1 0 1 0 0,0-1-1 0 0,-1 1 0 0 0,1-1 0 0 0,0 1 1 0 0,0-1-1 0 0,0 1 0 0 0,0-1 0 0 0,0 1 1 0 0,-1-1-1 0 0,1 0 0 0 0,0 1 0 0 0,0-1 1 0 0,0 0-1 0 0,0 0 0 0 0,0 0 1 0 0,0 0-1 0 0,0 0 0 0 0,2 0 0 0 0,-1 0-1 0 0,3 0 1 0 0,0-1 0 0 0,0 1 0 0 0,0-1 1 0 0,0 0-1 0 0,1-1 0 0 0,-2 1 1 0 0,1-1-1 0 0,0 0 0 0 0,0-1 0 0 0,-1 1 1 0 0,1-1-1 0 0,-1 0 0 0 0,1 0 0 0 0,-1 0 1 0 0,0 0-1 0 0,0-1 0 0 0,5-6 0 0 0,1-2 1 0 0,-1 1-1 0 0,0-2 0 0 0,0 1 1 0 0,-2-1-1 0 0,9-17 0 0 0,4-26 2 0 0,0-9 2 0 0,-13 92 4 0 0,-7 22-5 0 0,-1-36-2 0 0,1-1 1 0 0,1 1-1 0 0,0-1 0 0 0,0 0 1 0 0,1 1-1 0 0,6 17 0 0 0,-8-29-127 0 0,0 0 0 0 0,1 0 0 0 0,-1-1 0 0 0,1 1-1 0 0,-1 0 1 0 0,1-1 0 0 0,-1 1 0 0 0,1 0 0 0 0,-1-1-1 0 0,1 1 1 0 0,0 0 0 0 0,-1-1 0 0 0,1 1 0 0 0,0-1-1 0 0,0 0 1 0 0,-1 1 0 0 0,1-1 0 0 0,0 1 0 0 0,1-1-1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51.670"/>
    </inkml:context>
    <inkml:brush xml:id="br0">
      <inkml:brushProperty name="width" value="0.035" units="cm"/>
      <inkml:brushProperty name="height" value="0.035" units="cm"/>
      <inkml:brushProperty name="color" value="#E71224"/>
    </inkml:brush>
  </inkml:definitions>
  <inkml:trace contextRef="#ctx0" brushRef="#br0">111 235 12256 0 0,'0'0'537'0'0,"-3"5"-232"0"0,-2 2-190 0 0,0 1-1 0 0,1 0 1 0 0,0 0-1 0 0,0 0 1 0 0,1 0-1 0 0,-4 14 1 0 0,-11 59 252 0 0,14-61-298 0 0,-50 352 1191 0 0,59-428-555 0 0,14-115-392 0 0,-4 87-137 0 0,3 0 0 0 0,34-94 0 0 0,-36 133-100 0 0,-11 27-25 0 0,1-1-1 0 0,1 1 1 0 0,1 0-1 0 0,1 0 0 0 0,20-31 1 0 0,-28 47-45 0 0,1 0 0 0 0,-1 0 0 0 0,1 1 1 0 0,-1-1-1 0 0,1 0 0 0 0,0 1 0 0 0,0 0 0 0 0,0-1 1 0 0,0 1-1 0 0,0 0 0 0 0,0 0 0 0 0,0 0 0 0 0,0 0 1 0 0,0 0-1 0 0,0 1 0 0 0,1-1 0 0 0,-1 1 0 0 0,0-1 1 0 0,0 1-1 0 0,1 0 0 0 0,-1 0 0 0 0,0 0 0 0 0,1 0 1 0 0,-1 0-1 0 0,0 0 0 0 0,0 1 0 0 0,1-1 0 0 0,-1 1 1 0 0,0 0-1 0 0,0-1 0 0 0,0 1 0 0 0,0 0 0 0 0,0 0 1 0 0,0 1-1 0 0,0-1 0 0 0,2 2 0 0 0,4 2 1 0 0,-1 1 0 0 0,-1 0 0 0 0,1 1-1 0 0,-1-1 1 0 0,0 1 0 0 0,0 1 0 0 0,8 14 0 0 0,3 12-1 0 0,-3 0 0 0 0,0 1 0 0 0,-2 1 1 0 0,7 39-1 0 0,-7-29-4 0 0,31 81-1 0 0,-26-86 14 0 0,-25-60 0 0 0,-1 1 0 0 0,0 0 0 0 0,-2 1 0 0 0,0 0 0 0 0,-22-26-1 0 0,31 40-8 0 0,0 1 0 0 0,0 0-1 0 0,0-1 1 0 0,-1 1-1 0 0,1 0 1 0 0,0 0-1 0 0,-1 1 1 0 0,1-1-1 0 0,-1 0 1 0 0,0 1 0 0 0,0 0-1 0 0,0-1 1 0 0,1 1-1 0 0,-1 0 1 0 0,0 1-1 0 0,0-1 1 0 0,-4 0 0 0 0,3 1 0 0 0,-1 0 0 0 0,0 0 1 0 0,1 1-1 0 0,-1-1 1 0 0,1 1-1 0 0,-1 0 1 0 0,1 1-1 0 0,0-1 1 0 0,-1 1-1 0 0,-5 3 1 0 0,-5 4 8 0 0,-1 1 1 0 0,2 0-1 0 0,-1 2 1 0 0,-19 19 0 0 0,-1 5 11 0 0,-48 66 0 0 0,77-94-25 0 0,2-3-1 0 0,0 0 0 0 0,0 1 0 0 0,1-1 0 0 0,0 1 0 0 0,-3 6 0 0 0,6-11-1 0 0,-1-1 0 0 0,1 0 0 0 0,0 0 0 0 0,0 1 0 0 0,0-1 0 0 0,0 0 0 0 0,0 1 0 0 0,-1-1 0 0 0,1 0 0 0 0,0 0 0 0 0,0 1 0 0 0,0-1 0 0 0,0 0 0 0 0,0 1 0 0 0,0-1 0 0 0,0 0 0 0 0,0 1 0 0 0,0-1 0 0 0,0 0 0 0 0,0 0 0 0 0,0 1 0 0 0,0-1 0 0 0,0 0 0 0 0,1 1 0 0 0,-1-1 0 0 0,0 0 0 0 0,0 0 0 0 0,0 1 0 0 0,0-1 0 0 0,0 0 0 0 0,1 1 0 0 0,12-2-2282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52.155"/>
    </inkml:context>
    <inkml:brush xml:id="br0">
      <inkml:brushProperty name="width" value="0.035" units="cm"/>
      <inkml:brushProperty name="height" value="0.035" units="cm"/>
      <inkml:brushProperty name="color" value="#E71224"/>
    </inkml:brush>
  </inkml:definitions>
  <inkml:trace contextRef="#ctx0" brushRef="#br0">291 7 12256 0 0,'0'0'182'0'0,"-4"-1"29"0"0,0-1-138 0 0,0 1 0 0 0,0 0 0 0 0,0 1 0 0 0,0-1 0 0 0,0 1 0 0 0,0 0 0 0 0,0 0-1 0 0,0 0 1 0 0,0 0 0 0 0,1 1 0 0 0,-1 0 0 0 0,0-1 0 0 0,0 1 0 0 0,0 1 0 0 0,0-1 0 0 0,1 1 0 0 0,-7 2 0 0 0,-10 7 275 0 0,-34 22 1 0 0,49-30-314 0 0,-17 12 199 0 0,-30 26 0 0 0,46-35-175 0 0,-1 0-1 0 0,1 0 0 0 0,1 1 1 0 0,-1 0-1 0 0,1 0 0 0 0,1 0 1 0 0,-1 0-1 0 0,-6 16 1 0 0,10-20-46 0 0,1 0 0 0 0,-1 0 0 0 0,1 0 0 0 0,-1 0 0 0 0,1 0 0 0 0,0 0 0 0 0,0 1 0 0 0,1-1 0 0 0,-1 0 0 0 0,1 0 0 0 0,-1 0 0 0 0,1 0 0 0 0,0 0 0 0 0,0 0 0 0 0,0 0 0 0 0,1 0 0 0 0,-1 0 0 0 0,1-1 0 0 0,-1 1 0 0 0,1 0 0 0 0,0-1 0 0 0,0 0 0 0 0,0 1 0 0 0,0-1 0 0 0,5 4 0 0 0,0 0 6 0 0,0-1-1 0 0,0 0 0 0 0,1 0 0 0 0,-1 0 0 0 0,1-1 0 0 0,0 0 0 0 0,17 5 1 0 0,2-4 13 0 0,-1-1 0 0 0,1-1 0 0 0,0-1 1 0 0,53-4-1 0 0,-43 1-3 0 0,-24 0-12 0 0,-10 1-8 0 0,0-1 0 0 0,0 1 0 0 0,1 0 0 0 0,-1 0 0 0 0,0 0 0 0 0,0 1 0 0 0,0-1 0 0 0,0 1 0 0 0,5 1 0 0 0,-7-1-6 0 0,-1-1 0 0 0,0 1 0 0 0,0 0 0 0 0,0-1 0 0 0,0 1 0 0 0,0 0 0 0 0,0-1 0 0 0,0 1 0 0 0,0-1-1 0 0,0 1 1 0 0,0 0 0 0 0,0-1 0 0 0,-1 1 0 0 0,1-1 0 0 0,0 1 0 0 0,0 0 0 0 0,-1-1 0 0 0,1 2 0 0 0,-1-1 5 0 0,-4 12 2 0 0,-1-1 1 0 0,0 0-1 0 0,-1-1 0 0 0,0 0 1 0 0,-1 0-1 0 0,-18 20 1 0 0,-62 52 19 0 0,71-68-25 0 0,-15 14 5 0 0,17-14 0 0 0,-2-1 1 0 0,1 0-1 0 0,-1-1 1 0 0,-35 19-1 0 0,52-32-14 0 0,0 0 0 0 0,0-1 0 0 0,0 1 0 0 0,1 0-1 0 0,-1 0 1 0 0,0 0 0 0 0,0 0 0 0 0,0 0-1 0 0,0 0 1 0 0,0 0 0 0 0,0 0 0 0 0,0 0-1 0 0,0 0 1 0 0,0 0 0 0 0,0 0 0 0 0,0 0 0 0 0,0 0-1 0 0,0 0 1 0 0,0-1 0 0 0,0 1 0 0 0,0 0-1 0 0,0 0 1 0 0,0 0 0 0 0,0 0 0 0 0,0 0-1 0 0,0 0 1 0 0,0 0 0 0 0,0 0 0 0 0,0 0 0 0 0,0 0-1 0 0,0 0 1 0 0,0-1 0 0 0,0 1 0 0 0,0 0-1 0 0,0 0 1 0 0,0 0 0 0 0,0 0 0 0 0,0 0-1 0 0,0 0 1 0 0,0 0 0 0 0,0 0 0 0 0,0 0 0 0 0,0 0-1 0 0,0 0 1 0 0,0 0 0 0 0,0-1 0 0 0,0 1-1 0 0,0 0 1 0 0,0 0 0 0 0,0 0 0 0 0,-1 0-1 0 0,1 0 1 0 0,0 0 0 0 0,0 0 0 0 0,0 0-1 0 0,0 0 1 0 0,0 0 0 0 0,0 0 0 0 0,4-6-1824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52.561"/>
    </inkml:context>
    <inkml:brush xml:id="br0">
      <inkml:brushProperty name="width" value="0.035" units="cm"/>
      <inkml:brushProperty name="height" value="0.035" units="cm"/>
      <inkml:brushProperty name="color" value="#E71224"/>
    </inkml:brush>
  </inkml:definitions>
  <inkml:trace contextRef="#ctx0" brushRef="#br0">1 364 13056 0 0,'0'0'1064'0'0,"25"-23"-560"0"0,12-9 8 0 0,8-9-200 0 0,7-2 0 0 0,-3-5-88 0 0,-4 1 0 0 0,-5 13-72 0 0,-11-1-1 0 0,-3 3-55 0 0,-7 4 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52.921"/>
    </inkml:context>
    <inkml:brush xml:id="br0">
      <inkml:brushProperty name="width" value="0.035" units="cm"/>
      <inkml:brushProperty name="height" value="0.035" units="cm"/>
      <inkml:brushProperty name="color" value="#E71224"/>
    </inkml:brush>
  </inkml:definitions>
  <inkml:trace contextRef="#ctx0" brushRef="#br0">58 1 10952 0 0,'-7'12'0'0'0,"-6"15"200"0"0,-1 7 8 0 0,-1 12 216 0 0,8 8 8 0 0,5 1-32 0 0,8 5 16 0 0,8 6-184 0 0,7-1 8 0 0,7-6-72 0 0,5-5 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53.307"/>
    </inkml:context>
    <inkml:brush xml:id="br0">
      <inkml:brushProperty name="width" value="0.035" units="cm"/>
      <inkml:brushProperty name="height" value="0.035" units="cm"/>
      <inkml:brushProperty name="color" value="#E71224"/>
    </inkml:brush>
  </inkml:definitions>
  <inkml:trace contextRef="#ctx0" brushRef="#br0">355 50 13056 0 0,'2'-46'848'0'0,"-2"45"-823"0"0,-1 1 0 0 0,1 0 0 0 0,0 0 0 0 0,0 0 0 0 0,-1-1 0 0 0,1 1 1 0 0,0 0-1 0 0,0 0 0 0 0,-1 0 0 0 0,1 0 0 0 0,0-1 0 0 0,-1 1 0 0 0,1 0 1 0 0,0 0-1 0 0,-1 0 0 0 0,1 0 0 0 0,0 0 0 0 0,-1 0 0 0 0,1 0 1 0 0,0 0-1 0 0,-1 0 0 0 0,1 0 0 0 0,0 0 0 0 0,-1 0 0 0 0,1 0 0 0 0,0 0 1 0 0,-1 0-1 0 0,1 1 0 0 0,0-1 0 0 0,0 0 0 0 0,-1 0 0 0 0,1 0 0 0 0,0 0 1 0 0,-1 1-1 0 0,1-1 0 0 0,-8 5 73 0 0,0 0 0 0 0,1 1 1 0 0,0 0-1 0 0,0 0 0 0 0,-7 9 0 0 0,-7 6 6 0 0,-55 46 167 0 0,-102 103 220 0 0,175-167-472 0 0,1 0 0 0 0,-1 0 1 0 0,0 0-1 0 0,1 1 1 0 0,-4 6-1 0 0,6-9-15 0 0,0-1-1 0 0,0 1 1 0 0,0-1 0 0 0,-1 0-1 0 0,1 1 1 0 0,0-1-1 0 0,0 1 1 0 0,0-1-1 0 0,0 1 1 0 0,0-1-1 0 0,0 1 1 0 0,0-1 0 0 0,0 0-1 0 0,0 1 1 0 0,1-1-1 0 0,-1 1 1 0 0,0-1-1 0 0,0 1 1 0 0,0-1-1 0 0,0 0 1 0 0,1 1 0 0 0,-1 0-1 0 0,1-1 1 0 0,0 1-1 0 0,-1 0 1 0 0,1-1-1 0 0,0 1 1 0 0,0-1-1 0 0,0 0 1 0 0,0 1-1 0 0,0-1 1 0 0,0 0-1 0 0,-1 1 1 0 0,1-1-1 0 0,0 0 1 0 0,0 0-1 0 0,0 0 1 0 0,1 0-1 0 0,19 0 16 0 0,-1 0 0 0 0,1-2 0 0 0,-1-1 0 0 0,1 0 0 0 0,-1-2 0 0 0,35-12 0 0 0,37-7 24 0 0,-86 23-39 0 0,72-11 27 0 0,-72 11-24 0 0,1 1 0 0 0,-1 0 0 0 0,1 0 0 0 0,-1 1 0 0 0,0-1 0 0 0,1 1 0 0 0,-1 1 0 0 0,0-1 0 0 0,10 5 0 0 0,-15-6-5 0 0,-1 1 0 0 0,0-1-1 0 0,0 1 1 0 0,0 0 0 0 0,1-1-1 0 0,-1 1 1 0 0,0 0-1 0 0,0-1 1 0 0,0 1 0 0 0,0 0-1 0 0,0-1 1 0 0,0 1-1 0 0,0 0 1 0 0,0-1 0 0 0,0 1-1 0 0,0 0 1 0 0,-1-1 0 0 0,1 1-1 0 0,0-1 1 0 0,0 1-1 0 0,-1 1 1 0 0,1-1 1 0 0,-4 8 4 0 0,-1 1-1 0 0,1-1 1 0 0,-1 1-1 0 0,-1-2 1 0 0,0 1-1 0 0,0 0 0 0 0,-12 11 1 0 0,-56 50 22 0 0,21-29 12 0 0,-99 58-1 0 0,81-54 14 0 0,60-38-38 0 0,9-5-2144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54.052"/>
    </inkml:context>
    <inkml:brush xml:id="br0">
      <inkml:brushProperty name="width" value="0.035" units="cm"/>
      <inkml:brushProperty name="height" value="0.035" units="cm"/>
      <inkml:brushProperty name="color" value="#E71224"/>
    </inkml:brush>
  </inkml:definitions>
  <inkml:trace contextRef="#ctx0" brushRef="#br0">343 531 12256 0 0,'0'0'1138'0'0,"-7"4"-739"0"0,-14 9-268 0 0,1 2 0 0 0,0 0 0 0 0,1 1 0 0 0,1 1 0 0 0,1 1 0 0 0,-16 20 0 0 0,-89 132 303 0 0,112-153-373 0 0,0 0 0 0 0,0 1 0 0 0,-12 37 0 0 0,19-46-37 0 0,0 1 0 0 0,1-1-1 0 0,0 1 1 0 0,1 0 0 0 0,-1 0-1 0 0,2-1 1 0 0,0 1 0 0 0,0 0-1 0 0,3 18 1 0 0,-2-25-16 0 0,-1 0-1 0 0,1 0 1 0 0,0 0 0 0 0,0 0-1 0 0,1 0 1 0 0,-1 0 0 0 0,1 0-1 0 0,-1-1 1 0 0,1 1 0 0 0,0 0-1 0 0,0-1 1 0 0,0 0 0 0 0,0 1-1 0 0,0-1 1 0 0,1 0 0 0 0,-1 0-1 0 0,1 0 1 0 0,0 0 0 0 0,-1-1-1 0 0,1 1 1 0 0,0-1 0 0 0,0 1-1 0 0,0-1 1 0 0,0 0 0 0 0,0 0-1 0 0,0-1 1 0 0,0 1 0 0 0,0-1-1 0 0,0 1 1 0 0,1-1 0 0 0,-1 0 0 0 0,0 0-1 0 0,4-1 1 0 0,7 0 15 0 0,0-1-1 0 0,0 0 1 0 0,0-2 0 0 0,0 1-1 0 0,0-2 1 0 0,13-5 0 0 0,-4-1 2 0 0,-1-1 1 0 0,0 0 0 0 0,-1-2-1 0 0,0 0 1 0 0,-1-2-1 0 0,0 0 1 0 0,-2-1-1 0 0,0-1 1 0 0,0-1-1 0 0,-2 0 1 0 0,-1-1 0 0 0,14-23-1 0 0,-13 16-7 0 0,-1 0-1 0 0,-2-1 1 0 0,0 0-1 0 0,-2-1 1 0 0,-1-1 0 0 0,-2 1-1 0 0,-1-1 1 0 0,-1-1-1 0 0,3-45 1 0 0,-8 66-14 0 0,-1 3 6 0 0,0-1 0 0 0,1 1-1 0 0,0 0 1 0 0,3-9 0 0 0,-4 15 9 0 0,-3 11 41 0 0,0 18-27 0 0,2 0-1 0 0,2 30 1 0 0,0 18 22 0 0,-4 18 50 0 0,3-93-87 0 0,0 5 9 0 0,0-4-17 0 0,0-5 54 0 0,4-48-12 0 0,3 1 1 0 0,2 0-1 0 0,3 0 0 0 0,1 1 0 0 0,2 1 0 0 0,3 0 0 0 0,2 1 1 0 0,1 1-1 0 0,3 1 0 0 0,2 2 0 0 0,1 0 0 0 0,3 1 1 0 0,57-63-1 0 0,-81 100-38 0 0,-1-1-1 0 0,1 1 1 0 0,0 0 0 0 0,0 0 0 0 0,0 1 0 0 0,1 0-1 0 0,-1 0 1 0 0,13-5 0 0 0,-16 8-9 0 0,0 0 0 0 0,0 0 0 0 0,0 1 0 0 0,1-1 0 0 0,-1 1 1 0 0,0 0-1 0 0,0 0 0 0 0,0 0 0 0 0,0 0 0 0 0,0 0 0 0 0,0 1 0 0 0,0 0 0 0 0,0-1 1 0 0,0 1-1 0 0,0 0 0 0 0,0 0 0 0 0,0 1 0 0 0,0-1 0 0 0,-1 1 0 0 0,1-1 0 0 0,0 1 0 0 0,-1 0 1 0 0,1 0-1 0 0,3 4 0 0 0,6 7 8 0 0,0 1-1 0 0,-1 0 1 0 0,0 1 0 0 0,-1 0 0 0 0,-1 1 0 0 0,-1 0 0 0 0,0 1 0 0 0,-1-1-1 0 0,10 36 1 0 0,-2 11 19 0 0,11 92-1 0 0,-21-121-20 0 0,2 35 7 0 0,4 22 28 0 0,-7-78-30 0 0,-17-62-2293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54.457"/>
    </inkml:context>
    <inkml:brush xml:id="br0">
      <inkml:brushProperty name="width" value="0.035" units="cm"/>
      <inkml:brushProperty name="height" value="0.035" units="cm"/>
      <inkml:brushProperty name="color" value="#E71224"/>
    </inkml:brush>
  </inkml:definitions>
  <inkml:trace contextRef="#ctx0" brushRef="#br0">576 9 11552 0 0,'0'0'96'0'0,"-31"-8"16"0"0,14 8 16 0 0,-4 4 8 0 0,-3 3 168 0 0,-14 7 8 0 0,-13 10-16 0 0,-7 4 8 0 0,-4 6-8 0 0,0 0 0 0 0,6 1-16 0 0,0-3-8 0 0,5-5-80 0 0,3-2 8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54.875"/>
    </inkml:context>
    <inkml:brush xml:id="br0">
      <inkml:brushProperty name="width" value="0.035" units="cm"/>
      <inkml:brushProperty name="height" value="0.035" units="cm"/>
      <inkml:brushProperty name="color" value="#E71224"/>
    </inkml:brush>
  </inkml:definitions>
  <inkml:trace contextRef="#ctx0" brushRef="#br0">56 1 11656 0 0,'0'0'2432'0'0,"-23"24"-2208"0"0,7-5-104 0 0,3 5 8 0 0,9 4-56 0 0,8 1 0 0 0,9 7-48 0 0,7 4 16 0 0,5 3-32 0 0,2 5 0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8:23.776"/>
    </inkml:context>
    <inkml:brush xml:id="br0">
      <inkml:brushProperty name="width" value="0.035" units="cm"/>
      <inkml:brushProperty name="height" value="0.035" units="cm"/>
      <inkml:brushProperty name="color" value="#E71224"/>
    </inkml:brush>
  </inkml:definitions>
  <inkml:trace contextRef="#ctx0" brushRef="#br0">716 1 11256 0 0,'0'0'116'0'0,"1"8"72"0"0,0 25 4 0 0,-1 0-1 0 0,-1 1 1 0 0,-9 48 0 0 0,-28 106 168 0 0,6-36-174 0 0,31-143-173 0 0,-40 246 253 0 0,22 3 222 0 0,19-258-483 0 0,0 1 0 0 0,-1-1 0 0 0,1 1 0 0 0,-1-1 0 0 0,1 0 0 0 0,-1 1 0 0 0,1-1 0 0 0,-1 0 0 0 0,1 1 0 0 0,-1-1 0 0 0,1 0 0 0 0,-1 0 0 0 0,1 0 0 0 0,-1 0 0 0 0,0 1 0 0 0,1-1 1 0 0,-1 0-1 0 0,1 0 0 0 0,-1 0 0 0 0,1 0 0 0 0,-1 0 0 0 0,0 0 0 0 0,0-1 0 0 0,-6 0 7 0 0,1-1 0 0 0,0-1 0 0 0,-1 1 1 0 0,1-1-1 0 0,0 0 0 0 0,1 0 0 0 0,-1-1 0 0 0,1 0 1 0 0,-1 0-1 0 0,-5-6 0 0 0,-3-1 11 0 0,-4-3 1 0 0,1-1 0 0 0,1-1 0 0 0,0-1-1 0 0,1 0 1 0 0,-19-28 0 0 0,5 0 37 0 0,-28-62 1 0 0,46 85-29 0 0,-1 0 1 0 0,-22-28-1 0 0,28 42-15 0 0,-1 0-1 0 0,0 0 0 0 0,0 0 1 0 0,-1 1-1 0 0,0 0 1 0 0,0 1-1 0 0,-1 0 0 0 0,-13-8 1 0 0,19 13-8 0 0,1 0 0 0 0,-1 0 0 0 0,0-1 0 0 0,0 2 0 0 0,0-1 0 0 0,1 0 0 0 0,-1 1 1 0 0,0-1-1 0 0,0 1 0 0 0,0 0 0 0 0,0 0 0 0 0,0 0 0 0 0,0 0 0 0 0,0 0 0 0 0,0 1 0 0 0,0 0 0 0 0,0-1 0 0 0,0 1 0 0 0,-2 1 0 0 0,1 0 0 0 0,0 1 0 0 0,0-1-1 0 0,1 1 1 0 0,-1 0-1 0 0,1-1 1 0 0,0 2 0 0 0,0-1-1 0 0,0 0 1 0 0,0 0-1 0 0,0 1 1 0 0,-3 6-1 0 0,1 0 4 0 0,0 0 0 0 0,1 0 0 0 0,0 0 0 0 0,0 1 0 0 0,1 0 0 0 0,1-1 0 0 0,-1 1-1 0 0,2 0 1 0 0,-1 14 0 0 0,2-18-7 0 0,0 1-1 0 0,1-1 0 0 0,0 1 0 0 0,0-1 1 0 0,1 0-1 0 0,-1 1 0 0 0,2-1 1 0 0,-1 0-1 0 0,1 0 0 0 0,0 0 0 0 0,1 0 1 0 0,-1-1-1 0 0,1 1 0 0 0,1-1 1 0 0,-1 0-1 0 0,1 0 0 0 0,0-1 1 0 0,0 1-1 0 0,1-1 0 0 0,0 0 0 0 0,0-1 1 0 0,0 1-1 0 0,0-1 0 0 0,1-1 1 0 0,-1 1-1 0 0,1-1 0 0 0,0 0 0 0 0,0 0 1 0 0,0-1-1 0 0,1 0 0 0 0,-1 0 1 0 0,0-1-1 0 0,1 0 0 0 0,13 0 1 0 0,-3-1-1 0 0,-1-1 0 0 0,1 0 1 0 0,-1-2-1 0 0,1 0 1 0 0,-1-1-1 0 0,0 0 1 0 0,0-2-1 0 0,-1 0 1 0 0,26-13-1 0 0,12-11 8 0 0,68-49 0 0 0,-93 61-10 0 0,-1-2 1 0 0,-2-1 0 0 0,0-2 0 0 0,-1 0-1 0 0,36-44 1 0 0,-7-7-1901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8:24.878"/>
    </inkml:context>
    <inkml:brush xml:id="br0">
      <inkml:brushProperty name="width" value="0.035" units="cm"/>
      <inkml:brushProperty name="height" value="0.035" units="cm"/>
      <inkml:brushProperty name="color" value="#E71224"/>
    </inkml:brush>
  </inkml:definitions>
  <inkml:trace contextRef="#ctx0" brushRef="#br0">1 289 10544 0 0,'56'4'204'0'0,"1"-3"0"0"0,-1-2 1 0 0,0-2-1 0 0,1-3 1 0 0,-1-2-1 0 0,96-27 0 0 0,-58 8 26 0 0,1 5 0 0 0,1 4 0 0 0,1 4-1 0 0,0 4 1 0 0,101 4 0 0 0,-160 5-122 0 0,0-1 1 0 0,62-11-1 0 0,-79 9-67 0 0,0-2-1 0 0,0 0 1 0 0,-1-2-1 0 0,0 0 1 0 0,0-1 0 0 0,21-13-1 0 0,-18 8-8 0 0,23-16 119 0 0,-44 29-114 0 0,-22-3 37 0 0,-116 2 79 0 0,2-1 6 0 0,-109-6 311 0 0,229 9-407 0 0,11-1-35 0 0,0 1 0 0 0,0 0 0 0 0,0 0 0 0 0,0 0 0 0 0,0 0 0 0 0,0 1 0 0 0,0-1 0 0 0,1 1 0 0 0,-1 0 0 0 0,-5 1 0 0 0,7-1 99 0 0,-1 1-63 0 0,2-2-63 0 0,0 0 1 0 0,0 1-1 0 0,0-1 0 0 0,-1 0 0 0 0,1 0 0 0 0,0 0 0 0 0,0 0 0 0 0,0 0 1 0 0,0 0-1 0 0,-1 0 0 0 0,1 0 0 0 0,0 1 0 0 0,0-1 0 0 0,0 0 0 0 0,0 0 0 0 0,0 0 1 0 0,0 0-1 0 0,-1 1 0 0 0,1-1 0 0 0,0 0 0 0 0,0 0 0 0 0,0 0 0 0 0,0 0 1 0 0,0 1-1 0 0,0-1 0 0 0,0 0 0 0 0,0 0 0 0 0,0 0 0 0 0,0 1 0 0 0,0-1 1 0 0,0 0-1 0 0,0 0 0 0 0,0 0 0 0 0,0 1 0 0 0,0-1 0 0 0,0 0 0 0 0,0 0 1 0 0,0 0-1 0 0,0 1 0 0 0,0-1 0 0 0,0 0 0 0 0,1 0 0 0 0,-1 0 0 0 0,0 0 1 0 0,0 1-1 0 0,0-1 0 0 0,0 0 0 0 0,0 0 0 0 0,0 0 0 0 0,1 0 0 0 0,-1 1 1 0 0,10 3 2 0 0,0-1 0 0 0,1 0 0 0 0,0 0 0 0 0,-1-1 0 0 0,1 0 0 0 0,0-1 1 0 0,15 0-1 0 0,82-6 26 0 0,-66 1-25 0 0,24-3-5 0 0,-47 4 0 0 0,0 0 0 0 0,1 2 0 0 0,0 0 0 0 0,-1 1 0 0 0,22 4 0 0 0,-39-4-1 0 0,-1 0 1 0 0,0 0 0 0 0,0 0 0 0 0,1 0 0 0 0,-1 0 0 0 0,0 1 0 0 0,0-1 0 0 0,0 1 0 0 0,1-1-1 0 0,-1 1 1 0 0,0-1 0 0 0,0 1 0 0 0,0 0 0 0 0,0-1 0 0 0,0 1 0 0 0,0 0 0 0 0,0 0 0 0 0,0 0 0 0 0,0 0-1 0 0,0 0 1 0 0,-1 0 0 0 0,1 0 0 0 0,0 0 0 0 0,-1 0 0 0 0,1 0 0 0 0,0 0 0 0 0,-1 0 0 0 0,0 1 0 0 0,1-1-1 0 0,-1 0 1 0 0,0 0 0 0 0,1 1 0 0 0,-1-1 0 0 0,0 0 0 0 0,0 0 0 0 0,0 1 0 0 0,0 1 0 0 0,-2 4-2 0 0,0 0 1 0 0,0-1 0 0 0,-1 1-1 0 0,1-1 1 0 0,-8 12 0 0 0,5-9-1 0 0,-22 43-3 0 0,-125 267-40 0 0,136-277-1931 0 0,13-34-7808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45.248"/>
    </inkml:context>
    <inkml:brush xml:id="br0">
      <inkml:brushProperty name="width" value="0.035" units="cm"/>
      <inkml:brushProperty name="height" value="0.035" units="cm"/>
      <inkml:brushProperty name="color" value="#E71224"/>
    </inkml:brush>
  </inkml:definitions>
  <inkml:trace contextRef="#ctx0" brushRef="#br0">1 0 12960 0 0,'0'0'0'0'0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8:26.151"/>
    </inkml:context>
    <inkml:brush xml:id="br0">
      <inkml:brushProperty name="width" value="0.035" units="cm"/>
      <inkml:brushProperty name="height" value="0.035" units="cm"/>
      <inkml:brushProperty name="color" value="#E71224"/>
    </inkml:brush>
  </inkml:definitions>
  <inkml:trace contextRef="#ctx0" brushRef="#br0">17 989 9440 0 0,'0'0'2033'0'0,"-4"0"-1542"0"0,0 1-384 0 0,-5 0 149 0 0,9-2-243 0 0,0 1 1 0 0,0-1-1 0 0,0 1 1 0 0,1-1-1 0 0,-1 1 0 0 0,0-1 1 0 0,0 1-1 0 0,0-1 0 0 0,0 1 1 0 0,1-1-1 0 0,-1 1 0 0 0,0-1 1 0 0,0 1-1 0 0,1-1 0 0 0,-1 1 1 0 0,0 0-1 0 0,1-1 0 0 0,-1 1 1 0 0,0-1-1 0 0,1 1 1 0 0,-1 0-1 0 0,1-1 0 0 0,-1 1 1 0 0,0 0-1 0 0,2-1 0 0 0,298-313 1166 0 0,-225 224-825 0 0,110-172 0 0 0,-116 135-97 0 0,-59 106-152 0 0,-1-2 0 0 0,-2 0-1 0 0,11-46 1 0 0,-19 37 115 0 0,0 16 253 0 0,1 15 332 0 0,0 2-791 0 0,0 5-14 0 0,0-5-12 0 0,-24 8-22 0 0,-206 47-92 0 0,216-51 75 0 0,17-4 20 0 0,26-2 5 0 0,-13-1 18 0 0,60-6-33 0 0,28-2-64 0 0,-103 10 99 0 0,1 0 0 0 0,-1 0 0 0 0,1 0-1 0 0,-1 0 1 0 0,1 0 0 0 0,-1 1 0 0 0,1-1-1 0 0,-1 0 1 0 0,0 1 0 0 0,1-1 0 0 0,-1 0-1 0 0,0 1 1 0 0,1 0 0 0 0,-1-1-1 0 0,0 1 1 0 0,1 0 0 0 0,-1 0 0 0 0,0 0-1 0 0,0 0 1 0 0,0 0 0 0 0,0 0 0 0 0,0 0-1 0 0,0 0 1 0 0,0 0 0 0 0,0 0-1 0 0,0 1 1 0 0,-1-1 0 0 0,1 0 0 0 0,0 0-1 0 0,-1 1 1 0 0,1-1 0 0 0,-1 1 0 0 0,0-1-1 0 0,1 2 1 0 0,0 4-22 0 0,-1 1 0 0 0,0-1 0 0 0,-1 0 0 0 0,1 1-1 0 0,-4 11 1 0 0,3-10 15 0 0,-9 38-87 0 0,-1-1 0 0 0,-36 90 0 0 0,-53 85-360 0 0,40-94-1460 0 0,54-113-7546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57.116"/>
    </inkml:context>
    <inkml:brush xml:id="br0">
      <inkml:brushProperty name="width" value="0.035" units="cm"/>
      <inkml:brushProperty name="height" value="0.035" units="cm"/>
      <inkml:brushProperty name="color" value="#E71224"/>
    </inkml:brush>
  </inkml:definitions>
  <inkml:trace contextRef="#ctx0" brushRef="#br0">9236 0 3616 0 0,'0'0'7173'0'0,"-6"2"-6777"0"0,-127 41 531 0 0,-106 31-422 0 0,-395 56 88 0 0,-9-34-176 0 0,482-73-314 0 0,-154 19 129 0 0,-124 18 241 0 0,5 21 188 0 0,278-41-438 0 0,-106 19 130 0 0,254-57-332 0 0,2-1 21 0 0,-1 0 0 0 0,1 0 0 0 0,0 0 0 0 0,-8 4 1 0 0,12-4 62 0 0,-32 1 151 0 0,-31 6-172 0 0,-68 13 0 0 0,-281 75 24 0 0,-108 11-76 0 0,133-31-15 0 0,-421 108 13 0 0,466-104-11 0 0,-76 20 92 0 0,374-87-21 0 0,-74 32 1 0 0,107-40-71 0 0,-4 1 32 0 0,-1-1-1 0 0,0-1 1 0 0,-19 2-1 0 0,-32 8 31 0 0,-157 59 0 0 0,-30 8-36 0 0,158-54-34 0 0,-135 34 30 0 0,-98 32 57 0 0,9 23 0 0 0,304-110-93 0 0,-10 3 12 0 0,0-1 0 0 0,-30 3 1 0 0,-36 10 43 0 0,-251 99 50 0 0,180-61 128 0 0,163-58-207 0 0,1-15-1 0 0,5-2-7 0 0,1 0-1 0 0,0 1 0 0 0,1-1 0 0 0,1 1 0 0 0,0 0 0 0 0,1 1 1 0 0,13-18-1 0 0,4 0 35 0 0,1 0-1 0 0,1 2 1 0 0,1 1 0 0 0,42-33 0 0 0,-19 17 7 0 0,-30 27 95 0 0,-43 42-89 0 0,18-20-81 0 0,3-3 10 0 0,-30 31 14 0 0,2 1 1 0 0,-46 66 0 0 0,19-17-13 0 0,-99 113 0 0 0,152-192-3 0 0,0 1 0 0 0,-1 0 0 0 0,1 0 0 0 0,0 0 0 0 0,0 1 0 0 0,-4 8 0 0 0,7-12 0 0 0,-1 1 0 0 0,1-1 0 0 0,-1 1 0 0 0,1 0 0 0 0,0 0 0 0 0,0-1 0 0 0,0 1 0 0 0,0 0 0 0 0,0-1 0 0 0,0 1 0 0 0,0 0 0 0 0,0-1 0 0 0,1 1 0 0 0,-1 0 0 0 0,1-1 0 0 0,-1 1 0 0 0,1-1 0 0 0,0 1 0 0 0,-1-1 0 0 0,1 1 0 0 0,0-1 0 0 0,2 3 0 0 0,4 4 0 0 0,0-1-1 0 0,0 0 0 0 0,0-1 1 0 0,1 0-1 0 0,0 0 0 0 0,1 0 1 0 0,-1-1-1 0 0,10 4 0 0 0,9 3-4 0 0,42 14 0 0 0,97 20-15 0 0,-92-26 10 0 0,-12-3 1 0 0,0-2 1 0 0,0-2-1 0 0,2-4 1 0 0,75 2-1 0 0,-117-12-782 0 0,-1-1-1 0 0,39-8 0 0 0,-51 8-11015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7:13.756"/>
    </inkml:context>
    <inkml:brush xml:id="br0">
      <inkml:brushProperty name="width" value="0.035" units="cm"/>
      <inkml:brushProperty name="height" value="0.035" units="cm"/>
      <inkml:brushProperty name="color" value="#E71224"/>
    </inkml:brush>
  </inkml:definitions>
  <inkml:trace contextRef="#ctx0" brushRef="#br0">0 0 3000 0 0,'0'0'665'0'0,"0"4"-629"0"0,3 15-15 0 0,-2-8-128 0 0,0 0 0 0 0,0 23 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7:19.887"/>
    </inkml:context>
    <inkml:brush xml:id="br0">
      <inkml:brushProperty name="width" value="0.035" units="cm"/>
      <inkml:brushProperty name="height" value="0.035" units="cm"/>
      <inkml:brushProperty name="color" value="#E71224"/>
    </inkml:brush>
  </inkml:definitions>
  <inkml:trace contextRef="#ctx0" brushRef="#br0">1 1 6328 0 0,'0'0'7864'0'0,"4"0"-7727"0"0,0 0-108 0 0,1 1-1 0 0,0 0 1 0 0,-1 1 0 0 0,0-1 0 0 0,1 1-1 0 0,-1-1 1 0 0,0 1 0 0 0,0 1 0 0 0,1-1 0 0 0,-2 1-1 0 0,1-1 1 0 0,0 1 0 0 0,6 6 0 0 0,21 20 175 0 0,2-1 1 0 0,39 25 0 0 0,-63-46-143 0 0,-7-6-44 0 0,-1 0 1 0 0,0 0 0 0 0,1 0 0 0 0,-1 0 0 0 0,0-1 0 0 0,1 1 0 0 0,-1 0-1 0 0,1-1 1 0 0,-1 1 0 0 0,1-1 0 0 0,0 1 0 0 0,-1-1 0 0 0,4 1 0 0 0,-4-1 5 0 0,17-2 177 0 0,-15-2-180 0 0,0 0-1 0 0,0 0 1 0 0,1 0 0 0 0,0 0 0 0 0,0 0 0 0 0,0 1-1 0 0,0 0 1 0 0,0 0 0 0 0,0 0 0 0 0,1 0-1 0 0,8-3 1 0 0,-11 5 26 0 0,6-6-1948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7:49.180"/>
    </inkml:context>
    <inkml:brush xml:id="br0">
      <inkml:brushProperty name="width" value="0.035" units="cm"/>
      <inkml:brushProperty name="height" value="0.035" units="cm"/>
      <inkml:brushProperty name="color" value="#E71224"/>
    </inkml:brush>
  </inkml:definitions>
  <inkml:trace contextRef="#ctx0" brushRef="#br0">1 601 7632 0 0,'26'-10'0'0'0,"29"-11"352"0"0,23-11 0 0 0,26-10 400 0 0,10-1 8 0 0,17-4-128 0 0,3-1 8 0 0,-1 1-312 0 0,0 2 16 0 0,-2 2-144 0 0,-4-4 8 0 0,-1 2-80 0 0,-12 1 8 0 0,-8-1-80 0 0,-15 3 0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5:38.087"/>
    </inkml:context>
    <inkml:brush xml:id="br0">
      <inkml:brushProperty name="width" value="0.035" units="cm"/>
      <inkml:brushProperty name="height" value="0.035" units="cm"/>
      <inkml:brushProperty name="color" value="#E71224"/>
    </inkml:brush>
  </inkml:definitions>
  <inkml:trace contextRef="#ctx0" brushRef="#br0">1 661 11656 0 0,'0'0'1737'0'0,"4"0"-1244"0"0,57 1-73 0 0,0-4 1 0 0,79-13-1 0 0,-52 5-281 0 0,546-71 248 0 0,733-51 220 0 0,1032 22 362 0 0,-407 3-339 0 0,-1040 16-335 0 0,-106 9 10 0 0,-775 78-271 0 0,165-11 80 0 0,-176 15-35 0 0,113 13 0 0 0,-151-9-39 0 0,32 10 0 0 0,-25-3-2430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5:40.218"/>
    </inkml:context>
    <inkml:brush xml:id="br0">
      <inkml:brushProperty name="width" value="0.035" units="cm"/>
      <inkml:brushProperty name="height" value="0.035" units="cm"/>
      <inkml:brushProperty name="color" value="#E71224"/>
    </inkml:brush>
  </inkml:definitions>
  <inkml:trace contextRef="#ctx0" brushRef="#br0">3043 6 9944 0 0,'0'0'1190'0'0,"-7"-2"-667"0"0,-7 0-395 0 0,1 1 0 0 0,-1 1-1 0 0,0 0 1 0 0,1 0 0 0 0,-1 2 0 0 0,1-1-1 0 0,-22 7 1 0 0,-17 1 95 0 0,-676 82 1040 0 0,368-49-900 0 0,-152 12 206 0 0,297-32-274 0 0,69-2 304 0 0,-172 47 0 0 0,316-67-211 0 0,1 2-374 0 0,0-1-1 0 0,0 1 1 0 0,1 0-1 0 0,-1 0 1 0 0,1 0-1 0 0,-1 0 1 0 0,1-1-1 0 0,-1 1 1 0 0,1 0 0 0 0,0 0-1 0 0,0 0 1 0 0,0 4-1 0 0,11 153 108 0 0,1 101-37 0 0,-51 176-4 0 0,1-32-8 0 0,20 46-8 0 0,-5 78-1 0 0,-80 864 205 0 0,-8-426 20 0 0,9-104 43 0 0,42 2 126 0 0,67-138-13 0 0,3-97 41 0 0,-15-322-118 0 0,2-227-255 0 0,0 15 116 0 0,-16 101 0 0 0,14-160-155 0 0,2-1 0 0 0,2 1 0 0 0,1 0 1 0 0,1 0-1 0 0,2 0 0 0 0,11 48 0 0 0,-6-32-13 0 0,-2-1 1 0 0,-1 75-1 0 0,-19 106 32 0 0,4-163-44 0 0,-38 129-1 0 0,35-151-23 0 0,6-21 6 0 0,1 1 0 0 0,-2 28-1 0 0,4-9 58 0 0,4-44-76 0 0,11 18 26 0 0,-7-15-36 0 0,1 0 0 0 0,0-1 0 0 0,1 1 0 0 0,-1-1 1 0 0,1 0-1 0 0,0-1 0 0 0,0 1 0 0 0,10 4 0 0 0,2-2 1 0 0,-1 0 1 0 0,19 4-1 0 0,-6-4 3 0 0,0-2-1 0 0,1-1 0 0 0,43 0 0 0 0,94-13 9 0 0,-130 7-11 0 0,1284-54 50 0 0,-582 34-40 0 0,760-67 36 0 0,-287-11-20 0 0,117-10 8 0 0,1168-142 87 0 0,-1328 87 8 0 0,-467 62-17 0 0,547-84 202 0 0,-1099 158-17 0 0,-132 25-919 0 0,0-1-1 0 0,0-1 1 0 0,0 0 0 0 0,34-20 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5:42.221"/>
    </inkml:context>
    <inkml:brush xml:id="br0">
      <inkml:brushProperty name="width" value="0.035" units="cm"/>
      <inkml:brushProperty name="height" value="0.035" units="cm"/>
      <inkml:brushProperty name="color" value="#E71224"/>
    </inkml:brush>
  </inkml:definitions>
  <inkml:trace contextRef="#ctx0" brushRef="#br0">1 273 12056 0 0,'0'0'330'0'0,"4"2"66"0"0,2 2-105 0 0,11 6 202 0 0,1-1 0 0 0,0 0-1 0 0,0-1 1 0 0,25 7 0 0 0,27-3-316 0 0,0-4 0 0 0,130 1 0 0 0,-126-7-124 0 0,411-3 257 0 0,-199-1-106 0 0,92-10 274 0 0,699-112-1 0 0,-849 86-332 0 0,526-105 655 0 0,-696 130-707 0 0,1 2-1 0 0,0 3 1 0 0,69 0 0 0 0,-99 8-74 0 0,1 1 0 0 0,0 1 0 0 0,-1 2 0 0 0,1 1 0 0 0,-1 1 1 0 0,0 1-1 0 0,-1 2 0 0 0,34 15 0 0 0,-48-18-16 0 0,-1 2 1 0 0,-1-1-1 0 0,1 2 0 0 0,-1-1 1 0 0,-1 2-1 0 0,1 0 0 0 0,-2 0 0 0 0,1 1 1 0 0,-1 0-1 0 0,-1 1 0 0 0,0 0 1 0 0,-1 0-1 0 0,0 1 0 0 0,-1 0 0 0 0,-1 0 1 0 0,11 29-1 0 0,9 43 5 0 0,20 123-1 0 0,-5-22 2 0 0,68 176-7 0 0,-22-85-3 0 0,101 504 1 0 0,-44 9 0 0 0,-32 46 56 0 0,-48 4 18 0 0,-48 627 228 0 0,-24-1168-219 0 0,-16 768 260 0 0,10-496-94 0 0,-2 196 171 0 0,46-174-15 0 0,-22-536-313 0 0,3 1 0 0 0,27 84 0 0 0,-37-141 30 0 0,-47 3 3 0 0,-50-4-3 0 0,-142 18 0 0 0,-204 53 29 0 0,92-13-98 0 0,-611 122 3 0 0,328-37-28 0 0,-8-35 32 0 0,-83-29 65 0 0,43-6 46 0 0,533-51-12 0 0,-36 2-3097 0 0,165-23-11153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5:47.199"/>
    </inkml:context>
    <inkml:brush xml:id="br0">
      <inkml:brushProperty name="width" value="0.035" units="cm"/>
      <inkml:brushProperty name="height" value="0.035" units="cm"/>
      <inkml:brushProperty name="color" value="#E71224"/>
    </inkml:brush>
  </inkml:definitions>
  <inkml:trace contextRef="#ctx0" brushRef="#br0">551 0 12960 0 0,'0'0'329'0'0,"1"4"48"0"0,-1 8-163 0 0,-1 0 0 0 0,0 0 0 0 0,-1 1 0 0 0,0-2 0 0 0,-1 1 0 0 0,-1 0 0 0 0,-5 14 0 0 0,-7 28 162 0 0,0 22-77 0 0,-9 113 0 0 0,11 82-97 0 0,13-259-194 0 0,-1 681 143 0 0,32 0-73 0 0,-6-337-26 0 0,4 59 25 0 0,-22 3 1 0 0,-47 254 40 0 0,23-443-83 0 0,-61 671 130 0 0,27-330-48 0 0,-118 1019 243 0 0,91-665-112 0 0,61 3-18 0 0,5 196 54 0 0,4 318 136 0 0,2-125 244 0 0,-21-884-390 0 0,-1 42-6 0 0,29-462-261 0 0,1 97 34 0 0,0-98-32 0 0,0 0 0 0 0,1-1 0 0 0,0 1 0 0 0,1 0 1 0 0,0-1-1 0 0,1 0 0 0 0,7 16 0 0 0,-2-13 31 0 0,0 0 1 0 0,12 13-1 0 0,6 8-6 0 0,-11-9-12 0 0,-1 1 0 0 0,11 28 0 0 0,19 33 29 0 0,-38-77-46 0 0,0-1 0 0 0,1 0 0 0 0,0 0 0 0 0,1-1 1 0 0,0 0-1 0 0,0 0 0 0 0,0-1 0 0 0,20 11 0 0 0,88 39 34 0 0,-105-51-35 0 0,76 32 14 0 0,2-4 0 0 0,1-3-1 0 0,1-5 1 0 0,140 22-1 0 0,-114-36 3 0 0,194-3-1 0 0,121-33 35 0 0,-406 22-51 0 0,2527-309 469 0 0,-1551 144-257 0 0,9 44-30 0 0,-379 70-63 0 0,851-88 206 0 0,1637-172 458 0 0,-1125 108-323 0 0,628-87 157 0 0,-1706 195-396 0 0,-497 50-122 0 0,152-16 31 0 0,-160 21-33 0 0,1054-86 332 0 0,-864 87-174 0 0,-567 38-212 0 0,36-7 0 0 0,-34 0-3247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5:49.052"/>
    </inkml:context>
    <inkml:brush xml:id="br0">
      <inkml:brushProperty name="width" value="0.035" units="cm"/>
      <inkml:brushProperty name="height" value="0.035" units="cm"/>
      <inkml:brushProperty name="color" value="#E71224"/>
    </inkml:brush>
  </inkml:definitions>
  <inkml:trace contextRef="#ctx0" brushRef="#br0">1 1905 12056 0 0,'33'-12'346'0'0,"1"2"0"0"0,1 2 0 0 0,-1 1 0 0 0,54-3 0 0 0,-5 0 161 0 0,308-57 722 0 0,-78 11-847 0 0,864-104 173 0 0,2120-230 37 0 0,-1870 228-434 0 0,-341 41-37 0 0,565-50 106 0 0,-798 87-98 0 0,1268-107 213 0 0,-429 42 31 0 0,-1480 129-321 0 0,1533-130 424 0 0,-1027 95-273 0 0,-151 10-46 0 0,43 18 45 0 0,-2 53 42 0 0,-524-17-166 0 0,135 32-1 0 0,-184-31-57 0 0,-1 1 1 0 0,0 1-1 0 0,0 2 1 0 0,-2 1-1 0 0,0 1 0 0 0,43 31 1 0 0,-52-29-10 0 0,-1 1 1 0 0,-1 1-1 0 0,-1 1 1 0 0,-1 1-1 0 0,-1 1 1 0 0,-1 0 0 0 0,-1 2-1 0 0,-1-1 1 0 0,-1 2-1 0 0,16 42 1 0 0,-3 5 11 0 0,-4 1 1 0 0,26 133-1 0 0,63 503 48 0 0,-77-462-61 0 0,-8-68-2 0 0,131 976 22 0 0,-22 430-20 0 0,21 61-2 0 0,66-84 91 0 0,-62-464 45 0 0,-80-519-35 0 0,145 812 283 0 0,-84-586-118 0 0,-109-549-115 0 0,0 301 0 0 0,-51 42 177 0 0,0 63 144 0 0,31-280-144 0 0,-10-284-77 0 0,-3-97 154 0 0,-10 1-259 0 0,-2-1-113 0 0,1-2 0 0 0,-1 1 1 0 0,-14-2-1 0 0,-24 0 4 0 0,-38 14 4 0 0,1 3 0 0 0,-115 36 0 0 0,145-36-36 0 0,-566 136 23 0 0,379-108-3048 0 0,193-36-12047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45.620"/>
    </inkml:context>
    <inkml:brush xml:id="br0">
      <inkml:brushProperty name="width" value="0.035" units="cm"/>
      <inkml:brushProperty name="height" value="0.035" units="cm"/>
      <inkml:brushProperty name="color" value="#E71224"/>
    </inkml:brush>
  </inkml:definitions>
  <inkml:trace contextRef="#ctx0" brushRef="#br0">330 70 13264 0 0,'2'-5'128'0'0,"1"-4"400"0"0,1 0 0 0 0,0 0 0 0 0,1 1 0 0 0,0 0 1 0 0,10-14-1 0 0,-19 25-460 0 0,0 1 0 0 0,0-1-1 0 0,0 1 1 0 0,1 0 0 0 0,0 0 0 0 0,-1 0 0 0 0,1 1 0 0 0,-2 5 0 0 0,-5 5 46 0 0,-37 57 93 0 0,4 2-1 0 0,4 1 1 0 0,2 2-1 0 0,4 2 0 0 0,3 1 1 0 0,-21 93-1 0 0,8 48 166 0 0,42-219-353 0 0,2-6-20 0 0,4-12-2391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5:50.390"/>
    </inkml:context>
    <inkml:brush xml:id="br0">
      <inkml:brushProperty name="width" value="0.035" units="cm"/>
      <inkml:brushProperty name="height" value="0.035" units="cm"/>
      <inkml:brushProperty name="color" value="#E71224"/>
    </inkml:brush>
  </inkml:definitions>
  <inkml:trace contextRef="#ctx0" brushRef="#br0">0 1 13168 0 0,'0'0'258'0'0,"2"6"49"0"0,2 13-76 0 0,0 0 0 0 0,-2 0 0 0 0,0 0 0 0 0,-1 0 1 0 0,-3 24-1 0 0,3 20 99 0 0,1-26-211 0 0,1 0 0 0 0,2 0 0 0 0,20 69 0 0 0,-19-88-97 0 0,0 0-1 0 0,1 0 1 0 0,1 0-1 0 0,1-1 1 0 0,0-1 0 0 0,2 0-1 0 0,-1 0 1 0 0,2-1 0 0 0,18 20-1 0 0,-22-28-10 0 0,1 0 1 0 0,0-1-1 0 0,0 0 0 0 0,1 0 0 0 0,0-1 0 0 0,-1 0 0 0 0,2 0 1 0 0,-1-1-1 0 0,1-1 0 0 0,-1 0 0 0 0,1 0 0 0 0,0-1 0 0 0,0 0 1 0 0,0-1-1 0 0,0-1 0 0 0,0 1 0 0 0,20-3 0 0 0,-12-1 6 0 0,1 0 0 0 0,-1-1 0 0 0,0-1 0 0 0,0 0 0 0 0,-1-2 0 0 0,1 0 0 0 0,-1-1 0 0 0,-1-1 0 0 0,19-12 0 0 0,-20 11 11 0 0,0-1 0 0 0,-1-1 0 0 0,15-15 0 0 0,-25 21-13 0 0,0 0-1 0 0,0 1 1 0 0,0-2-1 0 0,-1 1 1 0 0,0-1-1 0 0,0 1 1 0 0,-1-1-1 0 0,0 0 1 0 0,0 0-1 0 0,2-12 1 0 0,0-4 100 0 0,-2-1 1 0 0,-1 1 0 0 0,0-28-1 0 0,-2 47 151 0 0,2 6-93 0 0,2 12-26 0 0,6 26-59 0 0,-9-39-75 0 0,31 132 134 0 0,6-2 0 0 0,57 127 0 0 0,-84-230-135 0 0,2 0-1 0 0,2-1 1 0 0,0-1-1 0 0,1 0 1 0 0,2-1-1 0 0,33 36 0 0 0,-48-58-106 0 0,0 0-1 0 0,1 0 0 0 0,0 0 1 0 0,-1-1-1 0 0,1 0 0 0 0,0 0 1 0 0,0 0-1 0 0,0 0 0 0 0,0 0 1 0 0,1-1-1 0 0,-1 1 0 0 0,0-1 1 0 0,1-1-1 0 0,-1 1 0 0 0,1 0 1 0 0,-1-1-1 0 0,1 0 1 0 0,-1 0-1 0 0,1 0 0 0 0,-1-1 1 0 0,1 0-1 0 0,-1 0 0 0 0,9-2 1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5:50.764"/>
    </inkml:context>
    <inkml:brush xml:id="br0">
      <inkml:brushProperty name="width" value="0.035" units="cm"/>
      <inkml:brushProperty name="height" value="0.035" units="cm"/>
      <inkml:brushProperty name="color" value="#E71224"/>
    </inkml:brush>
  </inkml:definitions>
  <inkml:trace contextRef="#ctx0" brushRef="#br0">698 6 13168 0 0,'0'0'-8'0'0,"-4"-1"-12"0"0,-1-1 42 0 0,0 1 0 0 0,-1 1 0 0 0,1-1 0 0 0,0 1 1 0 0,-1 0-1 0 0,1 0 0 0 0,0 0 0 0 0,-1 1 0 0 0,-7 1 1 0 0,-50 16 196 0 0,54-15-176 0 0,-32 11 130 0 0,1 2 0 0 0,1 2 1 0 0,1 2-1 0 0,1 1 0 0 0,-68 51 1 0 0,77-50-59 0 0,1 2 1 0 0,1 0 0 0 0,2 2-1 0 0,0 0 1 0 0,2 2 0 0 0,1 1-1 0 0,-29 51 1 0 0,44-69-76 0 0,0 2 0 0 0,1-1 1 0 0,0 1-1 0 0,1-1 0 0 0,0 1 0 0 0,1 1 1 0 0,-2 16-1 0 0,5-24-25 0 0,0 1 0 0 0,0-1 1 0 0,0 0-1 0 0,1 0 0 0 0,0 0 0 0 0,0 0 1 0 0,1 0-1 0 0,-1 0 0 0 0,1 0 0 0 0,1 0 1 0 0,-1 0-1 0 0,1-1 0 0 0,0 1 1 0 0,0-1-1 0 0,0 0 0 0 0,1 0 0 0 0,0 0 1 0 0,5 5-1 0 0,3 0 6 0 0,1 0 0 0 0,0 0 0 0 0,0-1 1 0 0,1-1-1 0 0,0 0 0 0 0,1-1 0 0 0,0-1 0 0 0,0 0 0 0 0,0-1 1 0 0,31 7-1 0 0,1-4 26 0 0,1-1 0 0 0,67 0 0 0 0,-81-8-449 0 0,0-1 0 0 0,0-1-1 0 0,0-2 1 0 0,50-14 0 0 0,-72 15-10010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5:51.148"/>
    </inkml:context>
    <inkml:brush xml:id="br0">
      <inkml:brushProperty name="width" value="0.035" units="cm"/>
      <inkml:brushProperty name="height" value="0.035" units="cm"/>
      <inkml:brushProperty name="color" value="#E71224"/>
    </inkml:brush>
  </inkml:definitions>
  <inkml:trace contextRef="#ctx0" brushRef="#br0">220 0 12456 0 0,'0'0'152'0'0,"0"41"0"0"0,-8 1 224 0 0,-5 8 8 0 0,-12 13 24 0 0,-8 4 8 0 0,-6 7-136 0 0,2-8-8 0 0,12-13-96 0 0,5-6 0 0 0,5-14-32 0 0,11-10 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5:51.494"/>
    </inkml:context>
    <inkml:brush xml:id="br0">
      <inkml:brushProperty name="width" value="0.035" units="cm"/>
      <inkml:brushProperty name="height" value="0.035" units="cm"/>
      <inkml:brushProperty name="color" value="#E71224"/>
    </inkml:brush>
  </inkml:definitions>
  <inkml:trace contextRef="#ctx0" brushRef="#br0">402 0 12256 0 0,'-1'4'56'0'0,"0"-1"-48"0"0,0 0 0 0 0,0 0 0 0 0,-1 0 1 0 0,1 0-1 0 0,-1 0 0 0 0,0 0 0 0 0,1 0 1 0 0,-2 0-1 0 0,1 0 0 0 0,0-1 0 0 0,0 1 1 0 0,-1-1-1 0 0,-4 4 0 0 0,-43 26 181 0 0,30-20-52 0 0,-28 17 137 0 0,-63 41 337 0 0,92-56-402 0 0,1 0 0 0 0,0 1-1 0 0,-24 27 1 0 0,40-39-170 0 0,-1-1 0 0 0,1 0-1 0 0,1 1 1 0 0,-1 0 0 0 0,0 0 0 0 0,1-1 0 0 0,-1 1 0 0 0,1 0 0 0 0,0 0-1 0 0,0 0 1 0 0,0 0 0 0 0,0 1 0 0 0,0-1 0 0 0,1 0 0 0 0,-1 4 0 0 0,2-5-16 0 0,-1 1 1 0 0,0-1 0 0 0,1 0 0 0 0,0 0 0 0 0,0 0-1 0 0,-1 0 1 0 0,1 0 0 0 0,0 0 0 0 0,1 0 0 0 0,-1 0-1 0 0,0 0 1 0 0,1 0 0 0 0,-1-1 0 0 0,1 1 0 0 0,-1 0 0 0 0,1-1-1 0 0,0 1 1 0 0,-1-1 0 0 0,1 0 0 0 0,0 0 0 0 0,0 0-1 0 0,4 2 1 0 0,19 8 78 0 0,1-1-1 0 0,0-1 1 0 0,1-2 0 0 0,41 7-1 0 0,-30-6-16 0 0,50 15 0 0 0,-76-18-68 0 0,0 0 1 0 0,0 0 0 0 0,0 1 0 0 0,-1 1-1 0 0,0 0 1 0 0,0 0 0 0 0,-1 1 0 0 0,10 10-1 0 0,-17-15-9 0 0,0 0 0 0 0,0 0-1 0 0,0 0 1 0 0,0 0 0 0 0,-1 1-1 0 0,1 0 1 0 0,-1-1-1 0 0,3 8 1 0 0,-4-9-5 0 0,-1 0 0 0 0,0 0 0 0 0,1 0 0 0 0,-1 0 0 0 0,0 1 0 0 0,0-1 0 0 0,0 0 0 0 0,0 0 0 0 0,0 0 0 0 0,-1 0 0 0 0,1 0 0 0 0,0 0 0 0 0,-1 0 0 0 0,0 0 0 0 0,1 0 0 0 0,-1 0 0 0 0,0-1 0 0 0,0 1 0 0 0,0 0 0 0 0,-2 2 0 0 0,-5 6 6 0 0,-1 0 0 0 0,0 0 0 0 0,0-1 0 0 0,-1-1 0 0 0,0 0 0 0 0,0 0 0 0 0,-19 11 0 0 0,-89 39 44 0 0,90-45-40 0 0,4-2-175 0 0,-47 22-756 0 0,-77 25-1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5:52.196"/>
    </inkml:context>
    <inkml:brush xml:id="br0">
      <inkml:brushProperty name="width" value="0.035" units="cm"/>
      <inkml:brushProperty name="height" value="0.035" units="cm"/>
      <inkml:brushProperty name="color" value="#E71224"/>
    </inkml:brush>
  </inkml:definitions>
  <inkml:trace contextRef="#ctx0" brushRef="#br0">621 163 11552 0 0,'-4'-2'250'0'0,"-8"-6"67"0"0,0 0-1 0 0,0-1 1 0 0,1-1-1 0 0,-10-11 1 0 0,8 8-24 0 0,-1 1 0 0 0,-24-18 1 0 0,24 22-224 0 0,0 1 0 0 0,0 1 1 0 0,0 0-1 0 0,-1 1 0 0 0,0 1 1 0 0,0 0-1 0 0,0 1 0 0 0,0 0 0 0 0,0 1 1 0 0,-1 1-1 0 0,1 1 0 0 0,-29 2 1 0 0,20 1-8 0 0,0 1 1 0 0,1 1 0 0 0,0 0 0 0 0,0 2-1 0 0,1 1 1 0 0,0 1 0 0 0,-35 19 0 0 0,53-26-45 0 0,0 0 0 0 0,0 1 1 0 0,1-1-1 0 0,-1 1 0 0 0,1 0 0 0 0,-1 0 1 0 0,1 0-1 0 0,-4 5 0 0 0,6-6-9 0 0,0 0 0 0 0,0 0-1 0 0,0 1 1 0 0,0-1 0 0 0,0 0-1 0 0,1 0 1 0 0,-1 1 0 0 0,1-1 0 0 0,-1 1-1 0 0,1-1 1 0 0,0 0 0 0 0,0 1-1 0 0,0-1 1 0 0,0 1 0 0 0,0-1-1 0 0,0 0 1 0 0,2 3 0 0 0,1 8 6 0 0,0 0 0 0 0,1 0 0 0 0,1-1 0 0 0,0 0 0 0 0,1 0 0 0 0,0 0 1 0 0,1-1-1 0 0,0 0 0 0 0,9 10 0 0 0,-13-17-5 0 0,1 0-1 0 0,-1 0 1 0 0,1 0 0 0 0,-1-1 0 0 0,1 0-1 0 0,0 1 1 0 0,0-1 0 0 0,1-1-1 0 0,-1 1 1 0 0,0-1 0 0 0,1 0 0 0 0,0 0-1 0 0,-1 0 1 0 0,1 0 0 0 0,0-1 0 0 0,0 0-1 0 0,0 0 1 0 0,0 0 0 0 0,0-1-1 0 0,0 1 1 0 0,0-1 0 0 0,1 0 0 0 0,-1-1-1 0 0,0 1 1 0 0,0-1 0 0 0,7-2-1 0 0,-7 1-145 0 0,10-4 1541 0 0,-9-1-3732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5:52.957"/>
    </inkml:context>
    <inkml:brush xml:id="br0">
      <inkml:brushProperty name="width" value="0.035" units="cm"/>
      <inkml:brushProperty name="height" value="0.035" units="cm"/>
      <inkml:brushProperty name="color" value="#E71224"/>
    </inkml:brush>
  </inkml:definitions>
  <inkml:trace contextRef="#ctx0" brushRef="#br0">127 1 4912 0 0,'-1'4'577'0'0,"0"-1"-460"0"0,0-1-1 0 0,0 1 1 0 0,1 0-1 0 0,-1-1 1 0 0,1 1-1 0 0,-1 0 1 0 0,1 0-1 0 0,0-1 1 0 0,0 1-1 0 0,0 0 1 0 0,0 0 0 0 0,1-1-1 0 0,-1 1 1 0 0,1 0-1 0 0,0-1 1 0 0,0 1-1 0 0,0 0 1 0 0,0-1-1 0 0,0 1 1 0 0,0-1-1 0 0,1 0 1 0 0,-1 1-1 0 0,1-1 1 0 0,-1 0-1 0 0,1 0 1 0 0,0 0-1 0 0,0 0 1 0 0,0 0 0 0 0,3 2-1 0 0,5 3 38 0 0,1-1 0 0 0,0 0 0 0 0,1 0 0 0 0,-1-1 0 0 0,1-1 0 0 0,0 1 0 0 0,0-2 0 0 0,23 4 0 0 0,10-1 282 0 0,53-1 1 0 0,15 2 320 0 0,-94-5-487 0 0,0 1 1 0 0,-1 1-1 0 0,1 1 1 0 0,26 10-1 0 0,-44-14-253 0 0,-1-1 0 0 0,1 0 0 0 0,-1 1 0 0 0,1-1-1 0 0,-1 0 1 0 0,1 1 0 0 0,-1-1 0 0 0,0 0 0 0 0,1 1 0 0 0,-1-1 0 0 0,0 1 0 0 0,1-1 0 0 0,-1 1 0 0 0,0-1-1 0 0,1 1 1 0 0,-1-1 0 0 0,0 1 0 0 0,0-1 0 0 0,0 1 0 0 0,0-1 0 0 0,1 1 0 0 0,-1-1 0 0 0,0 1 0 0 0,0-1-1 0 0,0 1 1 0 0,0 0 0 0 0,0-1 0 0 0,0 1 0 0 0,-1-1 0 0 0,1 1 0 0 0,0-1 0 0 0,0 1 0 0 0,0-1 0 0 0,0 1-1 0 0,-1-1 1 0 0,1 1 0 0 0,0-1 0 0 0,0 1 0 0 0,-1-1 0 0 0,1 1 0 0 0,0-1 0 0 0,-1 1 0 0 0,1-1 0 0 0,-1 1-1 0 0,-17 18 164 0 0,17-19-167 0 0,-10 10 47 0 0,-1-2-1 0 0,-1 1 1 0 0,1-2-1 0 0,-2 0 1 0 0,1 0-1 0 0,0-1 1 0 0,-1-1-1 0 0,-18 4 1 0 0,-18 3 101 0 0,-54 5-1 0 0,16-3 17 0 0,35-3-221 0 0,11-2-427 0 0,0-2 0 0 0,-78 4 1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5:54.876"/>
    </inkml:context>
    <inkml:brush xml:id="br0">
      <inkml:brushProperty name="width" value="0.035" units="cm"/>
      <inkml:brushProperty name="height" value="0.035" units="cm"/>
      <inkml:brushProperty name="color" value="#E71224"/>
    </inkml:brush>
  </inkml:definitions>
  <inkml:trace contextRef="#ctx0" brushRef="#br0">129 692 11952 0 0,'0'0'225'0'0,"-2"4"44"0"0,-4 7 36 0 0,0 0-1 0 0,-1 0 1 0 0,-13 17-1 0 0,13-19-162 0 0,0 0 0 0 0,0 0 0 0 0,1 1 0 0 0,0 0 0 0 0,-7 20 0 0 0,12-30-136 0 0,1 1-1 0 0,0-1 1 0 0,0 1 0 0 0,0-1 0 0 0,0 1 0 0 0,0-1 0 0 0,0 1 0 0 0,0-1 0 0 0,0 0 0 0 0,0 1 0 0 0,0-1 0 0 0,0 1 0 0 0,0-1 0 0 0,0 1 0 0 0,0-1 0 0 0,0 1 0 0 0,0-1 0 0 0,1 1 0 0 0,-1-1 0 0 0,0 1 0 0 0,0-1 0 0 0,1 0 0 0 0,-1 1 0 0 0,0-1 0 0 0,1 1 0 0 0,-1-1 0 0 0,0 0 0 0 0,1 1 0 0 0,-1-1 0 0 0,0 0 0 0 0,1 1 0 0 0,-1-1 0 0 0,1 0 0 0 0,-1 0 0 0 0,0 0 0 0 0,1 1 0 0 0,-1-1-1 0 0,1 0 1 0 0,-1 0 0 0 0,1 0 0 0 0,-1 0 0 0 0,1 0 0 0 0,-1 0 0 0 0,1 0 0 0 0,-1 0 0 0 0,1 0 0 0 0,-1 0 0 0 0,1 0 0 0 0,-1 0 0 0 0,1 0 0 0 0,-1 0 0 0 0,1 0 0 0 0,-1 0 0 0 0,1-1 0 0 0,31-7 103 0 0,-30 7-104 0 0,12-4 29 0 0,1-1 0 0 0,-1-1-1 0 0,-1 0 1 0 0,1-1 0 0 0,23-19 0 0 0,-32 24-20 0 0,0-1 0 0 0,-1 0 1 0 0,1-1-1 0 0,-1 1 0 0 0,0-1 1 0 0,0 0-1 0 0,-1 0 0 0 0,1 0 1 0 0,-1 0-1 0 0,0-1 0 0 0,-1 1 1 0 0,1-1-1 0 0,-1 0 0 0 0,0 0 1 0 0,0 0-1 0 0,-1 0 0 0 0,0 0 1 0 0,1-6-1 0 0,-2 9-3 0 0,-1 1 0 0 0,1 0 0 0 0,0 0 1 0 0,-1 0-1 0 0,0-1 0 0 0,1 1 0 0 0,-1 0 0 0 0,0 0 0 0 0,0 0 1 0 0,0 0-1 0 0,0 0 0 0 0,-1 1 0 0 0,1-1 0 0 0,0 0 0 0 0,-1 0 1 0 0,0 1-1 0 0,1-1 0 0 0,-1 1 0 0 0,0-1 0 0 0,1 1 1 0 0,-1 0-1 0 0,0 0 0 0 0,0 0 0 0 0,0 0 0 0 0,0 0 0 0 0,0 0 1 0 0,-1 0-1 0 0,1 1 0 0 0,-3-1 0 0 0,-2-1 13 0 0,0 0 0 0 0,0 1 0 0 0,0 0 0 0 0,0 1 0 0 0,0 0 0 0 0,-1 0 0 0 0,-11 2 0 0 0,13-1-11 0 0,1 0 0 0 0,0 1 1 0 0,0 0-1 0 0,0 0 1 0 0,0 0-1 0 0,0 0 1 0 0,0 1-1 0 0,1 0 1 0 0,-1 0-1 0 0,1 0 1 0 0,0 1-1 0 0,-4 3 1 0 0,1 0 3 0 0,1 0-1 0 0,0 1 1 0 0,1 0 0 0 0,0-1 0 0 0,0 2 0 0 0,-5 12 0 0 0,3-3-2 0 0,1 0 1 0 0,0 0-1 0 0,2 1 0 0 0,0 0 0 0 0,1 0 0 0 0,0 23 1 0 0,2-33-13 0 0,1 1 1 0 0,1-1-1 0 0,0 0 1 0 0,0 1-1 0 0,1-1 1 0 0,0 0-1 0 0,1 0 1 0 0,-1 0 0 0 0,2 0-1 0 0,-1-1 1 0 0,2 1-1 0 0,-1-1 1 0 0,1 0-1 0 0,0 0 1 0 0,8 9-1 0 0,-6-10-1 0 0,0 1 0 0 0,1-1-1 0 0,0-1 1 0 0,0 1 0 0 0,1-1-1 0 0,-1-1 1 0 0,1 1 0 0 0,1-2-1 0 0,-1 1 1 0 0,1-1 0 0 0,0-1-1 0 0,0 1 1 0 0,16 2-1 0 0,-10-4 2 0 0,-1 0 0 0 0,1 0-1 0 0,0-2 1 0 0,0 0 0 0 0,0-1-1 0 0,0 0 1 0 0,0-1-1 0 0,27-8 1 0 0,-23 4-1 0 0,-1-1-1 0 0,0-1 1 0 0,0-1-1 0 0,-1-1 1 0 0,0 0-1 0 0,18-15 1 0 0,-4-1 18 0 0,-1-1-1 0 0,-1-2 1 0 0,-2-1 0 0 0,-1-1-1 0 0,-2-1 1 0 0,29-47-1 0 0,-40 55 133 0 0,-1 0-1 0 0,-2-1 0 0 0,17-48 1 0 0,-27 71 232 0 0,-4 6-279 0 0,-11 17-75 0 0,2 0 1 0 0,0 2-1 0 0,1-1 0 0 0,2 1 1 0 0,0 1-1 0 0,1-1 0 0 0,2 1 1 0 0,0 1-1 0 0,1-1 0 0 0,-1 47 0 0 0,5-68-27 0 0,1 0-1 0 0,0 0 0 0 0,0-1 1 0 0,0 1-1 0 0,0 0 0 0 0,1 0 1 0 0,-1-1-1 0 0,1 1 0 0 0,0 0 1 0 0,1 3-1 0 0,-1-5-1 0 0,-1 0-1 0 0,1 0 1 0 0,0 0 0 0 0,0-1 0 0 0,0 1 0 0 0,0 0 0 0 0,0 0-1 0 0,0 0 1 0 0,0-1 0 0 0,1 1 0 0 0,-1-1 0 0 0,0 1-1 0 0,0-1 1 0 0,0 1 0 0 0,1-1 0 0 0,-1 0 0 0 0,0 1 0 0 0,1-1-1 0 0,-1 0 1 0 0,0 0 0 0 0,1 0 0 0 0,-1 0 0 0 0,0 0-1 0 0,0 0 1 0 0,2-1 0 0 0,10 0 0 0 0,-1-2 1 0 0,0 1-1 0 0,0-1 0 0 0,0-1 0 0 0,0 0 1 0 0,-1-1-1 0 0,1 0 0 0 0,-1-1 0 0 0,0 0 1 0 0,-1-1-1 0 0,0 0 0 0 0,0-1 0 0 0,0 0 1 0 0,-1 0-1 0 0,14-16 0 0 0,7-13 25 0 0,-1-1 0 0 0,40-71 0 0 0,-66 104-21 0 0,2-4 26 0 0,-2 4 245 0 0,4 15-158 0 0,-4-3-100 0 0,9 17 34 0 0,17 28-1 0 0,-25-46-45 0 0,0 0-1 0 0,1 0 1 0 0,0 0-1 0 0,0-1 1 0 0,0 0-1 0 0,0 0 1 0 0,1 0-1 0 0,0 0 1 0 0,9 4-1 0 0,-11-7-2 0 0,1 0 0 0 0,-1-1 0 0 0,1 0 0 0 0,-1 0 0 0 0,1 0 0 0 0,-1-1 0 0 0,1 1 0 0 0,0-1 0 0 0,-1 0 0 0 0,1-1 0 0 0,5 0 1 0 0,2-1 0 0 0,0-1 0 0 0,23-7 0 0 0,-24 6 0 0 0,1-1-1 0 0,-1-1 1 0 0,0 0-1 0 0,0 0 1 0 0,-1-1-1 0 0,18-15 0 0 0,-23 18 4 0 0,0-1 0 0 0,0-1 0 0 0,0 1 0 0 0,-1-1 0 0 0,0 1 0 0 0,0-1-1 0 0,0 0 1 0 0,-1-1 0 0 0,0 1 0 0 0,0-1 0 0 0,-1 1 0 0 0,1-1 0 0 0,0-9-1 0 0,-2 15 156 0 0,10 18-84 0 0,-3-5-75 0 0,5 10 10 0 0,0-1-1 0 0,27 31 1 0 0,-34-46-11 0 0,0 1 0 0 0,1-1 0 0 0,0 0 0 0 0,0-1 0 0 0,1 0 0 0 0,-1 0 0 0 0,1-1 0 0 0,0 1-1 0 0,0-2 1 0 0,1 1 0 0 0,8 2 0 0 0,-5-3-1 0 0,-1-1 1 0 0,1 0-1 0 0,-1 0 0 0 0,1-2 0 0 0,0 1 0 0 0,-1-1 0 0 0,1-1 0 0 0,20-3 0 0 0,-26 3 0 0 0,0-1 0 0 0,0 1 0 0 0,0-1-1 0 0,0 0 1 0 0,-1-1 0 0 0,1 1 0 0 0,-1-1 0 0 0,0 0 0 0 0,0 0-1 0 0,0-1 1 0 0,0 0 0 0 0,0 0 0 0 0,-1 0 0 0 0,0 0-1 0 0,0-1 1 0 0,0 1 0 0 0,0-1 0 0 0,5-10 0 0 0,-4 3 6 0 0,0 0-1 0 0,0-1 1 0 0,-1 1 0 0 0,-1-1 0 0 0,0 0-1 0 0,1-17 1 0 0,0-81 168 0 0,-4 106-156 0 0,0 3 90 0 0,0 0-37 0 0,0 2-70 0 0,0 0 1 0 0,0-1-1 0 0,0 1 0 0 0,-1 0 1 0 0,1 0-1 0 0,0 0 0 0 0,0-1 1 0 0,0 1-1 0 0,0 0 0 0 0,0 0 0 0 0,0-1 1 0 0,0 1-1 0 0,0 0 0 0 0,0 0 1 0 0,0-1-1 0 0,0 1 0 0 0,0 0 1 0 0,0 0-1 0 0,1 0 0 0 0,-1-1 1 0 0,0 1-1 0 0,0 0 0 0 0,0 0 1 0 0,0 0-1 0 0,0-1 0 0 0,0 1 1 0 0,0 0-1 0 0,1 0 0 0 0,-1 0 1 0 0,0-1-1 0 0,0 1 0 0 0,0 0 1 0 0,1 0-1 0 0,-1 0 0 0 0,0 0 1 0 0,0 0-1 0 0,0 0 0 0 0,1-1 1 0 0,-1 1-1 0 0,0 0 0 0 0,0 0 1 0 0,0 0-1 0 0,1 0 0 0 0,-1 0 1 0 0,0 0-1 0 0,8-1 2 0 0,-1 0 0 0 0,0 0 0 0 0,0 0 0 0 0,1 1-1 0 0,-1 0 1 0 0,0 1 0 0 0,0 0 0 0 0,1 0 0 0 0,-1 0 0 0 0,11 5 0 0 0,-4-2 1 0 0,0 1 0 0 0,-1 1 1 0 0,0 0-1 0 0,23 15 0 0 0,-32-19-6 0 0,-1 1-1 0 0,1 0 0 0 0,0 1 1 0 0,-1-1-1 0 0,0 1 0 0 0,0-1 1 0 0,0 1-1 0 0,0 0 0 0 0,-1 0 1 0 0,4 8-1 0 0,-1-1-9 0 0,-1 1-1 0 0,4 20 1 0 0,8 19-9 0 0,-16-51 20 0 0,0 1-1 0 0,1-1 0 0 0,-1 1 0 0 0,0 0 1 0 0,1-1-1 0 0,-1 1 0 0 0,1-1 0 0 0,-1 0 1 0 0,1 1-1 0 0,-1-1 0 0 0,1 1 0 0 0,-1-1 0 0 0,1 0 1 0 0,0 1-1 0 0,-1-1 0 0 0,1 0 0 0 0,-1 1 1 0 0,1-1-1 0 0,0 0 0 0 0,-1 0 0 0 0,1 0 1 0 0,0 0-1 0 0,-1 0 0 0 0,1 0 0 0 0,0 0 0 0 0,-1 0 1 0 0,1 0-1 0 0,0 0 0 0 0,-1 0 0 0 0,2 0 1 0 0,19-7-8 0 0,-20 6 7 0 0,10-5 0 0 0,0-1-1 0 0,-1 0 1 0 0,0-1-1 0 0,0 0 1 0 0,0-1-1 0 0,-1 0 0 0 0,-1 0 1 0 0,0-1-1 0 0,11-16 1 0 0,10-10 10 0 0,-26 33-3 0 0,-3 3-6 0 0,0 0 1 0 0,1 0-1 0 0,-1 0 0 0 0,0 0 0 0 0,0 0 1 0 0,1 0-1 0 0,-1-1 0 0 0,0 1 0 0 0,0 0 1 0 0,1 0-1 0 0,-1 0 0 0 0,0 0 0 0 0,1 0 1 0 0,-1 0-1 0 0,0 0 0 0 0,1 0 0 0 0,-1 0 1 0 0,0 0-1 0 0,0 0 0 0 0,1 0 0 0 0,-1 1 0 0 0,0-1 1 0 0,1 0-1 0 0,-1 0 0 0 0,0 0 0 0 0,0 0 1 0 0,1 0-1 0 0,-1 0 0 0 0,0 1 0 0 0,0-1 1 0 0,1 0-1 0 0,-1 0 0 0 0,0 1 0 0 0,5 5 2 0 0,0 0-1 0 0,-1 1 0 0 0,0-1 1 0 0,-1 1-1 0 0,4 9 0 0 0,18 30-1 0 0,-19-39 0 0 0,0 0 0 0 0,1 0 0 0 0,-1-1 0 0 0,1 0 0 0 0,1 0 0 0 0,-1-1 0 0 0,1 0-1 0 0,0 0 1 0 0,0-1 0 0 0,0 0 0 0 0,0 0 0 0 0,1-1 0 0 0,0 0 0 0 0,0-1 0 0 0,0 0-1 0 0,0 0 1 0 0,0 0 0 0 0,0-2 0 0 0,0 1 0 0 0,16-2 0 0 0,-2 0-2 0 0,-1-2 1 0 0,1-1-1 0 0,-1 0 1 0 0,0-2-1 0 0,0 0 1 0 0,-1-2-1 0 0,28-13 1 0 0,-29 10 1 0 0,0-1-1 0 0,0 0 1 0 0,-1-2 0 0 0,-1 0 0 0 0,0-1-1 0 0,27-31 1 0 0,81-115 0 0 0,-112 141 0 0 0,12-16 6 0 0,-3-1 0 0 0,-1-2 0 0 0,-2 0 0 0 0,-1-1 0 0 0,-3-1 0 0 0,20-71 0 0 0,-34 104 7 0 0,-1 1 0 0 0,0-1 0 0 0,0 0 0 0 0,0 1 1 0 0,-1-1-1 0 0,-1 0 0 0 0,1 1 0 0 0,-2-10 0 0 0,1 17-10 0 0,1-1-1 0 0,0 1 0 0 0,-1 0 1 0 0,1-1-1 0 0,0 1 0 0 0,-1 0 0 0 0,1-1 1 0 0,0 1-1 0 0,-1 0 0 0 0,1-1 0 0 0,-1 1 1 0 0,1 0-1 0 0,0 0 0 0 0,-1-1 1 0 0,1 1-1 0 0,-1 0 0 0 0,1 0 0 0 0,-1 0 1 0 0,1 0-1 0 0,-1-1 0 0 0,1 1 1 0 0,-1 0-1 0 0,1 0 0 0 0,-1 0 0 0 0,1 0 1 0 0,-1 0-1 0 0,1 0 0 0 0,-1 1 0 0 0,1-1 1 0 0,-1 0-1 0 0,-1 0 1 0 0,0 1-1 0 0,0 0 1 0 0,0 0-1 0 0,0-1 1 0 0,0 1-1 0 0,0 0 1 0 0,0 1-1 0 0,0-1 1 0 0,0 0-1 0 0,1 0 1 0 0,-1 1-1 0 0,1-1 1 0 0,-1 1-1 0 0,-1 2 1 0 0,-2 2 1 0 0,1 0 1 0 0,0 0-1 0 0,-6 12 1 0 0,4-2-3 0 0,0 0 0 0 0,1 0 0 0 0,1 0-1 0 0,0 1 1 0 0,1-1 0 0 0,1 1 0 0 0,0 0 0 0 0,2 0 0 0 0,0 0-1 0 0,0 0 1 0 0,2 0 0 0 0,0-1 0 0 0,7 25 0 0 0,-6-29-3 0 0,0 1 1 0 0,1-1-1 0 0,1-1 1 0 0,0 1-1 0 0,0-1 1 0 0,1 0-1 0 0,1 0 1 0 0,0 0-1 0 0,0-1 1 0 0,1 0-1 0 0,0-1 1 0 0,1 0-1 0 0,0 0 1 0 0,0-1-1 0 0,1 0 1 0 0,0 0-1 0 0,1-1 1 0 0,0-1 0 0 0,16 8-1 0 0,-21-11-1 0 0,0-1 0 0 0,0 1 0 0 0,0-1 0 0 0,0-1 0 0 0,1 1 0 0 0,-1-1 0 0 0,1-1 0 0 0,-1 1 0 0 0,1-1 0 0 0,0 0 0 0 0,-1 0 0 0 0,1-1 0 0 0,-1 0 0 0 0,1 0 0 0 0,9-3 0 0 0,-5-1-2 0 0,0-1 1 0 0,0 0 0 0 0,0-1-1 0 0,-1 0 1 0 0,1 0-1 0 0,-2-1 1 0 0,1 0 0 0 0,9-12-1 0 0,-15 17 4 0 0,-3 5 0 0 0,-16 51 0 0 0,9-37 0 0 0,1 0 0 0 0,-5 29 0 0 0,9-31-1 0 0,1-1 0 0 0,0 0 0 0 0,0 1 0 0 0,2-1 0 0 0,-1 0 0 0 0,2 0 0 0 0,0 0 0 0 0,0 0 0 0 0,1 0 0 0 0,1-1-1 0 0,0 1 1 0 0,1-1 0 0 0,0 0 0 0 0,1-1 0 0 0,15 21 0 0 0,-19-29-2 0 0,0 0 0 0 0,0 0 0 0 0,1-1 1 0 0,-1 1-1 0 0,1-1 0 0 0,0 0 0 0 0,-1 0 0 0 0,1 0 0 0 0,0-1 0 0 0,0 1 1 0 0,0-1-1 0 0,0 0 0 0 0,1 0 0 0 0,-1 0 0 0 0,0-1 0 0 0,0 1 0 0 0,1-1 0 0 0,-1 0 1 0 0,6-1-1 0 0,-9 0-83 0 0,1 1-1 0 0,0-1 1 0 0,-1 0 0 0 0,1 0 0 0 0,0 0-1 0 0,-1 0 1 0 0,1 0 0 0 0,-1 0 0 0 0,1 0 0 0 0,-1 0-1 0 0,0-1 1 0 0,0 1 0 0 0,0 0 0 0 0,1-1 0 0 0,0-2-1 0 0,0 2-1076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5:55.250"/>
    </inkml:context>
    <inkml:brush xml:id="br0">
      <inkml:brushProperty name="width" value="0.035" units="cm"/>
      <inkml:brushProperty name="height" value="0.035" units="cm"/>
      <inkml:brushProperty name="color" value="#E71224"/>
    </inkml:brush>
  </inkml:definitions>
  <inkml:trace contextRef="#ctx0" brushRef="#br0">1064 49 11856 0 0,'0'0'0'0'0,"26"-8"8"0"0,5 4 0 0 0,18 1 24 0 0,0 2 0 0 0,-11-2-48 0 0,-10 3 8 0 0</inkml:trace>
  <inkml:trace contextRef="#ctx0" brushRef="#br0" timeOffset="1">7 1 12960 0 0,'0'0'136'0'0,"-7"28"0"0"0,19-24-152 0 0,12-4 16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5:56.608"/>
    </inkml:context>
    <inkml:brush xml:id="br0">
      <inkml:brushProperty name="width" value="0.035" units="cm"/>
      <inkml:brushProperty name="height" value="0.035" units="cm"/>
      <inkml:brushProperty name="color" value="#E71224"/>
    </inkml:brush>
  </inkml:definitions>
  <inkml:trace contextRef="#ctx0" brushRef="#br0">0 192 12864 0 0,'153'-52'1188'0'0,"13"-3"-48"0"0,122-27 507 0 0,-276 79-3250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5:57.171"/>
    </inkml:context>
    <inkml:brush xml:id="br0">
      <inkml:brushProperty name="width" value="0.035" units="cm"/>
      <inkml:brushProperty name="height" value="0.035" units="cm"/>
      <inkml:brushProperty name="color" value="#E71224"/>
    </inkml:brush>
  </inkml:definitions>
  <inkml:trace contextRef="#ctx0" brushRef="#br0">71 0 12664 0 0,'0'0'105'0'0,"4"2"30"0"0,32 6 329 0 0,53 6 0 0 0,-65-12-322 0 0,1 2-1 0 0,-1 0 1 0 0,0 1 0 0 0,0 2 0 0 0,-1 0 0 0 0,25 12 0 0 0,-46-18-119 0 0,0 0 0 0 0,0 0 0 0 0,0 0 0 0 0,0 0 0 0 0,0 0 0 0 0,0 1 0 0 0,-1-1 0 0 0,1 1 0 0 0,0-1 0 0 0,-1 1 1 0 0,1-1-1 0 0,-1 1 0 0 0,0 0 0 0 0,1 0 0 0 0,-1 0 0 0 0,0 0 0 0 0,0 0 0 0 0,1 3 0 0 0,-2-3-1 0 0,0 1 0 0 0,-1-1 0 0 0,1 0 0 0 0,0 1 0 0 0,-1-1 1 0 0,1 1-1 0 0,-1-1 0 0 0,0 0 0 0 0,0 1 0 0 0,0-1 0 0 0,0 0 0 0 0,0 0 0 0 0,-1 0 0 0 0,1 0 1 0 0,0 0-1 0 0,-1 0 0 0 0,-2 2 0 0 0,-24 26 161 0 0,-1-1 1 0 0,-54 41 0 0 0,1-1 37 0 0,-23 35 328 0 0,94-91-821 0 0,0 0-1 0 0,0 1 1 0 0,2 0 0 0 0,-1 0-1 0 0,2 1 1 0 0,-10 23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46.010"/>
    </inkml:context>
    <inkml:brush xml:id="br0">
      <inkml:brushProperty name="width" value="0.035" units="cm"/>
      <inkml:brushProperty name="height" value="0.035" units="cm"/>
      <inkml:brushProperty name="color" value="#E71224"/>
    </inkml:brush>
  </inkml:definitions>
  <inkml:trace contextRef="#ctx0" brushRef="#br0">1 247 12552 0 0,'0'-4'132'0'0,"0"1"0"0"0,0-1 1 0 0,0 0-1 0 0,0 1 1 0 0,1-1-1 0 0,0 1 0 0 0,0-1 1 0 0,0 0-1 0 0,2-4 0 0 0,-2 6-16 0 0,1-1-1 0 0,0 1 0 0 0,0 0 0 0 0,0 0 0 0 0,1 0 0 0 0,-1 0 0 0 0,0 0 0 0 0,1 0 0 0 0,-1 1 0 0 0,1-1 0 0 0,0 1 0 0 0,-1-1 0 0 0,4 0 0 0 0,54-21 663 0 0,2 2 1 0 0,90-17-1 0 0,-151 38-763 0 0,-1-1 0 0 0,1 1-1 0 0,-1 0 1 0 0,1 0 0 0 0,-1 0 0 0 0,0 0 0 0 0,1 0 0 0 0,-1 0 0 0 0,1 0 0 0 0,-1 0 0 0 0,0 0-1 0 0,1 0 1 0 0,-1 1 0 0 0,1-1 0 0 0,-1 0 0 0 0,0 0 0 0 0,1 0 0 0 0,-1 0 0 0 0,1 1 0 0 0,-1-1-1 0 0,0 0 1 0 0,1 0 0 0 0,-1 1 0 0 0,0-1 0 0 0,1 0 0 0 0,-1 0 0 0 0,0 1 0 0 0,0-1 0 0 0,1 1-1 0 0,2 15 169 0 0,-8 24-125 0 0,4-31-5 0 0,-12 50 42 0 0,8-44-60 0 0,2 1 1 0 0,0-1-1 0 0,0 1 0 0 0,1-1 1 0 0,1 1-1 0 0,1 17 0 0 0,0-31-23 0 0,1 0-1 0 0,-1-1 0 0 0,0 1 0 0 0,0 0 1 0 0,1-1-1 0 0,-1 1 0 0 0,1-1 1 0 0,0 1-1 0 0,-1 0 0 0 0,1-1 0 0 0,0 1 1 0 0,0-1-1 0 0,0 0 0 0 0,0 1 0 0 0,0-1 1 0 0,0 0-1 0 0,0 0 0 0 0,1 1 1 0 0,-1-1-1 0 0,0 0 0 0 0,2 1 0 0 0,0-1 1 0 0,-1 0-1 0 0,1-1 1 0 0,-1 1-1 0 0,1 0 1 0 0,-1-1-1 0 0,1 0 0 0 0,-1 1 1 0 0,1-1-1 0 0,-1 0 1 0 0,1 0-1 0 0,-1-1 1 0 0,5 0-1 0 0,4-1 19 0 0,0-2 0 0 0,0 1-1 0 0,-1-1 1 0 0,20-11 0 0 0,-19 9-6 0 0,-2 1 0 0 0,1-2 0 0 0,-1 1 0 0 0,0-1 0 0 0,0-1 0 0 0,-1 1 0 0 0,0-1 0 0 0,12-16 0 0 0,-16 17-5 0 0,1 0 0 0 0,-1-1 0 0 0,-1 1 0 0 0,1-1 0 0 0,-1 0 0 0 0,-1 0 0 0 0,1 0 0 0 0,-2 0 1 0 0,1-1-1 0 0,-1 1 0 0 0,0-1 0 0 0,0-11 0 0 0,-1 3 22 0 0,-1-1 1 0 0,-5-29 0 0 0,5 42-34 0 0,0 0 1 0 0,0 0-1 0 0,-1-1 1 0 0,0 1-1 0 0,0 0 1 0 0,0 1-1 0 0,-1-1 1 0 0,1 0-1 0 0,-1 1 1 0 0,0-1-1 0 0,0 1 1 0 0,-1 0-1 0 0,-5-5 1 0 0,7 7-2 0 0,1 1 1 0 0,-1 0-1 0 0,0-1 1 0 0,0 1 0 0 0,0 0-1 0 0,0 0 1 0 0,0 1-1 0 0,-1-1 1 0 0,1 0 0 0 0,0 1-1 0 0,0-1 1 0 0,-4 0-1 0 0,7 13 1 0 0,2-8-8 0 0,0-1 0 0 0,0 1 0 0 0,0-1 0 0 0,0 0 0 0 0,1 0 0 0 0,0 0 0 0 0,-1-1 0 0 0,1 1 0 0 0,0-1 0 0 0,6 2 0 0 0,2 3 0 0 0,13 5-2 0 0,1 0 0 0 0,36 10 0 0 0,-32-12-4 0 0,50 24 1 0 0,-72-30 4 0 0,0 1 0 0 0,0 0 1 0 0,-1 0-1 0 0,1 1 0 0 0,-1 0 0 0 0,-1 0 1 0 0,1 1-1 0 0,-1-1 0 0 0,0 1 1 0 0,7 11-1 0 0,-12-15 0 0 0,1 0 0 0 0,-1 0 0 0 0,0 1 0 0 0,0-1 0 0 0,-1 0 0 0 0,1 1-1 0 0,0-1 1 0 0,-1 1 0 0 0,0-1 0 0 0,0 0 0 0 0,0 1 0 0 0,0-1 0 0 0,-1 1 0 0 0,1-1 0 0 0,-1 0 0 0 0,0 1 0 0 0,0-1 0 0 0,0 0 0 0 0,-2 4-1 0 0,-1 4-2 0 0,-2-1-1 0 0,1 1 0 0 0,-1-1 0 0 0,-8 10 1 0 0,-21 27-28 0 0,34-60 30 0 0,6-11 2 0 0,4 1 5 0 0,0 1-1 0 0,2 1 0 0 0,23-36 0 0 0,48-56 55 0 0,-17 26 25 0 0,-60 79-162 0 0,-4 6-118 0 0,0 0 0 0 0,0 1 0 0 0,0-1 0 0 0,0 1 0 0 0,0-1 0 0 0,0 1 0 0 0,0-1 0 0 0,0 1 0 0 0,0-1 0 0 0,1 1 0 0 0,2-2 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00.179"/>
    </inkml:context>
    <inkml:brush xml:id="br0">
      <inkml:brushProperty name="width" value="0.035" units="cm"/>
      <inkml:brushProperty name="height" value="0.035" units="cm"/>
      <inkml:brushProperty name="color" value="#E71224"/>
    </inkml:brush>
  </inkml:definitions>
  <inkml:trace contextRef="#ctx0" brushRef="#br0">360 1126 12760 0 0,'0'0'30'0'0,"0"-5"13"0"0,0-9 116 0 0,-1-1 0 0 0,0 0 0 0 0,-5-18 0 0 0,5 27-46 0 0,-1 0 0 0 0,0 0 0 0 0,0 0-1 0 0,-1 0 1 0 0,1 0 0 0 0,-1 0 0 0 0,-1 0 0 0 0,1 1 0 0 0,-1 0-1 0 0,-6-8 1 0 0,9 12-81 0 0,0 1 0 0 0,0-1 0 0 0,0 0 0 0 0,0 0-1 0 0,0 1 1 0 0,0-1 0 0 0,0 1 0 0 0,0-1 0 0 0,0 1 0 0 0,-1-1-1 0 0,1 1 1 0 0,0 0 0 0 0,0-1 0 0 0,0 1 0 0 0,-1 0-1 0 0,1 0 1 0 0,0 0 0 0 0,0 0 0 0 0,0 0 0 0 0,-1 0 0 0 0,-1 1-1 0 0,-26 10 278 0 0,24-9-276 0 0,-13 8 42 0 0,1 0 1 0 0,0 1 0 0 0,0 1 0 0 0,1 1 0 0 0,1 0 0 0 0,0 1 0 0 0,1 1 0 0 0,0 0-1 0 0,1 0 1 0 0,1 2 0 0 0,-14 23 0 0 0,17-25-48 0 0,1 0-1 0 0,1 1 1 0 0,0 0-1 0 0,0 0 1 0 0,2 1-1 0 0,0 0 1 0 0,1 0-1 0 0,1 0 1 0 0,0 0-1 0 0,1 1 1 0 0,1-1-1 0 0,1 1 1 0 0,3 26-1 0 0,-1-34-20 0 0,0-1-1 0 0,0 0 0 0 0,1 0 0 0 0,1 0 0 0 0,0 0 0 0 0,0 0 1 0 0,0-1-1 0 0,1 0 0 0 0,0 0 0 0 0,1 0 0 0 0,0 0 0 0 0,0-1 1 0 0,1 0-1 0 0,0 0 0 0 0,0-1 0 0 0,0 0 0 0 0,1 0 0 0 0,0-1 0 0 0,0 0 1 0 0,0 0-1 0 0,1-1 0 0 0,0 0 0 0 0,-1 0 0 0 0,2-1 0 0 0,-1 0 1 0 0,0-1-1 0 0,0 0 0 0 0,1 0 0 0 0,-1-1 0 0 0,1 0 0 0 0,0-1 0 0 0,-1 0 1 0 0,14-2-1 0 0,1-2 5 0 0,1-1 1 0 0,0 0 0 0 0,-1-2-1 0 0,0-1 1 0 0,0-2 0 0 0,33-17-1 0 0,-19 6 10 0 0,-1-2 0 0 0,66-53 0 0 0,-73 50-1 0 0,-2-1 0 0 0,-1-2 0 0 0,-1 0 0 0 0,-1-2 0 0 0,-2-1 1 0 0,37-67-1 0 0,-46 72 15 0 0,-1-1 1 0 0,-1-1 0 0 0,-2 0 0 0 0,-1 0 0 0 0,-1-1-1 0 0,-2 0 1 0 0,-1-1 0 0 0,-1 1 0 0 0,-1-44-1 0 0,-16-111 611 0 0,13 184-516 0 0,-2 4-11 0 0,-6 9-80 0 0,1 2 0 0 0,0-1 1 0 0,1 1-1 0 0,1 0 0 0 0,0 0 0 0 0,-4 22 0 0 0,4-16-8 0 0,-9 33 25 0 0,3 1-1 0 0,-5 62 1 0 0,13-84-42 0 0,2 1 0 0 0,1-1 0 0 0,2 0 0 0 0,1 0 0 0 0,7 34 0 0 0,-8-61-12 0 0,-1 1 0 0 0,1 0 0 0 0,0-1 0 0 0,0 1 0 0 0,0-1 0 0 0,1 1 0 0 0,0-1 0 0 0,0 0 0 0 0,5 7 0 0 0,-5-10-2 0 0,-1 1 1 0 0,1-1 0 0 0,0 0 0 0 0,0 0-1 0 0,0 0 1 0 0,0 0 0 0 0,0 0 0 0 0,0-1-1 0 0,0 1 1 0 0,1-1 0 0 0,-1 0-1 0 0,0 0 1 0 0,1 0 0 0 0,-1 0 0 0 0,1-1-1 0 0,5 1 1 0 0,7-1 1 0 0,0-1-1 0 0,-1 0 0 0 0,0-2 1 0 0,1 1-1 0 0,-1-2 1 0 0,0 0-1 0 0,0-1 1 0 0,-1 0-1 0 0,1-1 1 0 0,-1-1-1 0 0,15-9 1 0 0,-9 3 0 0 0,0 0 0 0 0,-1-1 0 0 0,-1-1 1 0 0,0-1-1 0 0,-1 0 0 0 0,24-31 0 0 0,-29 31-2 0 0,-19 25 0 0 0,-5 14 0 0 0,6-5-1 0 0,-8 36-1 0 0,13-48 1 0 0,0 1 1 0 0,0-1-1 0 0,1 0 0 0 0,0 1 1 0 0,0-1-1 0 0,0 0 1 0 0,1 1-1 0 0,0-1 1 0 0,4 12-1 0 0,-4-15 0 0 0,0-1 0 0 0,1 0-1 0 0,-1 0 1 0 0,1 0 0 0 0,-1 0 0 0 0,1 0-1 0 0,0 0 1 0 0,0 0 0 0 0,0 0-1 0 0,0-1 1 0 0,0 1 0 0 0,0-1 0 0 0,0 0-1 0 0,1 1 1 0 0,-1-1 0 0 0,0 0 0 0 0,1 0-1 0 0,-1 0 1 0 0,1-1 0 0 0,-1 1 0 0 0,1-1-1 0 0,2 1 1 0 0,6 0-2 0 0,0 0-1 0 0,0-1 0 0 0,0 0 1 0 0,11-2-1 0 0,-7 0 3 0 0,0-1-1 0 0,0 0 0 0 0,0-1 0 0 0,-1 0 1 0 0,1-2-1 0 0,-1 0 0 0 0,-1 0 0 0 0,1-1 1 0 0,-1-1-1 0 0,0 0 0 0 0,0-1 0 0 0,-1 0 1 0 0,15-16-1 0 0,-21 19 2 0 0,0 0 0 0 0,0 0 1 0 0,-1-1-1 0 0,0 0 0 0 0,0 0 1 0 0,-1-1-1 0 0,0 1 0 0 0,0-1 0 0 0,-1 0 1 0 0,0 0-1 0 0,0 0 0 0 0,-1 0 0 0 0,0-1 1 0 0,0 1-1 0 0,-1-1 0 0 0,0 1 1 0 0,-1-1-1 0 0,0 1 0 0 0,0-1 0 0 0,-1 0 1 0 0,0 1-1 0 0,0-1 0 0 0,-1 1 1 0 0,0 0-1 0 0,-4-11 0 0 0,2 11 1 0 0,0 0 0 0 0,0 0 0 0 0,-1 1 0 0 0,0 0 0 0 0,0 0 0 0 0,-1 0-1 0 0,0 0 1 0 0,0 1 0 0 0,-1 0 0 0 0,1 0 0 0 0,-1 1 0 0 0,-1 0 0 0 0,1 0 0 0 0,-1 0 0 0 0,1 1 0 0 0,-1 0-1 0 0,-10-3 1 0 0,14 6 0 0 0,-1-1-1 0 0,0 1 0 0 0,1-1 0 0 0,-1 1 1 0 0,0 1-1 0 0,0-1 0 0 0,1 1 1 0 0,-1-1-1 0 0,0 2 0 0 0,0-1 0 0 0,0 0 1 0 0,0 1-1 0 0,1 0 0 0 0,-1 0 1 0 0,0 0-1 0 0,1 1 0 0 0,-1-1 0 0 0,1 1 1 0 0,-1 0-1 0 0,1 1 0 0 0,0-1 1 0 0,0 1-1 0 0,0 0 0 0 0,0 0 0 0 0,0 0 1 0 0,1 0-1 0 0,0 0 0 0 0,-1 1 1 0 0,1 0-1 0 0,0 0 0 0 0,-4 8 0 0 0,3-6-1 0 0,1 1 0 0 0,1-1-1 0 0,-1 1 1 0 0,1-1-1 0 0,0 1 1 0 0,1 0 0 0 0,0 0-1 0 0,0 0 1 0 0,0 0-1 0 0,1 9 1 0 0,0-13-1 0 0,0-1 0 0 0,0 1-1 0 0,0 0 1 0 0,1 0 0 0 0,-1-1 0 0 0,1 1-1 0 0,0 0 1 0 0,0-1 0 0 0,0 1 0 0 0,0 0 0 0 0,0-1-1 0 0,1 1 1 0 0,-1-1 0 0 0,1 0 0 0 0,-1 1-1 0 0,1-1 1 0 0,0 0 0 0 0,0 0 0 0 0,0 0-1 0 0,0 0 1 0 0,0-1 0 0 0,1 1 0 0 0,-1-1 0 0 0,0 1-1 0 0,1-1 1 0 0,-1 0 0 0 0,1 1 0 0 0,4 0-1 0 0,3 0-6 0 0,1 0-1 0 0,-1-1 0 0 0,1 0 0 0 0,0-1 0 0 0,-1 0 0 0 0,20-3 0 0 0,65-16-55 0 0,-86 17 58 0 0,19-6-12 0 0,-1 0 0 0 0,0-2 0 0 0,-1-1-1 0 0,0-1 1 0 0,0-1 0 0 0,-2-2 0 0 0,0 0 0 0 0,0-1 0 0 0,-1-2 0 0 0,21-21-1 0 0,-34 30 15 0 0,-9 8 10 0 0,-4 6 5 0 0,-2 4-9 0 0,0 0 1 0 0,1 1-1 0 0,0 0 0 0 0,0-1 1 0 0,1 1-1 0 0,1 1 1 0 0,-1-1-1 0 0,1 0 1 0 0,1 1-1 0 0,0-1 0 0 0,1 0 1 0 0,0 1-1 0 0,0-1 1 0 0,1 1-1 0 0,4 15 0 0 0,-5-24-1 0 0,1 1 1 0 0,0-1-1 0 0,1 1 0 0 0,-1-1 0 0 0,0 1 0 0 0,1-1 0 0 0,-1 0 0 0 0,1 0 0 0 0,0 0 0 0 0,0 0 0 0 0,0 0 0 0 0,0 0 0 0 0,0 0 0 0 0,0 0 0 0 0,0-1 0 0 0,4 2 0 0 0,-1 0 0 0 0,-1-2 0 0 0,1 1 1 0 0,0 0-1 0 0,0-1 0 0 0,0 0 0 0 0,0 0 0 0 0,0 0 1 0 0,7-1-1 0 0,-1 0 0 0 0,-1 0 1 0 0,1-2-1 0 0,0 1 1 0 0,-1-1-1 0 0,1 0 1 0 0,-1-1 0 0 0,18-8-1 0 0,-20 7 3 0 0,0 0-1 0 0,0-1 1 0 0,-1 0 0 0 0,1-1-1 0 0,-1 0 1 0 0,12-13-1 0 0,31-45 43 0 0,-30 36-1 0 0,-20 28-41 0 0,0 0 0 0 0,0-1 0 0 0,1 1 0 0 0,-1 0 0 0 0,0 0 0 0 0,0-1 0 0 0,0 1 0 0 0,1 0 0 0 0,-1 0 0 0 0,0-1 0 0 0,0 1 0 0 0,1 0 0 0 0,-1 0 0 0 0,0 0 0 0 0,0-1 0 0 0,1 1 0 0 0,-1 0 0 0 0,0 0 0 0 0,1 0 0 0 0,-1 0 0 0 0,0 0 0 0 0,0 0 0 0 0,1 0 0 0 0,-1 0 0 0 0,0 0 0 0 0,1 0 0 0 0,-1 0 0 0 0,0 0 0 0 0,1 0 0 0 0,-1 0 0 0 0,0 0 0 0 0,1 0 0 0 0,-1 0 0 0 0,0 0 0 0 0,1 0 0 0 0,-1 0 0 0 0,0 0 0 0 0,0 1 0 0 0,1-1 0 0 0,-1 0 0 0 0,0 0 0 0 0,1 0 0 0 0,-1 1 0 0 0,0-1 0 0 0,0 0 0 0 0,0 0 0 0 0,1 1 0 0 0,-1-1 0 0 0,0 0 0 0 0,0 0 0 0 0,0 1 0 0 0,0-1 0 0 0,1 0 0 0 0,-1 0 0 0 0,0 1 1 0 0,0 0-1 0 0,8 21-14 0 0,-7-17 28 0 0,1-2-16 0 0,0 1-1 0 0,0 0 1 0 0,0 0-1 0 0,0-1 1 0 0,0 0-1 0 0,1 1 1 0 0,-1-1-1 0 0,1 0 0 0 0,0 0 1 0 0,0 0-1 0 0,0-1 1 0 0,0 1-1 0 0,1-1 1 0 0,-1 1-1 0 0,1-1 1 0 0,0 0-1 0 0,-1 0 1 0 0,1-1-1 0 0,0 1 0 0 0,0-1 1 0 0,0 0-1 0 0,0 0 1 0 0,0 0-1 0 0,0-1 1 0 0,0 1-1 0 0,0-1 1 0 0,1 0-1 0 0,3-1 0 0 0,7 0 0 0 0,-1-1 0 0 0,1 0 0 0 0,-1-1 0 0 0,0-1 0 0 0,0 0 0 0 0,23-11-1 0 0,22-14 1 0 0,104-71 0 0 0,-107 63 3 0 0,103-51 1 0 0,-152 84-2 0 0,0 1-1 0 0,0 0 1 0 0,1 1-1 0 0,-1 0 1 0 0,1 0-1 0 0,-1 1 1 0 0,1-1-1 0 0,13 1 1 0 0,-17 1-1 0 0,0 1 0 0 0,1 0 0 0 0,-1 0 0 0 0,0 0 0 0 0,0 0 0 0 0,-1 0 0 0 0,1 1 0 0 0,0 0 1 0 0,0-1-1 0 0,-1 2 0 0 0,1-1 0 0 0,-1 0 0 0 0,0 1 0 0 0,0-1 0 0 0,1 1 0 0 0,-2 0 0 0 0,6 6 0 0 0,23 38-1 0 0,-23-38-1 0 0,-8-9 1 0 0,0 0 0 0 0,0 0 0 0 0,0 0 0 0 0,0 0 0 0 0,0-1 0 0 0,0 1 0 0 0,0 0 0 0 0,0 0-1 0 0,0 0 1 0 0,0 0 0 0 0,0 0 0 0 0,0-1 0 0 0,0 1 0 0 0,0 0 0 0 0,0 0 0 0 0,0 0 0 0 0,0 0 0 0 0,0 0 0 0 0,1 0 0 0 0,-1-1 0 0 0,0 1 0 0 0,0 0 0 0 0,0 0-1 0 0,0 0 1 0 0,0 0 0 0 0,0 0 0 0 0,1 0 0 0 0,-1 0 0 0 0,0 0 0 0 0,0 0 0 0 0,0 0 0 0 0,0 0 0 0 0,1 0 0 0 0,-1 0 0 0 0,0 0 0 0 0,0-1 0 0 0,0 1-1 0 0,0 0 1 0 0,0 1 0 0 0,1-1 0 0 0,-1 0 0 0 0,0 0 0 0 0,0 0 0 0 0,0 0 0 0 0,0 0 0 0 0,1 0 0 0 0,-1 0 0 0 0,0 0 0 0 0,0 0 0 0 0,0 0 0 0 0,0 0 0 0 0,0 0-1 0 0,1 0 1 0 0,-1 0 0 0 0,0 1 0 0 0,0-1 0 0 0,0 0 0 0 0,0 0 0 0 0,0 0 0 0 0,0 0 0 0 0,0 0 0 0 0,1 1 0 0 0,-2-14-3 0 0,-3 2 3 0 0,1 1 0 0 0,-1 0 0 0 0,-1 0 0 0 0,0 0 0 0 0,0 0 0 0 0,-1 1 0 0 0,0 0 0 0 0,-11-13 0 0 0,11 15 0 0 0,0 1 0 0 0,-1-1 0 0 0,1 1 0 0 0,-1 0 0 0 0,-1 0 0 0 0,1 1 0 0 0,-1 0 0 0 0,0 0 0 0 0,0 1 0 0 0,-16-6 0 0 0,18 8 0 0 0,0 2 0 0 0,0-1 0 0 0,0 0 0 0 0,0 1 0 0 0,0 0 0 0 0,-1 1 0 0 0,1-1-1 0 0,0 1 1 0 0,0 0 0 0 0,0 1 0 0 0,1-1 0 0 0,-1 1 0 0 0,0 0 0 0 0,1 1 0 0 0,-1 0 0 0 0,-7 4-1 0 0,3-1 1 0 0,1 1-1 0 0,0-1 0 0 0,0 2 1 0 0,1-1-1 0 0,0 1 0 0 0,0 0 1 0 0,1 1-1 0 0,-7 10 0 0 0,8-9-3 0 0,1 1-1 0 0,0-1 1 0 0,0 1-1 0 0,1 0 0 0 0,1 0 1 0 0,-1 0-1 0 0,2 1 0 0 0,0-1 1 0 0,0 1-1 0 0,1 0 1 0 0,1-1-1 0 0,0 1 0 0 0,0 0 1 0 0,1-1-1 0 0,1 1 0 0 0,3 13 1 0 0,-4-21-1 0 0,0 0 1 0 0,1 0 0 0 0,0 0 0 0 0,0 0-1 0 0,0 0 1 0 0,0 0 0 0 0,0-1-1 0 0,1 1 1 0 0,0-1 0 0 0,0 1 0 0 0,0-1-1 0 0,0 0 1 0 0,0 0 0 0 0,1 0-1 0 0,-1-1 1 0 0,1 1 0 0 0,-1-1 0 0 0,1 0-1 0 0,0 0 1 0 0,0 0 0 0 0,0-1-1 0 0,0 1 1 0 0,1-1 0 0 0,-1 0 0 0 0,5 1-1 0 0,3-1-4 0 0,-1 1-1 0 0,1-1 1 0 0,0-1 0 0 0,0 0-1 0 0,0-1 1 0 0,0-1-1 0 0,21-4 1 0 0,-15 1 2 0 0,0-2-1 0 0,-1 0 1 0 0,1 0-1 0 0,-2-2 1 0 0,22-13-1 0 0,72-59 0 0 0,-75 50 7 0 0,-1 0 1 0 0,-1-3 0 0 0,32-42-1 0 0,-18 13 2 0 0,38-71 0 0 0,-71 112 1 0 0,-2-1 1 0 0,-1 0 0 0 0,0-1-1 0 0,-2 0 1 0 0,-1 0 0 0 0,-1-1-1 0 0,-1 0 1 0 0,4-37 0 0 0,-8 40 7 0 0,-1 0 0 0 0,-1 0 0 0 0,0-1 0 0 0,-2 1 0 0 0,-1 0 1 0 0,-1 0-1 0 0,0 0 0 0 0,-2 1 0 0 0,-13-34 0 0 0,19 55-9 0 0,0-1 2 0 0,-1 1 0 0 0,1-1 0 0 0,0 0 0 0 0,-1 1 0 0 0,1-1 0 0 0,0 0 0 0 0,-1 1 0 0 0,1-1 0 0 0,-1 0 0 0 0,1 1 0 0 0,-1-1 0 0 0,1 1 0 0 0,-1-1 0 0 0,1 1 0 0 0,-1-1 1 0 0,-1 0-1 0 0,1 1-1 0 0,0 0 0 0 0,-1 0 0 0 0,1 0 0 0 0,0 1 0 0 0,0-1 1 0 0,-1 0-1 0 0,1 0 0 0 0,0 1 0 0 0,0-1 0 0 0,0 1 0 0 0,-1-1 1 0 0,1 1-1 0 0,0-1 0 0 0,0 1 0 0 0,0 0 0 0 0,-2 1 0 0 0,-8 6 5 0 0,0 1-1 0 0,0 1 1 0 0,1-1-1 0 0,0 2 1 0 0,1 0 0 0 0,0 0-1 0 0,1 0 1 0 0,-13 24-1 0 0,-50 115 35 0 0,63-131-37 0 0,-90 236-2372 0 0,89-232-9727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00.583"/>
    </inkml:context>
    <inkml:brush xml:id="br0">
      <inkml:brushProperty name="width" value="0.035" units="cm"/>
      <inkml:brushProperty name="height" value="0.035" units="cm"/>
      <inkml:brushProperty name="color" value="#E71224"/>
    </inkml:brush>
  </inkml:definitions>
  <inkml:trace contextRef="#ctx0" brushRef="#br0">270 52 15680 0 0,'3'-49'1137'0'0,"-3"47"-552"0"0,-13 19 281 0 0,9-9-733 0 0,-42 64 24 0 0,4 2-1 0 0,3 1 1 0 0,4 3 0 0 0,-27 83 0 0 0,54-137-140 0 0,2 0 0 0 0,0 1 0 0 0,2 0 0 0 0,0 0 0 0 0,2 1-1 0 0,1 42 1 0 0,1-58-14 0 0,1-1 0 0 0,1 1 0 0 0,0 0 0 0 0,0-1 0 0 0,0 1 0 0 0,2-1 0 0 0,-1 0 0 0 0,1 0 0 0 0,0 0 0 0 0,1 0 0 0 0,0-1 0 0 0,0 0 0 0 0,1 0 0 0 0,0 0 0 0 0,0-1 0 0 0,1 1 0 0 0,0-1 0 0 0,0-1 0 0 0,1 0 0 0 0,10 8 0 0 0,-4-8-304 0 0,0 0 0 0 0,0 0 0 0 0,0-1 0 0 0,0-1 0 0 0,1 0 0 0 0,0-1 0 0 0,25 1 0 0 0,-26-2-11817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01.099"/>
    </inkml:context>
    <inkml:brush xml:id="br0">
      <inkml:brushProperty name="width" value="0.035" units="cm"/>
      <inkml:brushProperty name="height" value="0.035" units="cm"/>
      <inkml:brushProperty name="color" value="#E71224"/>
    </inkml:brush>
  </inkml:definitions>
  <inkml:trace contextRef="#ctx0" brushRef="#br0">283 337 13672 0 0,'-36'50'584'0'0,"3"2"0"0"0,2 1 1 0 0,2 2-1 0 0,3 1 1 0 0,-20 61-1 0 0,34-90-348 0 0,-16 30 0 0 0,8-19 224 0 0,19-42-433 0 0,0 1-1 0 0,0-1 1 0 0,0 0-1 0 0,0 1 1 0 0,1-1 0 0 0,0 0-1 0 0,0 0 1 0 0,0 0-1 0 0,0 1 1 0 0,0-1 0 0 0,1 0-1 0 0,1-6 1 0 0,1-5 22 0 0,5-39 50 0 0,3 1 0 0 0,3 0 0 0 0,1 1 1 0 0,40-89-1 0 0,-17 63 39 0 0,3 1 0 0 0,64-87 0 0 0,-44 68 90 0 0,-61 96-225 0 0,0 0-1 0 0,1-1 1 0 0,-1 1-1 0 0,0 0 1 0 0,0 0-1 0 0,1-1 1 0 0,-1 1-1 0 0,0 0 1 0 0,1 0-1 0 0,-1-1 1 0 0,0 1-1 0 0,1 0 1 0 0,-1 0-1 0 0,1 0 0 0 0,-1 0 1 0 0,0 0-1 0 0,1 0 1 0 0,-1 0-1 0 0,1 0 1 0 0,-1 0-1 0 0,0 0 1 0 0,1 0-1 0 0,-1 0 1 0 0,0 0-1 0 0,1 0 1 0 0,-1 0-1 0 0,1 0 1 0 0,-1 0-1 0 0,0 0 1 0 0,1 0-1 0 0,-1 0 0 0 0,0 1 1 0 0,1-1-1 0 0,-1 0 1 0 0,0 0-1 0 0,1 0 1 0 0,-1 1-1 0 0,0-1 1 0 0,1 0-1 0 0,-1 1 1 0 0,0-1-1 0 0,0 0 1 0 0,1 1-1 0 0,-1-1 1 0 0,0 0-1 0 0,0 1 1 0 0,0-1-1 0 0,1 0 0 0 0,-1 1 1 0 0,0-1-1 0 0,0 0 1 0 0,0 1-1 0 0,0 0 1 0 0,13 28 15 0 0,-11-22-8 0 0,34 88 27 0 0,46 103 15 0 0,-70-174-48 0 0,1-1 0 0 0,1-1 0 0 0,1 0-1 0 0,1-1 1 0 0,0 0 0 0 0,23 20 0 0 0,-33-34-3 0 0,17 12 6 0 0,-34-38 7 0 0,2 10-10 0 0,-1 0 0 0 0,0 1-1 0 0,0 0 1 0 0,0 0 0 0 0,-1 1 0 0 0,0 1-1 0 0,0 0 1 0 0,-1 0 0 0 0,1 1-1 0 0,-1 1 1 0 0,-1 0 0 0 0,-18-4-1 0 0,17 6 1 0 0,0 2-1 0 0,0-1 0 0 0,0 2 0 0 0,0-1 0 0 0,0 2 0 0 0,1 0 0 0 0,-1 1 0 0 0,-24 8 1 0 0,-103 46 20 0 0,125-49-19 0 0,-28 12 7 0 0,2 3 1 0 0,-47 31-1 0 0,88-53-60 0 0,-15 12 313 0 0,16-13-370 0 0,0 0 0 0 0,-1 1 0 0 0,1-1 0 0 0,0 1 0 0 0,-1-1 0 0 0,1 1 1 0 0,0-1-1 0 0,0 1 0 0 0,-1-1 0 0 0,1 1 0 0 0,0-1 0 0 0,0 1 0 0 0,0-1 0 0 0,0 1 0 0 0,0-1 0 0 0,0 1 1 0 0,0-1-1 0 0,0 1 0 0 0,0-1 0 0 0,0 1 0 0 0,0-1 0 0 0,0 1 0 0 0,0-1 0 0 0,0 1 0 0 0,0 0 0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01.628"/>
    </inkml:context>
    <inkml:brush xml:id="br0">
      <inkml:brushProperty name="width" value="0.035" units="cm"/>
      <inkml:brushProperty name="height" value="0.035" units="cm"/>
      <inkml:brushProperty name="color" value="#E71224"/>
    </inkml:brush>
  </inkml:definitions>
  <inkml:trace contextRef="#ctx0" brushRef="#br0">97 144 14568 0 0,'0'0'369'0'0,"-4"8"56"0"0,-15 24 476 0 0,-27 64 0 0 0,40-84-791 0 0,2 1-1 0 0,0 0 1 0 0,0 0-1 0 0,1 0 1 0 0,1 1-1 0 0,0-1 1 0 0,1 0-1 0 0,0 1 1 0 0,2 15-1 0 0,-1-24-83 0 0,1 0-1 0 0,0 0 1 0 0,0 0-1 0 0,0-1 1 0 0,1 1-1 0 0,-1-1 1 0 0,1 1-1 0 0,0-1 1 0 0,1 0-1 0 0,-1 1 1 0 0,1-1-1 0 0,0-1 0 0 0,0 1 1 0 0,0 0-1 0 0,0-1 1 0 0,1 1-1 0 0,-1-1 1 0 0,6 4-1 0 0,-4-4-12 0 0,0-1-1 0 0,0 1 1 0 0,1-1-1 0 0,-1 0 1 0 0,1-1-1 0 0,-1 1 0 0 0,1-1 1 0 0,-1 0-1 0 0,1-1 1 0 0,-1 1-1 0 0,1-1 1 0 0,0 0-1 0 0,-1 0 1 0 0,11-2-1 0 0,1-2-2 0 0,-1 0-1 0 0,0-1 1 0 0,0-1-1 0 0,0 0 1 0 0,-1-1-1 0 0,0-1 1 0 0,0-1-1 0 0,26-19 1 0 0,-24 15-7 0 0,-1-2 1 0 0,0 1 0 0 0,0-2-1 0 0,-1 0 1 0 0,-2-1-1 0 0,18-26 1 0 0,-24 32-2 0 0,-4 7-1 0 0,-1 0 0 0 0,1-1 0 0 0,-1 1-1 0 0,0 0 1 0 0,0-1 0 0 0,0 0 0 0 0,-1 1 0 0 0,1-1 0 0 0,-1 0 0 0 0,-1 0 0 0 0,1 0 0 0 0,-1 0 0 0 0,1-6-1 0 0,-1 11 1 0 0,0-1-1 0 0,0 1 0 0 0,0 0 0 0 0,0 0 0 0 0,0 0 0 0 0,0 0 1 0 0,0 0-1 0 0,0-1 0 0 0,0 1 0 0 0,0 0 0 0 0,0 0 0 0 0,0 0 0 0 0,0-1 1 0 0,0 1-1 0 0,0 0 0 0 0,0 0 0 0 0,0 0 0 0 0,0 0 0 0 0,0-1 1 0 0,0 1-1 0 0,0 0 0 0 0,0 0 0 0 0,0 0 0 0 0,0 0 0 0 0,0-1 1 0 0,0 1-1 0 0,0 0 0 0 0,0 0 0 0 0,-1 0 0 0 0,1 0 0 0 0,0 0 1 0 0,0 0-1 0 0,0-1 0 0 0,0 1 0 0 0,0 0 0 0 0,0 0 0 0 0,-1 0 1 0 0,1 0-1 0 0,0 0 0 0 0,0 0 0 0 0,0 0 0 0 0,0 0 0 0 0,-1 0 0 0 0,1 0 1 0 0,0-1-1 0 0,0 1 0 0 0,0 0 0 0 0,0 0 0 0 0,-1 0 0 0 0,-2 2 1 0 0,-1-1 0 0 0,0 1-1 0 0,1 0 1 0 0,0 0 0 0 0,-1 0-1 0 0,1 1 1 0 0,0-1-1 0 0,0 1 1 0 0,0 0 0 0 0,1-1-1 0 0,-1 1 1 0 0,1 1 0 0 0,-1-1-1 0 0,1 0 1 0 0,-3 7-1 0 0,3-7 1 0 0,0 1-1 0 0,0-1 0 0 0,0 1 1 0 0,1-1-1 0 0,-1 1 1 0 0,1 0-1 0 0,0 0 0 0 0,0-1 1 0 0,1 1-1 0 0,-1 0 0 0 0,1 0 1 0 0,0 0-1 0 0,0 0 0 0 0,0 0 1 0 0,0 0-1 0 0,2 6 0 0 0,0-6 0 0 0,0 0 0 0 0,1 0 0 0 0,-1 0 0 0 0,1-1 0 0 0,0 1 0 0 0,-1-1 0 0 0,1 0 0 0 0,1 0 0 0 0,-1 0 0 0 0,0 0 0 0 0,1-1 0 0 0,0 1 0 0 0,-1-1 0 0 0,1 0 0 0 0,0 0 0 0 0,4 1 0 0 0,2 1 0 0 0,-1-1 0 0 0,1 0 0 0 0,0 0 0 0 0,0-1 0 0 0,19 1 0 0 0,-7-2 1 0 0,0-2 0 0 0,0-1-1 0 0,0-1 1 0 0,42-10 0 0 0,-27 2 2 0 0,70-31 1 0 0,-97 37 1 0 0,0 0 0 0 0,1 0 0 0 0,-2-1 0 0 0,1-1 1 0 0,-1 0-1 0 0,0 0 0 0 0,11-12 0 0 0,-17 16 1 0 0,0-1 0 0 0,0 1-1 0 0,-1-1 1 0 0,1 0 0 0 0,-1 1 0 0 0,0-1 0 0 0,-1 0-1 0 0,1 0 1 0 0,0-1 0 0 0,-1 1 0 0 0,0 0 0 0 0,0 0 0 0 0,-1-1-1 0 0,1 1 1 0 0,-1 0 0 0 0,0-1 0 0 0,0 1 0 0 0,0-1-1 0 0,0 1 1 0 0,-1 0 0 0 0,0-1 0 0 0,-2-6 0 0 0,0 3 9 0 0,0-1 1 0 0,0 1-1 0 0,-1 0 0 0 0,0 0 1 0 0,-1 1-1 0 0,0-1 1 0 0,0 1-1 0 0,0 0 1 0 0,-1 0-1 0 0,0 1 1 0 0,-11-10-1 0 0,6 8 5 0 0,0 0 0 0 0,-1 1 1 0 0,0 0-1 0 0,0 1 0 0 0,-1 0 0 0 0,-24-8 0 0 0,10 7 2 0 0,-1 1 0 0 0,0 2 0 0 0,-1 0-1 0 0,1 2 1 0 0,-1 1 0 0 0,-42 4-1 0 0,28 1-2483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02.018"/>
    </inkml:context>
    <inkml:brush xml:id="br0">
      <inkml:brushProperty name="width" value="0.035" units="cm"/>
      <inkml:brushProperty name="height" value="0.035" units="cm"/>
      <inkml:brushProperty name="color" value="#E71224"/>
    </inkml:brush>
  </inkml:definitions>
  <inkml:trace contextRef="#ctx0" brushRef="#br0">557 0 14968 0 0,'0'0'200'0'0,"-8"1"45"0"0,-30 6 142 0 0,0 2 0 0 0,1 1-1 0 0,-43 19 1 0 0,-105 57 622 0 0,170-79-914 0 0,-20 12 102 0 0,33-18-180 0 0,0 0 1 0 0,1 0-1 0 0,-1 1 0 0 0,1-1 0 0 0,-1 0 1 0 0,1 0-1 0 0,0 1 0 0 0,-1-1 0 0 0,1 1 0 0 0,0-1 1 0 0,0 1-1 0 0,0-1 0 0 0,0 1 0 0 0,0 0 1 0 0,0 1-1 0 0,1-1-8 0 0,0-1-1 0 0,0 0 1 0 0,1 0 0 0 0,-1 1 0 0 0,0-1 0 0 0,1 0-1 0 0,-1 0 1 0 0,1 0 0 0 0,-1 0 0 0 0,1 1 0 0 0,0-1-1 0 0,0 0 1 0 0,-1 0 0 0 0,1 0 0 0 0,0 0 0 0 0,0-1-1 0 0,0 1 1 0 0,0 0 0 0 0,0 0 0 0 0,0 0 0 0 0,0-1-1 0 0,2 2 1 0 0,30 16 32 0 0,-28-16-26 0 0,31 14 16 0 0,1-3 0 0 0,68 16 0 0 0,-2 0-14 0 0,-99-28-16 0 0,0 0-1 0 0,-1 1 1 0 0,1-1 0 0 0,0 1 0 0 0,0 0 0 0 0,3 3 0 0 0,-7-5-1 0 0,1 0 0 0 0,-1 1 0 0 0,0-1 0 0 0,1 0 0 0 0,-1 1 0 0 0,0-1 0 0 0,1 0 1 0 0,-1 1-1 0 0,0-1 0 0 0,0 1 0 0 0,1-1 0 0 0,-1 1 0 0 0,0-1 0 0 0,0 1 1 0 0,0-1-1 0 0,0 1 0 0 0,0-1 0 0 0,1 1 0 0 0,-1-1 0 0 0,0 1 0 0 0,0 0 1 0 0,-1 0-1 0 0,1 0 0 0 0,0 0 0 0 0,-1 0 1 0 0,1 0-1 0 0,-1-1 0 0 0,1 1 1 0 0,-1 0-1 0 0,1 0 0 0 0,-1 0 0 0 0,0-1 1 0 0,1 1-1 0 0,-1 0 0 0 0,0-1 1 0 0,1 1-1 0 0,-3 0 0 0 0,-12 10 1 0 0,-1-2-1 0 0,0 0 0 0 0,-29 11 1 0 0,-58 17-2 0 0,77-28 1 0 0,-1 0 0 0 0,0 1 0 0 0,0-1 0 0 0,-1-1 0 0 0,0-2-1 0 0,-47 6 1 0 0,73-12 1 0 0,1 0 0 0 0,-1 0 1 0 0,1 0-1 0 0,-1 0 0 0 0,0 0 0 0 0,1 0 0 0 0,-1-1 0 0 0,1 1 1 0 0,-1-1-1 0 0,0 1 0 0 0,-2-2 0 0 0,0-4-2387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02.358"/>
    </inkml:context>
    <inkml:brush xml:id="br0">
      <inkml:brushProperty name="width" value="0.035" units="cm"/>
      <inkml:brushProperty name="height" value="0.035" units="cm"/>
      <inkml:brushProperty name="color" value="#E71224"/>
    </inkml:brush>
  </inkml:definitions>
  <inkml:trace contextRef="#ctx0" brushRef="#br0">432 1 14872 0 0,'0'0'0'0'0,"21"0"-16"0"0,15 1 16 0 0,14 9 0 0 0,9 11 96 0 0,-8 11 0 0 0,-10 11 144 0 0,-22 6 0 0 0,-27 16 112 0 0,-32 6 8 0 0,-29 11 7 0 0,-22 8 9 0 0,-19 9-88 0 0,-13 1 8 0 0,-6-2-168 0 0,-10-12 16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02.995"/>
    </inkml:context>
    <inkml:brush xml:id="br0">
      <inkml:brushProperty name="width" value="0.035" units="cm"/>
      <inkml:brushProperty name="height" value="0.035" units="cm"/>
      <inkml:brushProperty name="color" value="#E71224"/>
    </inkml:brush>
  </inkml:definitions>
  <inkml:trace contextRef="#ctx0" brushRef="#br0">308 229 13672 0 0,'0'0'58'0'0,"-1"5"54"0"0,-12 35 329 0 0,-1-1 0 0 0,-30 56-1 0 0,24-53-199 0 0,-178 427 1528 0 0,180-422-1181 0 0,45-155-135 0 0,50-126 0 0 0,64-93 88 0 0,-119 280-396 0 0,2 1 0 0 0,2 1 1 0 0,2 1-1 0 0,34-41 0 0 0,-59 82-119 0 0,-1 0 0 0 0,1 0 0 0 0,0 0-1 0 0,0 0 1 0 0,0 1 0 0 0,0 0 0 0 0,1-1 0 0 0,-1 1-1 0 0,6-2 1 0 0,-8 4-17 0 0,1-1 0 0 0,-1 1 0 0 0,0 0 0 0 0,1 0 0 0 0,-1 0 0 0 0,1 0 0 0 0,-1 0 0 0 0,0 0 1 0 0,1 0-1 0 0,-1 0 0 0 0,1 1 0 0 0,-1-1 0 0 0,0 0 0 0 0,1 1 0 0 0,-1 0 0 0 0,0-1 0 0 0,1 1 0 0 0,-1-1 0 0 0,0 1 0 0 0,0 0 0 0 0,0 0 0 0 0,1 0 0 0 0,-1 0 0 0 0,0 0 0 0 0,0 0 0 0 0,-1 0 1 0 0,1 0-1 0 0,0 0 0 0 0,1 2 0 0 0,5 8 20 0 0,0 0 0 0 0,-1 0 0 0 0,0 1 1 0 0,-1 0-1 0 0,6 18 0 0 0,16 70 51 0 0,-17-61-49 0 0,-2-6-15 0 0,2-1 0 0 0,2 0 0 0 0,20 39 0 0 0,-22-53-10 0 0,1 1 0 0 0,0-1 0 0 0,2-1-1 0 0,0 0 1 0 0,1-1 0 0 0,20 18-1 0 0,-28-28-5 0 0,17 9 0 0 0,-18-14 2 0 0,-7-6 1 0 0,-6-8 6 0 0,2 8-8 0 0,1 1 1 0 0,-1 0 0 0 0,0 0-1 0 0,0 1 1 0 0,0-1 0 0 0,-1 1 0 0 0,1 1-1 0 0,-1-1 1 0 0,0 1 0 0 0,0 0-1 0 0,0 0 1 0 0,1 1 0 0 0,-1 0-1 0 0,-1 1 1 0 0,-9-1 0 0 0,-4 2 5 0 0,1 0-1 0 0,-1 1 1 0 0,1 1 0 0 0,-22 7 0 0 0,-4 4 21 0 0,1 2 0 0 0,-52 27 0 0 0,36-15-12 0 0,46-21-2645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03.373"/>
    </inkml:context>
    <inkml:brush xml:id="br0">
      <inkml:brushProperty name="width" value="0.035" units="cm"/>
      <inkml:brushProperty name="height" value="0.035" units="cm"/>
      <inkml:brushProperty name="color" value="#E71224"/>
    </inkml:brush>
  </inkml:definitions>
  <inkml:trace contextRef="#ctx0" brushRef="#br0">1 45 13672 0 0,'5'-2'338'0'0,"38"-17"1330"0"0,-42 19-1049 0 0,1-2-58 0 0,5-1-469 0 0,-1 0 0 0 0,1 0-1 0 0,0 0 1 0 0,0 1 0 0 0,0 0-1 0 0,0 0 1 0 0,0 1 0 0 0,1 0-1 0 0,-1 0 1 0 0,0 1 0 0 0,1 0-1 0 0,-1 0 1 0 0,1 1 0 0 0,-1 0-1 0 0,0 0 1 0 0,14 4 0 0 0,-19-4-80 0 0,0 0 0 0 0,-1 0 0 0 0,1 1 0 0 0,-1-1 0 0 0,1 0 0 0 0,-1 0 0 0 0,0 1 0 0 0,1-1 0 0 0,-1 1 0 0 0,0-1 0 0 0,0 1 0 0 0,0 0 0 0 0,0-1 0 0 0,0 1 0 0 0,-1 0 0 0 0,1 0 0 0 0,0 0 0 0 0,-1-1 0 0 0,0 1 0 0 0,1 0 0 0 0,-1 0 0 0 0,0 0 0 0 0,0 0 0 0 0,0 0 0 0 0,0 0 0 0 0,0 0 0 0 0,-1 3 0 0 0,-1 6 15 0 0,0 0 1 0 0,0 0 0 0 0,-7 15 0 0 0,9-25-27 0 0,-14 31 46 0 0,-1 0 1 0 0,-2-2-1 0 0,-24 36 0 0 0,21-36 10 0 0,1 2-1 0 0,-26 58 0 0 0,45-89-53 0 0,-1 0-1 0 0,1 0 0 0 0,0-1 0 0 0,-1 1 0 0 0,1 0 0 0 0,0 0 0 0 0,-1 0 0 0 0,1 0 0 0 0,0 0 0 0 0,0-1 0 0 0,0 1 1 0 0,0 0-1 0 0,0 0 0 0 0,0 0 0 0 0,0 0 0 0 0,0 0 0 0 0,0 0 0 0 0,0-1 0 0 0,1 1 0 0 0,-1 0 0 0 0,0 0 1 0 0,1 0-1 0 0,-1 0 0 0 0,0-1 0 0 0,1 1 0 0 0,-1 0 0 0 0,1 0 0 0 0,-1-1 0 0 0,1 1 0 0 0,0 0 0 0 0,-1-1 1 0 0,1 1-1 0 0,0-1 0 0 0,-1 1 0 0 0,1-1 0 0 0,0 1 0 0 0,-1-1 0 0 0,1 1 0 0 0,0-1 0 0 0,0 0 0 0 0,1 1 1 0 0,3 0 2 0 0,0 0 0 0 0,1 0 0 0 0,-1 0 1 0 0,1-1-1 0 0,8 0 0 0 0,-7 0-5 0 0,11-1 36 0 0,1-1 0 0 0,-1-1 0 0 0,0 0-1 0 0,0-1 1 0 0,0-1 0 0 0,23-10 0 0 0,0-3-1344 0 0,46-27 0 0 0,-76 39-10830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04.179"/>
    </inkml:context>
    <inkml:brush xml:id="br0">
      <inkml:brushProperty name="width" value="0.035" units="cm"/>
      <inkml:brushProperty name="height" value="0.035" units="cm"/>
      <inkml:brushProperty name="color" value="#E71224"/>
    </inkml:brush>
  </inkml:definitions>
  <inkml:trace contextRef="#ctx0" brushRef="#br0">0 751 13968 0 0,'0'0'2032'0'0,"9"-8"-1550"0"0,13-14-264 0 0,90-91 513 0 0,-48 40-360 0 0,74-90 674 0 0,-125 144-788 0 0,-11 15 240 0 0,-4 18-262 0 0,1-12-241 0 0,-1 9 21 0 0,-1 1-1 0 0,1 0 1 0 0,1-1-1 0 0,0 1 1 0 0,1 0-1 0 0,0 0 1 0 0,1-1-1 0 0,1 1 1 0 0,2 14-1 0 0,-3-24-12 0 0,0 0 0 0 0,0 0 0 0 0,0 0 0 0 0,0 0 0 0 0,0 0-1 0 0,0 0 1 0 0,1 0 0 0 0,-1 0 0 0 0,1-1 0 0 0,-1 1 0 0 0,1-1-1 0 0,0 1 1 0 0,-1-1 0 0 0,1 1 0 0 0,0-1 0 0 0,0 0 0 0 0,0 0-1 0 0,0 0 1 0 0,0 0 0 0 0,0 0 0 0 0,1 0 0 0 0,-1-1 0 0 0,0 1-1 0 0,0-1 1 0 0,1 0 0 0 0,-1 1 0 0 0,0-1 0 0 0,4 0 0 0 0,4-1 0 0 0,1 1 0 0 0,-1-2 0 0 0,0 1 0 0 0,18-7 0 0 0,-12 3 2 0 0,0-1 1 0 0,-1-1-1 0 0,0 0 0 0 0,0-1 0 0 0,-1-1 0 0 0,0 0 0 0 0,24-20 0 0 0,-4-3 31 0 0,45-55 0 0 0,-70 78-16 0 0,-8 8 3 0 0,4-6 73 0 0,-6 13-89 0 0,2 0 0 0 0,-1-1 0 0 0,1 1 0 0 0,-1 0-1 0 0,2 0 1 0 0,-1 0 0 0 0,3 7 0 0 0,-3-11-5 0 0,1 1-1 0 0,-1-1 1 0 0,1 1 0 0 0,-1-1 0 0 0,1 0-1 0 0,0 1 1 0 0,0-1 0 0 0,0 0 0 0 0,0 0-1 0 0,0 0 1 0 0,0-1 0 0 0,1 1-1 0 0,-1 0 1 0 0,1-1 0 0 0,-1 0 0 0 0,1 1-1 0 0,5 0 1 0 0,1 1 1 0 0,1 0-1 0 0,0-1 1 0 0,0-1 0 0 0,1 0-1 0 0,-1 0 1 0 0,0-1 0 0 0,0 0-1 0 0,0-1 1 0 0,0 0 0 0 0,0 0-1 0 0,14-5 1 0 0,0-1-1 0 0,0-1-1 0 0,-1-1 1 0 0,36-20 0 0 0,-49 23 0 0 0,0 0 1 0 0,-1-1-1 0 0,1 0 1 0 0,-1-1-1 0 0,-1 0 1 0 0,1 0-1 0 0,-1-1 0 0 0,-1 0 1 0 0,0 0-1 0 0,0-1 1 0 0,-1 0-1 0 0,0 0 1 0 0,-1-1-1 0 0,6-12 1 0 0,-8 15-1 0 0,0-1 1 0 0,-1 0 0 0 0,0 1-1 0 0,0-1 1 0 0,-1 0 0 0 0,0 0-1 0 0,0 0 1 0 0,-1 0 0 0 0,0 0-1 0 0,-1 0 1 0 0,0 0-1 0 0,-1 0 1 0 0,1 0 0 0 0,-2 0-1 0 0,1 1 1 0 0,-1-1 0 0 0,0 1-1 0 0,-9-16 1 0 0,11 23-1 0 0,1 0 0 0 0,-1 0 0 0 0,1-1-1 0 0,-1 1 1 0 0,0 0 0 0 0,0 0 0 0 0,0 0 0 0 0,0 0-1 0 0,0 0 1 0 0,0 0 0 0 0,0 0 0 0 0,0 0 0 0 0,0 0 0 0 0,0 1-1 0 0,0-1 1 0 0,-1 0 0 0 0,1 1 0 0 0,0-1 0 0 0,0 1 0 0 0,-1-1-1 0 0,1 1 1 0 0,0 0 0 0 0,-3-1 0 0 0,3 1-1 0 0,-1 1 0 0 0,1-1 1 0 0,-1 1-1 0 0,1-1 0 0 0,-1 1 1 0 0,1 0-1 0 0,0 0 0 0 0,-1-1 1 0 0,1 1-1 0 0,0 0 0 0 0,0 0 1 0 0,-1 0-1 0 0,1 0 0 0 0,0 1 0 0 0,0-1 1 0 0,0 0-1 0 0,-1 2 0 0 0,-3 4-1 0 0,1 1 0 0 0,-1 0 0 0 0,2 0 0 0 0,-1 1 0 0 0,-4 14 0 0 0,6-16-1 0 0,1 0 1 0 0,0-1-1 0 0,0 1 1 0 0,0 0-1 0 0,1 0 1 0 0,0 0-1 0 0,0 0 1 0 0,1 0-1 0 0,0 0 1 0 0,0 0-1 0 0,1 0 1 0 0,0 0-1 0 0,0-1 1 0 0,0 1-1 0 0,1-1 1 0 0,0 1-1 0 0,0-1 1 0 0,1 0-1 0 0,-1 0 0 0 0,1 0 1 0 0,9 9-1 0 0,-5-7-3 0 0,0-1-1 0 0,1 0 0 0 0,0 0 1 0 0,0-1-1 0 0,0 0 0 0 0,0 0 0 0 0,1-1 1 0 0,0-1-1 0 0,0 1 0 0 0,1-2 1 0 0,-1 1-1 0 0,1-2 0 0 0,15 3 0 0 0,-8-2-5 0 0,0-2 0 0 0,-1 0 0 0 0,1-1-1 0 0,0-1 1 0 0,-1-1 0 0 0,1 0 0 0 0,-1-1-1 0 0,34-11 1 0 0,-41 11 5 0 0,-1-1 0 0 0,1 0 1 0 0,-1-1-1 0 0,0 0 0 0 0,-1 0 0 0 0,1-1 1 0 0,-1 0-1 0 0,0 0 0 0 0,-1-1 0 0 0,0 0 0 0 0,0 0 1 0 0,0-1-1 0 0,-1 0 0 0 0,0 0 0 0 0,0 0 1 0 0,-1-1-1 0 0,5-10 0 0 0,-10 18 6 0 0,11-25-13 0 0,13-48-1 0 0,-24 74 28 0 0,0 0 0 0 0,0 0 0 0 0,0 0 0 0 0,0 0 0 0 0,0 0 0 0 0,-1 0 0 0 0,1 0-1 0 0,0 0 1 0 0,0 0 0 0 0,0 0 0 0 0,0 0 0 0 0,0 0 0 0 0,0 0 0 0 0,0 0 0 0 0,0 0 0 0 0,0 0-1 0 0,0 0 1 0 0,0 0 0 0 0,0 0 0 0 0,0 0 0 0 0,0 0 0 0 0,0 0 0 0 0,0 0 0 0 0,0 0-1 0 0,0 0 1 0 0,0-1 0 0 0,0 1 0 0 0,0 0 0 0 0,0 0 0 0 0,0 0 0 0 0,0 0 0 0 0,0 0 0 0 0,0 0-1 0 0,-6 8-141 0 0,1-1-2728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05.019"/>
    </inkml:context>
    <inkml:brush xml:id="br0">
      <inkml:brushProperty name="width" value="0.035" units="cm"/>
      <inkml:brushProperty name="height" value="0.035" units="cm"/>
      <inkml:brushProperty name="color" value="#E71224"/>
    </inkml:brush>
  </inkml:definitions>
  <inkml:trace contextRef="#ctx0" brushRef="#br0">607 3 15272 0 0,'-15'-2'50'0'0,"1"1"0"0"0,-1 1 0 0 0,1 1 1 0 0,-1 0-1 0 0,1 0 0 0 0,0 2 1 0 0,0 0-1 0 0,-1 0 0 0 0,2 2 0 0 0,-1-1 1 0 0,-19 11-1 0 0,4-1 60 0 0,2 2 1 0 0,0 0-1 0 0,1 2 1 0 0,-28 24-1 0 0,28-18-62 0 0,2 2 0 0 0,0 0-1 0 0,2 1 1 0 0,1 1 0 0 0,1 2-1 0 0,2 0 1 0 0,1 0 0 0 0,1 2-1 0 0,1 0 1 0 0,2 1 0 0 0,-10 42-1 0 0,19-62-30 0 0,1 0-1 0 0,0 0 0 0 0,1 0 0 0 0,1 1 0 0 0,0-1 0 0 0,1 19 0 0 0,0-27-11 0 0,1-1 0 0 0,0 1 1 0 0,0 0-1 0 0,0-1 1 0 0,0 1-1 0 0,1-1 1 0 0,0 1-1 0 0,0-1 1 0 0,0 0-1 0 0,0 0 1 0 0,1 1-1 0 0,-1-2 0 0 0,1 1 1 0 0,0 0-1 0 0,0 0 1 0 0,1-1-1 0 0,-1 0 1 0 0,1 0-1 0 0,-1 0 1 0 0,1 0-1 0 0,5 2 0 0 0,-1-1 1 0 0,1-1 0 0 0,-1 0 0 0 0,1 0-1 0 0,-1-1 1 0 0,1 0 0 0 0,0-1 0 0 0,0 0-1 0 0,0 0 1 0 0,-1-1 0 0 0,1 0 0 0 0,0-1-1 0 0,0 0 1 0 0,14-3 0 0 0,5-2 7 0 0,0-2 0 0 0,52-22 0 0 0,-51 17-1 0 0,0-2-1 0 0,-1-1 0 0 0,47-35 0 0 0,-60 40-3 0 0,-1-1-1 0 0,0-1 1 0 0,0 0-1 0 0,-2-1 1 0 0,0-1 0 0 0,0 0-1 0 0,17-31 1 0 0,-26 40-3 0 0,-1 1 0 0 0,1-1 1 0 0,-2 1-1 0 0,1-1 0 0 0,0 0 1 0 0,-1 0-1 0 0,1-10 0 0 0,-2 14 2 0 0,0 0-1 0 0,0 0 0 0 0,0 0 1 0 0,0 0-1 0 0,-1 0 0 0 0,1 0 1 0 0,0 1-1 0 0,-1-1 0 0 0,1 0 1 0 0,-1 0-1 0 0,0 0 0 0 0,0 0 0 0 0,0 1 1 0 0,0-1-1 0 0,0 0 0 0 0,0 1 1 0 0,0-1-1 0 0,0 1 0 0 0,-1-1 1 0 0,1 1-1 0 0,0 0 0 0 0,-1-1 1 0 0,1 1-1 0 0,-1 0 0 0 0,-2-1 0 0 0,-3-1 95 0 0,8 5 9 0 0,15 4-49 0 0,19 0-16 0 0,61 0 0 0 0,-58-5 12 0 0,46 7 0 0 0,-81-8-47 0 0,-1 1-1 0 0,0-1 1 0 0,0 0-1 0 0,0 1 0 0 0,0 0 1 0 0,0-1-1 0 0,0 1 1 0 0,0 0-1 0 0,0 0 0 0 0,0 0 1 0 0,0 0-1 0 0,0 0 1 0 0,0 1-1 0 0,-1-1 0 0 0,3 3 1 0 0,-3-3-1 0 0,0 1 1 0 0,-1 0 0 0 0,1 0 0 0 0,-1-1-1 0 0,1 1 1 0 0,-1 0 0 0 0,1 0-1 0 0,-1 0 1 0 0,0 0 0 0 0,0 0 0 0 0,0 0-1 0 0,0-1 1 0 0,0 1 0 0 0,-1 0 0 0 0,1 0-1 0 0,0 0 1 0 0,-2 3 0 0 0,-26 79 176 0 0,17-57-107 0 0,2 1-1 0 0,-6 29 0 0 0,15-55-76 0 0,-1-1 0 0 0,1 0 1 0 0,0 1-1 0 0,-1-1 0 0 0,1 1 0 0 0,0-1 0 0 0,0 0 1 0 0,0 1-1 0 0,0-1 0 0 0,0 1 0 0 0,0-1 0 0 0,0 1 1 0 0,1-1-1 0 0,-1 0 0 0 0,0 1 0 0 0,1-1 0 0 0,-1 0 1 0 0,1 1-1 0 0,0-1 0 0 0,-1 0 0 0 0,1 1 0 0 0,0-1 0 0 0,0 0 1 0 0,0 0-1 0 0,0 0 0 0 0,0 0 0 0 0,0 0 0 0 0,0 0 1 0 0,1 1-1 0 0,2-1 1 0 0,-1 0 0 0 0,0 0 1 0 0,1-1-1 0 0,-1 1 0 0 0,0-1 1 0 0,1 0-1 0 0,-1 0 0 0 0,1 0 1 0 0,-1 0-1 0 0,1 0 0 0 0,4-2 0 0 0,33-7-2377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46.585"/>
    </inkml:context>
    <inkml:brush xml:id="br0">
      <inkml:brushProperty name="width" value="0.035" units="cm"/>
      <inkml:brushProperty name="height" value="0.035" units="cm"/>
      <inkml:brushProperty name="color" value="#E71224"/>
    </inkml:brush>
  </inkml:definitions>
  <inkml:trace contextRef="#ctx0" brushRef="#br0">1 0 13560 0 0,'0'0'776'0'0,"0"3"-388"0"0,2 15-75 0 0,-1 1 0 0 0,0 0 0 0 0,-3 20 1 0 0,1-26-249 0 0,0 0-1 0 0,1 0 1 0 0,0 0 0 0 0,1 0 0 0 0,0 1 0 0 0,1-1 0 0 0,1 0 0 0 0,8 24 0 0 0,-9-32-37 0 0,0-2-1 0 0,1 1 1 0 0,-1 0 0 0 0,1 0-1 0 0,0-1 1 0 0,0 0 0 0 0,1 1 0 0 0,-1-1-1 0 0,1 0 1 0 0,-1-1 0 0 0,1 1 0 0 0,0-1-1 0 0,0 0 1 0 0,0 1 0 0 0,0-2 0 0 0,1 1-1 0 0,-1 0 1 0 0,0-1 0 0 0,1 0 0 0 0,-1 0-1 0 0,8 0 1 0 0,6 1 51 0 0,1-1 0 0 0,0-1-1 0 0,33-5 1 0 0,-11-1 14 0 0,0-2-1 0 0,-1-1 1 0 0,0-3-1 0 0,0-1 1 0 0,-2-2 0 0 0,0-1-1 0 0,0-2 1 0 0,41-28-1 0 0,-66 37-44 0 0,-1-1 0 0 0,0 0-1 0 0,-1 0 1 0 0,15-20 0 0 0,6-3 208 0 0,-31 31-53 0 0,-15 16-29 0 0,3-1-132 0 0,0 1 0 0 0,0 0-1 0 0,-11 23 1 0 0,19-32-33 0 0,1-1-1 0 0,0 1 1 0 0,0 0-1 0 0,0-1 0 0 0,0 1 1 0 0,1 0-1 0 0,-1 1 1 0 0,1-1-1 0 0,1 0 1 0 0,-1 0-1 0 0,1 0 1 0 0,0 0-1 0 0,0 1 1 0 0,0-1-1 0 0,1 0 1 0 0,1 6-1 0 0,-1-8-3 0 0,0-1 0 0 0,1 1-1 0 0,-1-1 1 0 0,1 1 0 0 0,0-1 0 0 0,0 0 0 0 0,0 0-1 0 0,0 0 1 0 0,0 0 0 0 0,0 0 0 0 0,1 0 0 0 0,-1 0-1 0 0,1-1 1 0 0,-1 1 0 0 0,1-1 0 0 0,-1 0 0 0 0,1 0-1 0 0,0 0 1 0 0,0 0 0 0 0,0 0 0 0 0,5 0 0 0 0,7 2 11 0 0,0-1 1 0 0,30-1 0 0 0,-36-1-10 0 0,30-2 20 0 0,0-1 1 0 0,0-1-1 0 0,48-14 1 0 0,112-39 115 0 0,-121 33-62 0 0,-40 10-30 0 0,-29 10-23 0 0,0 0 0 0 0,1 1 1 0 0,-1 0-1 0 0,1 1 0 0 0,16-2 0 0 0,-25 4-23 0 0,1 0-1 0 0,-1 0 0 0 0,0 0 0 0 0,0 0 1 0 0,0 1-1 0 0,1-1 0 0 0,-1 0 1 0 0,0 1-1 0 0,0-1 0 0 0,0 1 0 0 0,0-1 1 0 0,0 1-1 0 0,0 0 0 0 0,0-1 0 0 0,0 1 1 0 0,0 0-1 0 0,0 0 0 0 0,0 0 1 0 0,0 0-1 0 0,-1-1 0 0 0,1 1 0 0 0,0 0 1 0 0,-1 1-1 0 0,1-1 0 0 0,0 1 0 0 0,9 31 38 0 0,-9-31-40 0 0,1 15 7 0 0,0 1 0 0 0,-1-1-1 0 0,-1 1 1 0 0,0 0 0 0 0,-1-1 0 0 0,-1 1-1 0 0,-1-1 1 0 0,-5 19 0 0 0,-50 137 14 0 0,49-149-20 0 0,7-19-2 0 0,-6 20 3 0 0,-2-1 0 0 0,-1 0 0 0 0,-26 43 1 0 0,33-62-5 0 0,0 1 1 0 0,0-1 0 0 0,0 0 0 0 0,0-1-1 0 0,-1 1 1 0 0,0-1 0 0 0,0 0-1 0 0,0 0 1 0 0,0 0 0 0 0,-1-1 0 0 0,1 1-1 0 0,-1-1 1 0 0,0-1 0 0 0,0 1 0 0 0,0-1-1 0 0,0 0 1 0 0,-1-1 0 0 0,1 1 0 0 0,0-1-1 0 0,-1 0 1 0 0,-10-1 0 0 0,-24-5-2563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05.376"/>
    </inkml:context>
    <inkml:brush xml:id="br0">
      <inkml:brushProperty name="width" value="0.035" units="cm"/>
      <inkml:brushProperty name="height" value="0.035" units="cm"/>
      <inkml:brushProperty name="color" value="#E71224"/>
    </inkml:brush>
  </inkml:definitions>
  <inkml:trace contextRef="#ctx0" brushRef="#br0">373 0 13168 0 0,'-32'26'36'0'0,"2"1"1"0"0,0 1 0 0 0,2 2 0 0 0,1 0 0 0 0,-42 63 0 0 0,41-48 138 0 0,2 1 0 0 0,2 1 0 0 0,2 1 1 0 0,-15 51-1 0 0,32-85-75 0 0,1 0 0 0 0,1 1-1 0 0,0-1 1 0 0,1 1 0 0 0,0-1 0 0 0,1 1 0 0 0,1 0 0 0 0,2 16-1 0 0,-2-26-55 0 0,1 0-1 0 0,0 0 0 0 0,0 0 1 0 0,1 0-1 0 0,-1 0 0 0 0,1 0 1 0 0,0-1-1 0 0,0 1 0 0 0,1 0 1 0 0,-1-1-1 0 0,1 0 0 0 0,0 0 0 0 0,0 0 1 0 0,1 0-1 0 0,-1 0 0 0 0,1 0 1 0 0,0-1-1 0 0,0 0 0 0 0,0 0 1 0 0,0 0-1 0 0,0 0 0 0 0,1 0 1 0 0,-1-1-1 0 0,1 0 0 0 0,0 0 1 0 0,8 2-1 0 0,0-1 29 0 0,0-1 0 0 0,-1-1 0 0 0,1 0-1 0 0,0-1 1 0 0,0 0 0 0 0,0-1 0 0 0,0 0 0 0 0,21-5 0 0 0,6-4 74 0 0,56-23-1 0 0,75-48-2146 0 0,-155 73-8909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05.765"/>
    </inkml:context>
    <inkml:brush xml:id="br0">
      <inkml:brushProperty name="width" value="0.035" units="cm"/>
      <inkml:brushProperty name="height" value="0.035" units="cm"/>
      <inkml:brushProperty name="color" value="#E71224"/>
    </inkml:brush>
  </inkml:definitions>
  <inkml:trace contextRef="#ctx0" brushRef="#br0">109 322 13056 0 0,'-1'4'56'0'0,"-14"45"311"0"0,-12 71 1 0 0,17-69-63 0 0,-43 318 1851 0 0,52-359-2006 0 0,0 0 0 0 0,1 0 0 0 0,0 1 1 0 0,1-1-1 0 0,0 0 0 0 0,0 0 1 0 0,4 11-1 0 0,-5-19 75 0 0,0-6-18 0 0,18-136 341 0 0,0-8-244 0 0,-28-236 313 0 0,8 339-545 0 0,0 25-16 0 0,1 0-1 0 0,1 0 0 0 0,1 0 1 0 0,7-38-1 0 0,-7 52-40 0 0,1 0-1 0 0,0 0 1 0 0,0 0 0 0 0,0 1-1 0 0,1-1 1 0 0,0 1-1 0 0,0 0 1 0 0,1 0 0 0 0,-1 0-1 0 0,1 0 1 0 0,0 0 0 0 0,0 1-1 0 0,1 0 1 0 0,-1 0 0 0 0,1 0-1 0 0,0 0 1 0 0,0 1-1 0 0,0 0 1 0 0,1 0 0 0 0,7-3-1 0 0,12-4 12 0 0,1 1 0 0 0,0 1-1 0 0,0 1 1 0 0,1 2-1 0 0,-1 1 1 0 0,1 1-1 0 0,0 1 1 0 0,0 1-1 0 0,0 1 1 0 0,0 2-1 0 0,39 7 1 0 0,-59-8-18 0 0,0 1-1 0 0,-1 0 1 0 0,1 0-1 0 0,-1 1 1 0 0,12 5-1 0 0,-17-6-5 0 0,1-1 0 0 0,0 0 0 0 0,-1 0-1 0 0,1 1 1 0 0,-1-1 0 0 0,1 1 0 0 0,-1 0-1 0 0,0-1 1 0 0,0 1 0 0 0,0 0-1 0 0,1 0 1 0 0,-2-1 0 0 0,1 1 0 0 0,0 0-1 0 0,0 0 1 0 0,-1 0 0 0 0,1 0-1 0 0,-1 0 1 0 0,1 0 0 0 0,-1 0 0 0 0,0 1-1 0 0,0-1 1 0 0,0 2 0 0 0,-1 6-1 0 0,-1-1 1 0 0,0 0 0 0 0,0 0 0 0 0,-1 0-1 0 0,0-1 1 0 0,0 1 0 0 0,-1-1 0 0 0,0 1-1 0 0,-1-1 1 0 0,0-1 0 0 0,0 1-1 0 0,-7 7 1 0 0,-9 9 4 0 0,0-1 0 0 0,-32 26 0 0 0,-164 115 40 0 0,124-104-2668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10.336"/>
    </inkml:context>
    <inkml:brush xml:id="br0">
      <inkml:brushProperty name="width" value="0.035" units="cm"/>
      <inkml:brushProperty name="height" value="0.035" units="cm"/>
      <inkml:brushProperty name="color" value="#E71224"/>
    </inkml:brush>
  </inkml:definitions>
  <inkml:trace contextRef="#ctx0" brushRef="#br0">1 1 7936 0 0,'0'0'0'0'0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10.711"/>
    </inkml:context>
    <inkml:brush xml:id="br0">
      <inkml:brushProperty name="width" value="0.035" units="cm"/>
      <inkml:brushProperty name="height" value="0.035" units="cm"/>
      <inkml:brushProperty name="color" value="#E71224"/>
    </inkml:brush>
  </inkml:definitions>
  <inkml:trace contextRef="#ctx0" brushRef="#br0">0 117 7632 0 0,'0'0'4384'0'0,"4"-2"-3952"0"0,62-28 489 0 0,-38 16-533 0 0,38-13-1 0 0,20-11 655 0 0,-85 38-920 0 0,9-6-734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11.283"/>
    </inkml:context>
    <inkml:brush xml:id="br0">
      <inkml:brushProperty name="width" value="0.035" units="cm"/>
      <inkml:brushProperty name="height" value="0.035" units="cm"/>
      <inkml:brushProperty name="color" value="#E71224"/>
    </inkml:brush>
  </inkml:definitions>
  <inkml:trace contextRef="#ctx0" brushRef="#br0">32 126 12456 0 0,'0'0'-98'0'0,"4"-6"-642"0"0,64-78 820 0 0,-58 67 163 0 0,1-1 382 0 0,-9 18 306 0 0,-3 9 668 0 0,-5 19-1536 0 0,-1 0 0 0 0,-1-1 1 0 0,-2 0-1 0 0,-1 0 0 0 0,-24 44 1 0 0,-5-19-27 0 0,33-40-32 0 0,7-12-5 0 0,0 1 0 0 0,-1-1 0 0 0,1 0 0 0 0,0 1 0 0 0,0-1 1 0 0,0 0-1 0 0,0 1 0 0 0,0-1 0 0 0,0 1 0 0 0,0-1 0 0 0,0 0 0 0 0,0 1 0 0 0,0-1 0 0 0,0 1 0 0 0,0-1 0 0 0,0 0 0 0 0,0 1 0 0 0,0-1 0 0 0,0 1 0 0 0,1-1 0 0 0,-1 0 0 0 0,0 1 0 0 0,0-1 0 0 0,1 1 1 0 0,1 0-2 0 0,0 1 1 0 0,0-1-1 0 0,0 0 1 0 0,0 0 0 0 0,0 0-1 0 0,0 0 1 0 0,1-1 0 0 0,-1 1-1 0 0,0-1 1 0 0,1 1-1 0 0,2-1 1 0 0,33 3-4 0 0,-26-3 3 0 0,8 2-171 0 0,105 9-1636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12.353"/>
    </inkml:context>
    <inkml:brush xml:id="br0">
      <inkml:brushProperty name="width" value="0.035" units="cm"/>
      <inkml:brushProperty name="height" value="0.035" units="cm"/>
      <inkml:brushProperty name="color" value="#E71224"/>
    </inkml:brush>
  </inkml:definitions>
  <inkml:trace contextRef="#ctx0" brushRef="#br0">411 19 9440 0 0,'-3'-2'201'0'0,"0"0"-96"0"0,0 0-1 0 0,0 0 1 0 0,0 0 0 0 0,0 1-1 0 0,-1-1 1 0 0,1 1 0 0 0,0 0-1 0 0,-1 0 1 0 0,1 0 0 0 0,-1 1-1 0 0,1-1 1 0 0,-1 1 0 0 0,1 0-1 0 0,-1-1 1 0 0,1 2 0 0 0,-1-1-1 0 0,1 0 1 0 0,-1 1 0 0 0,1-1-1 0 0,-1 1 1 0 0,1 0 0 0 0,0 1-1 0 0,-6 1 1 0 0,-11 8-22 0 0,1 2-1 0 0,-1 0 1 0 0,2 0 0 0 0,0 2-1 0 0,1 0 1 0 0,0 2 0 0 0,-27 34 0 0 0,19-17-5 0 0,1 0 1 0 0,2 2-1 0 0,-27 59 1 0 0,44-85-51 0 0,1 1-1 0 0,0 0 1 0 0,0 0 0 0 0,1 0-1 0 0,0 0 1 0 0,1 1 0 0 0,-1 21-1 0 0,3-31-21 0 0,0 0 0 0 0,0-1 0 0 0,0 1 0 0 0,1 0 0 0 0,-1-1 0 0 0,1 1-1 0 0,-1-1 1 0 0,1 1 0 0 0,0-1 0 0 0,-1 1 0 0 0,1-1 0 0 0,0 1 0 0 0,0-1 0 0 0,0 1-1 0 0,0-1 1 0 0,0 0 0 0 0,0 0 0 0 0,1 0 0 0 0,-1 0 0 0 0,0 1 0 0 0,1-2 0 0 0,-1 1 0 0 0,0 0-1 0 0,1 0 1 0 0,-1 0 0 0 0,1-1 0 0 0,2 2 0 0 0,2 0 10 0 0,1-1 0 0 0,-1 1 0 0 0,1-1-1 0 0,-1 0 1 0 0,12 0 0 0 0,12-2 90 0 0,1-1-1 0 0,-1-1 0 0 0,1-1 1 0 0,-1-2-1 0 0,39-13 0 0 0,-59 16 78 0 0,-1-1 0 0 0,1 0-1 0 0,-1-1 1 0 0,0 0 0 0 0,0 0 0 0 0,-1-1-1 0 0,0 0 1 0 0,12-11 0 0 0,9-17-1874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13.583"/>
    </inkml:context>
    <inkml:brush xml:id="br0">
      <inkml:brushProperty name="width" value="0.035" units="cm"/>
      <inkml:brushProperty name="height" value="0.035" units="cm"/>
      <inkml:brushProperty name="color" value="#E71224"/>
    </inkml:brush>
  </inkml:definitions>
  <inkml:trace contextRef="#ctx0" brushRef="#br0">74 138 6824 0 0,'-2'-4'550'0'0,"0"-2"-197"0"0,1 0 0 0 0,-1 0 0 0 0,1-1-1 0 0,0 1 1 0 0,1-1 0 0 0,-1 1-1 0 0,2-13 1 0 0,9-49 2803 0 0,-10 67-2732 0 0,0-1 731 0 0,0 12-822 0 0,-3 23-185 0 0,-66 388 1025 0 0,68-417-1151 0 0,1-1 1 0 0,-1 1-1 0 0,1-1 1 0 0,0 1-1 0 0,0-1 1 0 0,0 1-1 0 0,0-1 1 0 0,1 1-1 0 0,0-1 1 0 0,-1 1-1 0 0,1-1 1 0 0,0 1-1 0 0,4 5 0 0 0,-5-8-19 0 0,0-1-1 0 0,1 1 1 0 0,-1-1-1 0 0,1 0 1 0 0,-1 1-1 0 0,1-1 1 0 0,-1 0-1 0 0,1 1 1 0 0,0-1-1 0 0,-1 0 1 0 0,1 1-1 0 0,-1-1 1 0 0,1 0-1 0 0,0 0 1 0 0,-1 0-1 0 0,1 0 1 0 0,0 0-1 0 0,-1 0 0 0 0,1 0 1 0 0,-1 0-1 0 0,1 0 1 0 0,0 0-1 0 0,-1 0 1 0 0,1 0-1 0 0,1-1 1 0 0,14-3 31 0 0,-9 0-24 0 0,0 0-1 0 0,-1-1 1 0 0,0 1 0 0 0,1-1-1 0 0,-1 0 1 0 0,-1-1-1 0 0,1 1 1 0 0,-1-1 0 0 0,0 0-1 0 0,6-10 1 0 0,5-11 24 0 0,17-37-1 0 0,-19 35-7 0 0,3-8 20 0 0,11-39 0 0 0,-20 60 122 0 0,-2 29-59 0 0,-4-5-133 0 0,7 25 35 0 0,-5-18-8 0 0,0-1 0 0 0,1 0 0 0 0,0 1 0 0 0,9 14-1 0 0,-1-4-2 0 0,-10-18 0 0 0,1 0 0 0 0,0 0 0 0 0,1 0 0 0 0,8 11 0 0 0,-12-17 0 0 0,-1 0 0 0 0,1-1 0 0 0,-1 1 0 0 0,1 0 0 0 0,0-1 0 0 0,-1 1 0 0 0,1 0 0 0 0,0-1 0 0 0,0 1 0 0 0,-1-1 0 0 0,1 1 0 0 0,0-1 0 0 0,0 1 0 0 0,0-1 0 0 0,0 0 0 0 0,-1 1 0 0 0,1-1 0 0 0,0 0 0 0 0,0 0 0 0 0,0 0 0 0 0,0 1 0 0 0,0-1 0 0 0,0 0 0 0 0,0 0 0 0 0,0-1 0 0 0,0 1 0 0 0,0 0 0 0 0,-1 0 0 0 0,1 0 0 0 0,0 0 0 0 0,0-1 0 0 0,0 1 0 0 0,0-1 0 0 0,0 1 0 0 0,0 0 0 0 0,-1-1 0 0 0,1 1 0 0 0,0-1 0 0 0,0 0 0 0 0,-1 1 0 0 0,1-1 0 0 0,1-1 0 0 0,0 0 0 0 0,6-4 2 0 0,0-1 0 0 0,-1-1 0 0 0,0 1 0 0 0,0-1 0 0 0,-1 0 0 0 0,0 0 0 0 0,8-15 0 0 0,-5 5 5 0 0,-1 0-1 0 0,-1-1 1 0 0,5-19 0 0 0,-12 37 22 0 0,1 1-13 0 0,0 1-1 0 0,-1-1 1 0 0,1 1-1 0 0,0-1 0 0 0,-1 1 1 0 0,1-1-1 0 0,-1 1 1 0 0,1 0-1 0 0,0-1 0 0 0,-1 1 1 0 0,1 0-1 0 0,-1-1 1 0 0,0 1-1 0 0,1 0 0 0 0,-1 0 1 0 0,0-1-1 0 0,1 1 0 0 0,-1 1 1 0 0,12 28-18 0 0,-2-6 15 0 0,-3-9-8 0 0,2-1 0 0 0,11 16 0 0 0,-20-29-5 0 0,1 0 1 0 0,-1 0-1 0 0,1 0 1 0 0,0 0-1 0 0,-1 0 0 0 0,1 0 1 0 0,0 0-1 0 0,0 0 0 0 0,0 0 1 0 0,0 0-1 0 0,0-1 1 0 0,0 1-1 0 0,0 0 0 0 0,0-1 1 0 0,0 1-1 0 0,0-1 0 0 0,0 1 1 0 0,0-1-1 0 0,1 1 1 0 0,-1-1-1 0 0,0 0 0 0 0,0 1 1 0 0,1-1-1 0 0,1 0 0 0 0,0 0 2 0 0,-2 0-2 0 0,-1 0 0 0 0,1 0 1 0 0,0-1-1 0 0,0 1 1 0 0,-1 0-1 0 0,1 0 0 0 0,0-1 1 0 0,-1 1-1 0 0,1-1 0 0 0,0 1 1 0 0,-1-1-1 0 0,1 1 0 0 0,0-1 1 0 0,-1 1-1 0 0,1-1 0 0 0,-1 1 1 0 0,1-1-1 0 0,-1 1 0 0 0,1-2 1 0 0,1 0 0 0 0,11-15 5 0 0,-1 0 1 0 0,0-1-1 0 0,-1 0 1 0 0,-1-1-1 0 0,11-29 0 0 0,0 2 10 0 0,16-26 64 0 0,-36 71-41 0 0,13 17-31 0 0,11 7-21 0 0,29 23 0 0 0,-3-4-22 0 0,-48-40 28 0 0,0 0 1 0 0,-1 0 0 0 0,1 1-1 0 0,-1-1 1 0 0,0 1 0 0 0,0 0-1 0 0,0 0 1 0 0,0-1 0 0 0,0 2-1 0 0,-1-1 1 0 0,1 0 0 0 0,-1 0-1 0 0,0 0 1 0 0,0 1 0 0 0,0-1-1 0 0,0 0 1 0 0,0 1 0 0 0,-1 3-1 0 0,0-3 0 0 0,-1 0-1 0 0,1 0 0 0 0,-1 0 1 0 0,-1 0-1 0 0,1 0 1 0 0,0-1-1 0 0,-1 1 0 0 0,0 0 1 0 0,0-1-1 0 0,0 1 1 0 0,0-1-1 0 0,0 0 0 0 0,-1 0 1 0 0,-4 6-1 0 0,0-3 11 0 0,0 0-1 0 0,0 0 0 0 0,0 0 1 0 0,-1-1-1 0 0,1 0 0 0 0,-1-1 1 0 0,0 1-1 0 0,-1-2 1 0 0,1 1-1 0 0,-13 3 0 0 0,-4-1-820 0 0,-1-1-1 0 0,-27 2 0 0 0,51-7 707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14.079"/>
    </inkml:context>
    <inkml:brush xml:id="br0">
      <inkml:brushProperty name="width" value="0.035" units="cm"/>
      <inkml:brushProperty name="height" value="0.035" units="cm"/>
      <inkml:brushProperty name="color" value="#E71224"/>
    </inkml:brush>
  </inkml:definitions>
  <inkml:trace contextRef="#ctx0" brushRef="#br0">66 0 11856 0 0,'0'0'-126'0'0,"-4"13"421"0"0,-13 49 158 0 0,3 0 0 0 0,2 2 0 0 0,3-1 0 0 0,3 1 0 0 0,2 66 1 0 0,8-87-30 0 0,-4-41-255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14.907"/>
    </inkml:context>
    <inkml:brush xml:id="br0">
      <inkml:brushProperty name="width" value="0.035" units="cm"/>
      <inkml:brushProperty name="height" value="0.035" units="cm"/>
      <inkml:brushProperty name="color" value="#E71224"/>
    </inkml:brush>
  </inkml:definitions>
  <inkml:trace contextRef="#ctx0" brushRef="#br0">1 288 11760 0 0,'0'0'-15'0'0,"2"1"-74"0"0,6 1 99 0 0,-1-1 1 0 0,1 1 0 0 0,0-2 0 0 0,0 1 0 0 0,0-1-1 0 0,-1 0 1 0 0,1 0 0 0 0,0-1 0 0 0,0 0 0 0 0,9-3 0 0 0,9 0 86 0 0,19-3 417 0 0,1-1 1 0 0,-1-3 0 0 0,0-2-1 0 0,68-29 1 0 0,-112 42-487 0 0,0 0 1 0 0,-1 0-1 0 0,1 0 1 0 0,-1 0-1 0 0,1-1 1 0 0,-1 1-1 0 0,1 0 1 0 0,-1 0-1 0 0,1 0 1 0 0,-1-1-1 0 0,1 1 1 0 0,-1 0-1 0 0,1-1 0 0 0,-1 1 1 0 0,1-1-1 0 0,-1 1 1 0 0,1 0-1 0 0,-1-1 1 0 0,0 1-1 0 0,1-1 1 0 0,-1 1-1 0 0,0-1 1 0 0,0 1-1 0 0,1-1 1 0 0,-1 1-1 0 0,0-1 1 0 0,0 1-1 0 0,0-1 0 0 0,1 0 1 0 0,-1 1-1 0 0,0-1 1 0 0,0 1-1 0 0,0-1 1 0 0,0 1-1 0 0,0-2 1 0 0,-1 1-3 0 0,0 0 0 0 0,0-1-1 0 0,0 1 1 0 0,0 0 0 0 0,0 0 0 0 0,-1 0 0 0 0,1 0 0 0 0,0 0 0 0 0,0 1-1 0 0,-1-1 1 0 0,1 0 0 0 0,-3-1 0 0 0,-4-1 22 0 0,0 0 0 0 0,-1 0 0 0 0,-14-3 0 0 0,18 6-33 0 0,1 0-1 0 0,-1 0 1 0 0,1 0 0 0 0,-1 1-1 0 0,0-1 1 0 0,1 1 0 0 0,0 0-1 0 0,-1 0 1 0 0,1 1 0 0 0,0-1-1 0 0,-1 1 1 0 0,1 0 0 0 0,0 0-1 0 0,0 1 1 0 0,1-1 0 0 0,-1 1-1 0 0,0 0 1 0 0,1 0-1 0 0,0 0 1 0 0,-1 0 0 0 0,1 1-1 0 0,1-1 1 0 0,-1 1 0 0 0,0-1-1 0 0,1 1 1 0 0,0 0 0 0 0,-3 5-1 0 0,0 3-2 0 0,0 0 0 0 0,1 0 0 0 0,0 1-1 0 0,1-1 1 0 0,0 1 0 0 0,1 0 0 0 0,1 0-1 0 0,-1 17 1 0 0,2-25-10 0 0,0 0-1 0 0,1-1 1 0 0,-1 1-1 0 0,1-1 1 0 0,0 1 0 0 0,0-1-1 0 0,0 1 1 0 0,0-1-1 0 0,1 1 1 0 0,0-1 0 0 0,0 0-1 0 0,0 0 1 0 0,0 0-1 0 0,1 0 1 0 0,0 0-1 0 0,-1-1 1 0 0,1 1 0 0 0,4 3-1 0 0,-4-5 0 0 0,1 0 0 0 0,-1 0 0 0 0,0 0 0 0 0,1 0 0 0 0,-1-1 0 0 0,1 1 0 0 0,0-1 0 0 0,-1 0 0 0 0,1 0 0 0 0,0 0 0 0 0,0-1 0 0 0,0 1 0 0 0,0-1 0 0 0,0 0 0 0 0,-1 0 0 0 0,1 0 0 0 0,0-1 0 0 0,0 1 0 0 0,0-1 0 0 0,0 0 0 0 0,-1 0 0 0 0,5-2 0 0 0,8-3 9 0 0,0-1-1 0 0,-1 0 0 0 0,1-2 1 0 0,25-18-1 0 0,54-49 77 0 0,-54 40-36 0 0,-16 16-18 0 0,35-28 145 0 0,-59 47-58 0 0,3-2-39 0 0,-4 2-78 0 0,0 1 1 0 0,0 0-1 0 0,0 0 0 0 0,1 0 0 0 0,-1-1 0 0 0,0 1 0 0 0,0 0 0 0 0,0 0 1 0 0,0 0-1 0 0,0 0 0 0 0,0-1 0 0 0,1 1 0 0 0,-1 0 0 0 0,0 0 0 0 0,0 0 1 0 0,0 0-1 0 0,0 0 0 0 0,1 0 0 0 0,-1-1 0 0 0,0 1 0 0 0,0 0 0 0 0,0 0 0 0 0,1 0 1 0 0,-1 0-1 0 0,0 0 0 0 0,0 0 0 0 0,0 0 0 0 0,1 0 0 0 0,-1 0 0 0 0,0 0 1 0 0,0 0-1 0 0,0 0 0 0 0,1 0 0 0 0,-1 0 0 0 0,0 0 0 0 0,0 0 0 0 0,1 0 0 0 0,3 2 11 0 0,1 1-1 0 0,-1-1 1 0 0,1 1-1 0 0,-1-1 1 0 0,0 1-1 0 0,0 1 1 0 0,0-1-1 0 0,-1 0 1 0 0,1 1-1 0 0,-1 0 0 0 0,0 0 1 0 0,0 0-1 0 0,0 0 1 0 0,0 0-1 0 0,2 6 1 0 0,-1-1 1 0 0,-1 0 0 0 0,0 0 0 0 0,0 0 0 0 0,0 0 0 0 0,-1 1 1 0 0,-1-1-1 0 0,0 1 0 0 0,0 16 0 0 0,0-34-3 0 0,1 1-1 0 0,-1-1 0 0 0,1 1 1 0 0,1 0-1 0 0,-1 0 0 0 0,1 0 1 0 0,0 0-1 0 0,7-10 1 0 0,-3 4 2 0 0,3-7 11 0 0,2 1 0 0 0,1 1 0 0 0,0 0 0 0 0,1 1 0 0 0,18-18 0 0 0,88-72 238 0 0,-83 75-104 0 0,-35 31-90 0 0,2-7-2193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18.498"/>
    </inkml:context>
    <inkml:brush xml:id="br0">
      <inkml:brushProperty name="width" value="0.035" units="cm"/>
      <inkml:brushProperty name="height" value="0.035" units="cm"/>
      <inkml:brushProperty name="color" value="#E71224"/>
    </inkml:brush>
  </inkml:definitions>
  <inkml:trace contextRef="#ctx0" brushRef="#br0">213 1 9144 0 0,'0'0'768'0'0,"-5"4"-127"0"0,-9 10-325 0 0,1 0-1 0 0,1 1 1 0 0,0 0-1 0 0,1 0 1 0 0,0 2-1 0 0,2-1 1 0 0,-16 36 0 0 0,1 9 25 0 0,-17 68 1 0 0,12-2-57 0 0,26-112-249 0 0,1 1-1 0 0,1-1 0 0 0,1 1 1 0 0,0 0-1 0 0,1 0 1 0 0,3 19-1 0 0,-2-28-12 0 0,0-1 0 0 0,1 1-1 0 0,-1-1 1 0 0,1 1 0 0 0,1-1-1 0 0,-1 0 1 0 0,1 0 0 0 0,0 0-1 0 0,0-1 1 0 0,1 1 0 0 0,0-1-1 0 0,0 0 1 0 0,0 0 0 0 0,1-1-1 0 0,-1 0 1 0 0,1 0 0 0 0,8 5-1 0 0,-4-4-211 0 0,0 0-1 0 0,0-1 0 0 0,1 0 0 0 0,-1 0 1 0 0,1-1-1 0 0,0 0 0 0 0,0-1 0 0 0,0 0 1 0 0,17 0-1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46.960"/>
    </inkml:context>
    <inkml:brush xml:id="br0">
      <inkml:brushProperty name="width" value="0.035" units="cm"/>
      <inkml:brushProperty name="height" value="0.035" units="cm"/>
      <inkml:brushProperty name="color" value="#E71224"/>
    </inkml:brush>
  </inkml:definitions>
  <inkml:trace contextRef="#ctx0" brushRef="#br0">1 0 15776 0 0,'0'0'743'0'0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19.075"/>
    </inkml:context>
    <inkml:brush xml:id="br0">
      <inkml:brushProperty name="width" value="0.035" units="cm"/>
      <inkml:brushProperty name="height" value="0.035" units="cm"/>
      <inkml:brushProperty name="color" value="#E71224"/>
    </inkml:brush>
  </inkml:definitions>
  <inkml:trace contextRef="#ctx0" brushRef="#br0">1 0 10752 0 0,'0'0'1985'0'0,"0"7"-1653"0"0,-1 44 27 0 0,3 0-1 0 0,2 0 1 0 0,2 0 0 0 0,19 76-1 0 0,-22-120-455 0 0,-1 0 0 0 0,0 1 0 0 0,0-1-1 0 0,-1 1 1 0 0,0 0 0 0 0,0 0 0 0 0,-1-1-1 0 0,0 1 1 0 0,-1 0 0 0 0,0 0 0 0 0,0-1-1 0 0,-4 15 1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19.951"/>
    </inkml:context>
    <inkml:brush xml:id="br0">
      <inkml:brushProperty name="width" value="0.035" units="cm"/>
      <inkml:brushProperty name="height" value="0.035" units="cm"/>
      <inkml:brushProperty name="color" value="#E71224"/>
    </inkml:brush>
  </inkml:definitions>
  <inkml:trace contextRef="#ctx0" brushRef="#br0">0 359 10040 0 0,'0'0'2108'0'0,"4"-3"-1744"0"0,67-54 567 0 0,15-11-336 0 0,-52 35-415 0 0,1 3 0 0 0,2 1 0 0 0,0 1 0 0 0,3 2 0 0 0,59-29 0 0 0,-83 48-156 0 0,-12 5-86 0 0,1 0 0 0 0,0 0 0 0 0,0 0 1 0 0,-1-1-1 0 0,1 1 0 0 0,-1-1 0 0 0,4-4 1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0.434"/>
    </inkml:context>
    <inkml:brush xml:id="br0">
      <inkml:brushProperty name="width" value="0.035" units="cm"/>
      <inkml:brushProperty name="height" value="0.035" units="cm"/>
      <inkml:brushProperty name="color" value="#E71224"/>
    </inkml:brush>
  </inkml:definitions>
  <inkml:trace contextRef="#ctx0" brushRef="#br0">0 1 9848 0 0,'0'0'4225'0'0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1.153"/>
    </inkml:context>
    <inkml:brush xml:id="br0">
      <inkml:brushProperty name="width" value="0.035" units="cm"/>
      <inkml:brushProperty name="height" value="0.035" units="cm"/>
      <inkml:brushProperty name="color" value="#E71224"/>
    </inkml:brush>
  </inkml:definitions>
  <inkml:trace contextRef="#ctx0" brushRef="#br0">0 0 5520 0 0,'0'0'0'0'0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1.496"/>
    </inkml:context>
    <inkml:brush xml:id="br0">
      <inkml:brushProperty name="width" value="0.035" units="cm"/>
      <inkml:brushProperty name="height" value="0.035" units="cm"/>
      <inkml:brushProperty name="color" value="#E71224"/>
    </inkml:brush>
  </inkml:definitions>
  <inkml:trace contextRef="#ctx0" brushRef="#br0">3 0 6520 0 0,'0'0'2913'0'0,"2"6"-2109"0"0,3 22-312 0 0,-1 1 0 0 0,-2-1 0 0 0,-1 0 0 0 0,-1 1 0 0 0,-6 51 0 0 0,4-68-505 0 0,-6 83-407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1.884"/>
    </inkml:context>
    <inkml:brush xml:id="br0">
      <inkml:brushProperty name="width" value="0.035" units="cm"/>
      <inkml:brushProperty name="height" value="0.035" units="cm"/>
      <inkml:brushProperty name="color" value="#E71224"/>
    </inkml:brush>
  </inkml:definitions>
  <inkml:trace contextRef="#ctx0" brushRef="#br0">40 177 12360 0 0,'0'0'168'0'0,"8"-9"184"0"0,13-3 0 0 0,24-15 136 0 0,10-3 16 0 0,0 2-176 0 0,-3 9-8 0 0,-6-1-96 0 0,-13 4 8 0 0,-10 8-56 0 0,-9 4 0 0 0,-4 1 224 0 0</inkml:trace>
  <inkml:trace contextRef="#ctx0" brushRef="#br0" timeOffset="1">0 301 10848 0 0,'0'0'112'0'0,"23"-2"-8"0"0,-9-5 192 0 0,14-5 8 0 0,13-8 112 0 0,3-1 0 0 0,-4 1-120 0 0,-7 5 0 0 0,-15 8-96 0 0,-2 2 16 0 0,-8 4-16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2.243"/>
    </inkml:context>
    <inkml:brush xml:id="br0">
      <inkml:brushProperty name="width" value="0.035" units="cm"/>
      <inkml:brushProperty name="height" value="0.035" units="cm"/>
      <inkml:brushProperty name="color" value="#E71224"/>
    </inkml:brush>
  </inkml:definitions>
  <inkml:trace contextRef="#ctx0" brushRef="#br0">0 101 9440 0 0,'9'1'0'0'0,"6"3"64"0"0,11-1 8 0 0,7-6 152 0 0,14-2 8 0 0,4-9 264 0 0,2-3 0 0 0,2-3-120 0 0,-1 3 8 0 0,-8-1-96 0 0,-5 4 8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2.632"/>
    </inkml:context>
    <inkml:brush xml:id="br0">
      <inkml:brushProperty name="width" value="0.035" units="cm"/>
      <inkml:brushProperty name="height" value="0.035" units="cm"/>
      <inkml:brushProperty name="color" value="#E71224"/>
    </inkml:brush>
  </inkml:definitions>
  <inkml:trace contextRef="#ctx0" brushRef="#br0">0 116 13864 0 0,'0'0'984'0'0,"4"6"-432"0"0,10 15-391 0 0,-1 1 0 0 0,-2 0 1 0 0,0 0-1 0 0,-1 2 1 0 0,-2-1-1 0 0,0 1 0 0 0,-1 0 1 0 0,-2 1-1 0 0,0-1 1 0 0,-2 1-1 0 0,-1 0 1 0 0,0 0-1 0 0,-4 29 0 0 0,-3 4 13 0 0,-17 69 0 0 0,20-123-114 0 0,2-9-36 0 0,0-20-27 0 0,0 11 9 0 0,0-44-1 0 0,3 1 1 0 0,13-79-1 0 0,-12 113 1 0 0,1 1 0 0 0,1 0 0 0 0,2 1 1 0 0,0-1-1 0 0,1 1 0 0 0,1 1 0 0 0,0 0 0 0 0,2 0 0 0 0,18-22 0 0 0,-1 7 115 0 0,2 2-1 0 0,47-40 1 0 0,-76 71-19 0 0,-3 6-75 0 0,-1 8-2348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3.019"/>
    </inkml:context>
    <inkml:brush xml:id="br0">
      <inkml:brushProperty name="width" value="0.035" units="cm"/>
      <inkml:brushProperty name="height" value="0.035" units="cm"/>
      <inkml:brushProperty name="color" value="#E71224"/>
    </inkml:brush>
  </inkml:definitions>
  <inkml:trace contextRef="#ctx0" brushRef="#br0">8 0 11656 0 0,'0'0'152'0'0,"-7"20"0"0"0,14-7 184 0 0,-2 2-8 0 0,2 3 112 0 0,2 1 0 0 0,2 5-144 0 0,2-5 0 0 0,-2 0-64 0 0,-1-4 0 0 0,3-5-40 0 0,11-6 16 0 0,21-8-48 0 0,8-6 8 0 0,4-13-56 0 0,0 0 8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3.405"/>
    </inkml:context>
    <inkml:brush xml:id="br0">
      <inkml:brushProperty name="width" value="0.035" units="cm"/>
      <inkml:brushProperty name="height" value="0.035" units="cm"/>
      <inkml:brushProperty name="color" value="#E71224"/>
    </inkml:brush>
  </inkml:definitions>
  <inkml:trace contextRef="#ctx0" brushRef="#br0">420 51 12256 0 0,'-3'-5'144'0'0,"1"2"-46"0"0,0 0 0 0 0,0-1 1 0 0,-1 1-1 0 0,0 0 0 0 0,1 0 1 0 0,-1 1-1 0 0,0-1 0 0 0,0 0 1 0 0,-1 1-1 0 0,1 0 0 0 0,0 0 1 0 0,-1 0-1 0 0,1 0 0 0 0,-1 0 1 0 0,0 1-1 0 0,0 0 0 0 0,0 0 1 0 0,1 0-1 0 0,-8-1 0 0 0,2 1 2 0 0,1 1 0 0 0,-1 0 0 0 0,1 1 0 0 0,-1 0-1 0 0,0 0 1 0 0,1 0 0 0 0,0 1 0 0 0,-1 1 0 0 0,1 0 0 0 0,-10 4-1 0 0,13-5-50 0 0,1 1 0 0 0,-1 0-1 0 0,0 0 1 0 0,1 1-1 0 0,0-1 1 0 0,0 1-1 0 0,0 0 1 0 0,0 0-1 0 0,1 0 1 0 0,-1 0-1 0 0,1 1 1 0 0,0 0-1 0 0,0-1 1 0 0,1 1 0 0 0,-1 0-1 0 0,1 0 1 0 0,-2 7-1 0 0,1-1 32 0 0,0 0 1 0 0,1 0-1 0 0,0 0 0 0 0,-1 12 0 0 0,3-19-63 0 0,0-1 0 0 0,0 1-1 0 0,1-1 1 0 0,-1 1 0 0 0,1-1 0 0 0,0 1-1 0 0,-1-1 1 0 0,2 0 0 0 0,-1 1 0 0 0,0-1-1 0 0,1 0 1 0 0,-1 0 0 0 0,1 0 0 0 0,0 0 0 0 0,0 0-1 0 0,0-1 1 0 0,5 5 0 0 0,2 2 11 0 0,1-2 1 0 0,0 1 0 0 0,0-1-1 0 0,0 0 1 0 0,21 8-1 0 0,61 19 148 0 0,-82-30-153 0 0,-9-4-21 0 0,-1 1-1 0 0,0-1 1 0 0,0 1-1 0 0,1 0 1 0 0,-1-1-1 0 0,0 1 1 0 0,0-1-1 0 0,0 1 1 0 0,0 0-1 0 0,1-1 1 0 0,-1 1-1 0 0,0 0 1 0 0,0-1-1 0 0,0 1 1 0 0,0-1-1 0 0,0 1 1 0 0,-1 0-1 0 0,1-1 1 0 0,0 1-1 0 0,0-1 1 0 0,-1 2-1 0 0,1-2 1 0 0,-1 4 0 0 0,0 0-1 0 0,-1 0 1 0 0,0 0-1 0 0,1 0 1 0 0,-1-1-1 0 0,-1 1 0 0 0,1-1 1 0 0,-1 1-1 0 0,1-1 1 0 0,-6 5-1 0 0,-32 26 8 0 0,35-30-7 0 0,-33 22 4 0 0,-2-2 1 0 0,0-2-1 0 0,-52 21 1 0 0,68-33-4 0 0,-12 5 191 0 0,35-15-320 0 0,-1 1 1 0 0,1-1 0 0 0,-1 1-1 0 0,1-1 1 0 0,-1 0 0 0 0,1 0-1 0 0,-1 0 1 0 0,1 1 0 0 0,-1-2-1 0 0,1 1 1 0 0,-1 0 0 0 0,0 0-1 0 0,1 0 1 0 0,-1-1 0 0 0,1 1-1 0 0,0 0 1 0 0,-1-1 0 0 0,-2-1-1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48.395"/>
    </inkml:context>
    <inkml:brush xml:id="br0">
      <inkml:brushProperty name="width" value="0.035" units="cm"/>
      <inkml:brushProperty name="height" value="0.035" units="cm"/>
      <inkml:brushProperty name="color" value="#E71224"/>
    </inkml:brush>
  </inkml:definitions>
  <inkml:trace contextRef="#ctx0" brushRef="#br0">374 75 14968 0 0,'-2'6'-122'0'0,"-2"7"129"0"0,1 1 0 0 0,1 0-1 0 0,0 0 1 0 0,1-1 0 0 0,0 23-1 0 0,-1 27 141 0 0,-5-8 79 0 0,-3-1 0 0 0,-2 1 0 0 0,-28 77 0 0 0,-76 157 442 0 0,66-172-391 0 0,35-81-184 0 0,-1 6 146 0 0,-3 0 0 0 0,-42 70 1 0 0,56-107-131 0 0,3-5-33 0 0,0-15 26 0 0,2 8-73 0 0,-2-51 84 0 0,4 0-1 0 0,2 0 1 0 0,12-65 0 0 0,0 43 9 0 0,46-135 1 0 0,-38 152-71 0 0,2 0 0 0 0,55-93-1 0 0,-62 123-31 0 0,2 2-1 0 0,2 0 0 0 0,0 2 0 0 0,2 0 0 0 0,1 2 0 0 0,35-28 0 0 0,-53 48-12 0 0,1 1-1 0 0,1 0 0 0 0,-1 0 1 0 0,1 1-1 0 0,0 0 1 0 0,0 1-1 0 0,0 0 1 0 0,0 0-1 0 0,22-3 1 0 0,-28 6-6 0 0,0 1 1 0 0,0 0 0 0 0,0-1 0 0 0,0 2 0 0 0,0-1 0 0 0,0 0 0 0 0,0 1 0 0 0,0 0 0 0 0,0-1 0 0 0,0 2 0 0 0,-1-1 0 0 0,1 0-1 0 0,0 1 1 0 0,-1 0 0 0 0,1-1 0 0 0,-1 2 0 0 0,1-1 0 0 0,-1 0 0 0 0,0 1 0 0 0,0-1 0 0 0,0 1 0 0 0,0 0 0 0 0,-1 0 0 0 0,1 0 0 0 0,-1 0-1 0 0,1 0 1 0 0,-1 1 0 0 0,0-1 0 0 0,-1 1 0 0 0,2 3 0 0 0,1 2-1 0 0,-2 0-1 0 0,0 0 1 0 0,0 0 0 0 0,0 0-1 0 0,-1 0 1 0 0,0 0 0 0 0,-1 0-1 0 0,0 0 1 0 0,-1 1 0 0 0,0-1-1 0 0,0 0 1 0 0,-1 0 0 0 0,0 0-1 0 0,0 0 1 0 0,-1-1-1 0 0,0 1 1 0 0,-8 14 0 0 0,-1-1 0 0 0,0-1 0 0 0,-2 0 0 0 0,0-1 0 0 0,-1 0-1 0 0,-27 26 1 0 0,32-36 2 0 0,-1 0 0 0 0,0 0 0 0 0,-1-1-1 0 0,0 0 1 0 0,0-1 0 0 0,-1-1-1 0 0,-19 10 1 0 0,25-15-1 0 0,0 0-1 0 0,1 0 1 0 0,-1 0-1 0 0,0 0 1 0 0,0-1-1 0 0,0-1 1 0 0,0 1-1 0 0,-1-1 1 0 0,1 0-1 0 0,0 0 1 0 0,0-1 0 0 0,0 0-1 0 0,0-1 1 0 0,0 1-1 0 0,0-1 1 0 0,1 0-1 0 0,-13-7 1 0 0,14 10 42 0 0,7 7-26 0 0,10 18-11 0 0,-8-17 0 0 0,95 223 14 0 0,12 27-1 0 0,-110-258-20 0 0,11 26 5 0 0,1-1 0 0 0,2-1 0 0 0,1-1-1 0 0,21 28 1 0 0,-35-50-4 0 0,0 0 0 0 0,-1 0 0 0 0,1 0 0 0 0,0 0-1 0 0,0 0 1 0 0,1-1 0 0 0,-1 1 0 0 0,0-1 0 0 0,1 1 0 0 0,-1-1 0 0 0,0 0 0 0 0,1 0 0 0 0,2 1-1 0 0,-3-2 1 0 0,0 0-1 0 0,0 0 1 0 0,0 0 0 0 0,0 0-1 0 0,-1-1 1 0 0,1 1-1 0 0,0-1 1 0 0,0 1-1 0 0,-1-1 1 0 0,1 1-1 0 0,0-1 1 0 0,-1 0-1 0 0,1 0 1 0 0,0 0-1 0 0,-1 0 1 0 0,1 0-1 0 0,-1 0 1 0 0,0 0 0 0 0,1 0-1 0 0,-1-1 1 0 0,1-1-1 0 0,11-12 1 0 0,-1 0 1 0 0,0-1-1 0 0,-1 0 0 0 0,-1-1 1 0 0,-1 0-1 0 0,14-36 1 0 0,-5 2-7 0 0,14-66 1 0 0,-25 90-2 0 0,21-115-146 0 0,-37 146 6 0 0,7-1 133 0 0,0-1-1 0 0,0 1 1 0 0,1 0-1 0 0,-1 0 1 0 0,1 0-1 0 0,0 0 1 0 0,0 0-1 0 0,0 0 1 0 0,0 0-1 0 0,1 0 1 0 0,-1 1-1 0 0,1-1 1 0 0,0 0-1 0 0,0 5 0 0 0,0-7 12 0 0,0 0 0 0 0,0 0 0 0 0,0 0-1 0 0,0 0 1 0 0,1 1 0 0 0,-1-1 0 0 0,0 0-1 0 0,1 0 1 0 0,-1 0 0 0 0,1 0-1 0 0,-1 0 1 0 0,1 0 0 0 0,-1 0 0 0 0,1 0-1 0 0,0 0 1 0 0,0 0 0 0 0,-1-1 0 0 0,1 1-1 0 0,0 0 1 0 0,0 0 0 0 0,0-1-1 0 0,0 1 1 0 0,0 0 0 0 0,0-1 0 0 0,0 1-1 0 0,0-1 1 0 0,0 1 0 0 0,0-1-1 0 0,0 0 1 0 0,0 0 0 0 0,0 1 0 0 0,1-1-1 0 0,-1 0 1 0 0,0 0 0 0 0,0 0 0 0 0,0 0-1 0 0,0 0 1 0 0,0 0 0 0 0,1 0-1 0 0,-1-1 1 0 0,0 1 0 0 0,0 0 0 0 0,0 0-1 0 0,1-1 1 0 0,8-2-1 0 0,-1-1 0 0 0,0 1 0 0 0,0-2 0 0 0,0 1 1 0 0,0-1-1 0 0,-1 0 0 0 0,0-1 0 0 0,0 0 0 0 0,0 0 0 0 0,8-10 0 0 0,-4 4 4 0 0,-1-1-1 0 0,0 0 0 0 0,-1-1 1 0 0,0 0-1 0 0,9-20 1 0 0,-15 24 3 0 0,0 1 0 0 0,0-1 0 0 0,-1 0 0 0 0,0 0 0 0 0,-1 0 1 0 0,2-15-1 0 0,-3 22 3 0 0,-1-1 1 0 0,0 0 0 0 0,0 0-1 0 0,0 0 1 0 0,0 0 0 0 0,-1 0 0 0 0,1 0-1 0 0,-1 0 1 0 0,0 0 0 0 0,0 1-1 0 0,-1-1 1 0 0,1 0 0 0 0,-1 1-1 0 0,0-1 1 0 0,0 1 0 0 0,0 0 0 0 0,0-1-1 0 0,0 1 1 0 0,-1 0 0 0 0,-3-3-1 0 0,4 4 0 0 0,0 1 0 0 0,0 0 0 0 0,0 0 0 0 0,0 0 0 0 0,0 0 0 0 0,0 0 0 0 0,0 1 0 0 0,0-1 0 0 0,-1 1 0 0 0,1-1-1 0 0,0 1 1 0 0,-1 0 0 0 0,1 0 0 0 0,0 0 0 0 0,0 0 0 0 0,-1 0 0 0 0,1 0 0 0 0,0 1 0 0 0,0-1 0 0 0,-4 2 0 0 0,-2 1 10 0 0,-1 0 0 0 0,1 0 0 0 0,1 1 0 0 0,-10 6 0 0 0,1 1 6 0 0,0 1 0 0 0,1 0-1 0 0,0 1 1 0 0,1 1 0 0 0,1 0 0 0 0,0 1-1 0 0,-21 32 1 0 0,12-12 0 0 0,2 2 1 0 0,-28 68-1 0 0,40-84-16 0 0,1-1-1 0 0,0 1 1 0 0,2 1 0 0 0,0-1-1 0 0,2 1 1 0 0,0 0-1 0 0,1 32 1 0 0,2-47-5 0 0,1 1-1 0 0,-1 0 1 0 0,2-1 0 0 0,-1 1-1 0 0,1-1 1 0 0,0 1 0 0 0,0-1-1 0 0,1 0 1 0 0,0 0 0 0 0,0 0-1 0 0,1 0 1 0 0,0-1 0 0 0,0 1-1 0 0,1-1 1 0 0,-1 0 0 0 0,1 0-1 0 0,1-1 1 0 0,-1 1 0 0 0,1-1-1 0 0,0-1 1 0 0,0 1 0 0 0,0-1-1 0 0,1 0 1 0 0,11 6 0 0 0,-9-6 0 0 0,1-1 0 0 0,0 1 0 0 0,0-1 0 0 0,1-1 0 0 0,-1 0 1 0 0,0 0-1 0 0,1-1 0 0 0,0-1 0 0 0,-1 1 0 0 0,19-3 0 0 0,-15-1 1 0 0,0 0 1 0 0,1 0-1 0 0,-1-1 0 0 0,0-1 1 0 0,-1-1-1 0 0,1 0 0 0 0,12-7 0 0 0,2-5 6 0 0,-1-2 0 0 0,0 0 0 0 0,-2-2 0 0 0,0-1 0 0 0,-2 0 0 0 0,24-31 0 0 0,-1-6 30 0 0,-2-2 1 0 0,-4-2 0 0 0,-2-2 0 0 0,39-93-1 0 0,-76 156-33 0 0,1 0 0 0 0,-1 0 0 0 0,0 0 0 0 0,0 0 0 0 0,0-1-1 0 0,0 1 1 0 0,-1 0 0 0 0,1-1 0 0 0,-1 1 0 0 0,0 0 0 0 0,0-6-1 0 0,0 8-2 0 0,0 1-1 0 0,-1-1 0 0 0,1 0 0 0 0,0 1 0 0 0,-1-1 0 0 0,1 0 0 0 0,0 1 0 0 0,-1-1 0 0 0,1 0 0 0 0,-1 1 0 0 0,1-1 0 0 0,-1 1 0 0 0,1-1 0 0 0,-1 1 0 0 0,0-1 0 0 0,1 1 0 0 0,-1 0 0 0 0,1-1 0 0 0,-2 0 0 0 0,-1 1 2 0 0,1-1 0 0 0,0 0 0 0 0,0 1 0 0 0,-1 0 0 0 0,1-1 0 0 0,0 1 0 0 0,-1 0 0 0 0,-4 1 0 0 0,-8 1 3 0 0,0 0 0 0 0,0 1 0 0 0,0 0 0 0 0,1 2 0 0 0,-1 0 1 0 0,1 0-1 0 0,0 1 0 0 0,1 1 0 0 0,-1 0 0 0 0,1 1 0 0 0,1 1 0 0 0,-21 16 0 0 0,29-20-6 0 0,1-1 0 0 0,-1 0 0 0 0,1 1 0 0 0,0 0 0 0 0,0 0 0 0 0,1 0 0 0 0,0 0 0 0 0,-1 0 0 0 0,2 0 0 0 0,-1 1 0 0 0,1-1 0 0 0,-1 1 0 0 0,1-1 0 0 0,1 1 0 0 0,-1-1 0 0 0,1 1 0 0 0,0 0 0 0 0,0-1 0 0 0,2 10 0 0 0,2 4 1 0 0,0 0 1 0 0,1 0 0 0 0,1 0 0 0 0,10 22-1 0 0,-4-16-1 0 0,30 47-1 0 0,-29-53-1 0 0,-1 2 0 0 0,-1-1 1 0 0,11 29-1 0 0,-20-45 0 0 0,-1 1 0 0 0,0 0-1 0 0,0 0 1 0 0,-1 0 0 0 0,1 0 0 0 0,-1 0 0 0 0,0 0 0 0 0,-1 0 0 0 0,1 0 0 0 0,-1 0 0 0 0,0 0 0 0 0,0 0 0 0 0,-1 0 0 0 0,1 0 0 0 0,-1 0-1 0 0,0-1 1 0 0,0 1 0 0 0,-1-1 0 0 0,1 1 0 0 0,-1-1 0 0 0,-6 7 0 0 0,-6 6-1 0 0,0-1 0 0 0,-1-1 0 0 0,-30 22 0 0 0,20-16-2 0 0,-8 8 1 0 0,-30 23-49 0 0,62-51-2465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4.158"/>
    </inkml:context>
    <inkml:brush xml:id="br0">
      <inkml:brushProperty name="width" value="0.035" units="cm"/>
      <inkml:brushProperty name="height" value="0.035" units="cm"/>
      <inkml:brushProperty name="color" value="#E71224"/>
    </inkml:brush>
  </inkml:definitions>
  <inkml:trace contextRef="#ctx0" brushRef="#br0">37 254 12160 0 0,'0'0'225'0'0,"2"5"-54"0"0,1 11-74 0 0,0 0 1 0 0,-2 0 0 0 0,1 0 0 0 0,-2 1 0 0 0,-1 16 0 0 0,-12 86 286 0 0,12-115-367 0 0,-31 155 727 0 0,32-157-367 0 0,-1-17-113 0 0,9-49-13 0 0,3-1 0 0 0,29-96 0 0 0,-26 113-83 0 0,2 0 0 0 0,2 1-1 0 0,2 1 1 0 0,32-54 0 0 0,-47 93-111 0 0,-1 0-1 0 0,1 0 1 0 0,0 0 0 0 0,1 1 0 0 0,11-11 0 0 0,-15 16-46 0 0,-1-1 1 0 0,1 1 0 0 0,0 0-1 0 0,-1 0 1 0 0,1 0-1 0 0,0 0 1 0 0,0 1 0 0 0,0-1-1 0 0,-1 0 1 0 0,1 1-1 0 0,0-1 1 0 0,0 1 0 0 0,0 0-1 0 0,0 0 1 0 0,0-1-1 0 0,0 1 1 0 0,0 0 0 0 0,0 1-1 0 0,0-1 1 0 0,0 0-1 0 0,0 1 1 0 0,0-1-1 0 0,0 1 1 0 0,-1-1 0 0 0,1 1-1 0 0,0 0 1 0 0,0 0-1 0 0,-1 0 1 0 0,1 0 0 0 0,0 0-1 0 0,1 2 1 0 0,2 1 0 0 0,0 0-1 0 0,-1 1 1 0 0,1 0 0 0 0,-1 0 0 0 0,0 0 0 0 0,-1 1 0 0 0,6 10-1 0 0,17 44 23 0 0,-25-58-33 0 0,13 45 8 0 0,-1 1 0 0 0,-3 1-1 0 0,8 81 1 0 0,8 46-4 0 0,-23-162-5 0 0,7 29 27 0 0,-11-39-10 0 0,-7-25-6 0 0,-46-108 40 0 0,44 107-28 0 0,-2 0-1 0 0,-1 1 1 0 0,-27-33-1 0 0,38 52-19 0 0,0 0-1 0 0,-1 0 1 0 0,1 0 0 0 0,0 0-1 0 0,-1 1 1 0 0,0-1 0 0 0,1 1-1 0 0,-1-1 1 0 0,0 1 0 0 0,0 0-1 0 0,1 0 1 0 0,-1 1 0 0 0,0-1-1 0 0,0 1 1 0 0,0-1 0 0 0,0 1-1 0 0,0 0 1 0 0,0 0 0 0 0,0 0-1 0 0,0 0 1 0 0,0 1 0 0 0,0-1-1 0 0,0 1 1 0 0,0 0-1 0 0,1 0 1 0 0,-6 2 0 0 0,3-1 1 0 0,0 0-1 0 0,0 0 1 0 0,0 1 0 0 0,1 0 0 0 0,-1 0 0 0 0,1 0 0 0 0,0 0 0 0 0,0 1-1 0 0,0 0 1 0 0,0 0 0 0 0,0 0 0 0 0,1 0 0 0 0,0 0 0 0 0,-3 6-1 0 0,0 4 110 0 0,1-1 0 0 0,1 1-1 0 0,-5 28 1 0 0,2 6-2819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4.590"/>
    </inkml:context>
    <inkml:brush xml:id="br0">
      <inkml:brushProperty name="width" value="0.035" units="cm"/>
      <inkml:brushProperty name="height" value="0.035" units="cm"/>
      <inkml:brushProperty name="color" value="#E71224"/>
    </inkml:brush>
  </inkml:definitions>
  <inkml:trace contextRef="#ctx0" brushRef="#br0">37 35 13168 0 0,'0'0'-16'0'0,"0"6"-23"0"0,-17 309 1031 0 0,-3-102 383 0 0,26-244-992 0 0,1 1 1 0 0,1 0 0 0 0,14-34-1 0 0,-1 10-147 0 0,33-58 0 0 0,-39 83-44 0 0,2 0 0 0 0,2 2-1 0 0,0 0 1 0 0,2 1 0 0 0,45-44 0 0 0,-58 63-29 0 0,-1 2 0 0 0,1-1 1 0 0,13-6-1 0 0,-19 11-325 0 0,1-1 1 0 0,-1 1-1 0 0,1 0 1 0 0,0 0-1 0 0,-1 0 1 0 0,1 0-1 0 0,0 1 1 0 0,0-1-1 0 0,0 1 1 0 0,-1-1-1 0 0,1 1 1 0 0,0 0-1 0 0,0 0 1 0 0,5 1-1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4.964"/>
    </inkml:context>
    <inkml:brush xml:id="br0">
      <inkml:brushProperty name="width" value="0.035" units="cm"/>
      <inkml:brushProperty name="height" value="0.035" units="cm"/>
      <inkml:brushProperty name="color" value="#E71224"/>
    </inkml:brush>
  </inkml:definitions>
  <inkml:trace contextRef="#ctx0" brushRef="#br0">9 1 12056 0 0,'0'0'41'0'0,"-1"0"1"0"0,1 1-1 0 0,-1-1 1 0 0,0 1-1 0 0,1-1 1 0 0,-1 1-1 0 0,1-1 1 0 0,-1 1-1 0 0,1-1 1 0 0,-1 1-1 0 0,1-1 0 0 0,0 1 1 0 0,-1 0-1 0 0,1-1 1 0 0,0 1-1 0 0,-1 1 1 0 0,8 3 112 0 0,0 1 0 0 0,0-1 1 0 0,1 0-1 0 0,0 0 0 0 0,0-1 1 0 0,0 0-1 0 0,0-1 0 0 0,0 0 0 0 0,15 3 1 0 0,20 10 101 0 0,-22-5-90 0 0,0 0 1 0 0,0 1-1 0 0,-2 1 1 0 0,1 1-1 0 0,-2 0 1 0 0,0 2-1 0 0,22 23 1 0 0,-38-36-261 0 0,1-1 1 0 0,0 1 0 0 0,-1-1-1 0 0,1 1 1 0 0,1-1 0 0 0,-1 0-1 0 0,0 0 1 0 0,0 0 0 0 0,1-1-1 0 0,-1 1 1 0 0,1-1 0 0 0,-1 0-1 0 0,1 0 1 0 0,0 0 0 0 0,-1 0-1 0 0,1-1 1 0 0,5 1 0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5.665"/>
    </inkml:context>
    <inkml:brush xml:id="br0">
      <inkml:brushProperty name="width" value="0.035" units="cm"/>
      <inkml:brushProperty name="height" value="0.035" units="cm"/>
      <inkml:brushProperty name="color" value="#E71224"/>
    </inkml:brush>
  </inkml:definitions>
  <inkml:trace contextRef="#ctx0" brushRef="#br0">330 1 12760 0 0,'0'0'1384'0'0,"-9"0"-1063"0"0,-7 0-247 0 0,0 0 0 0 0,-1 2-1 0 0,1 0 1 0 0,0 1 0 0 0,-1 0 0 0 0,2 2 0 0 0,-1-1 0 0 0,0 2 0 0 0,1 0 0 0 0,0 1-1 0 0,1 1 1 0 0,-1 0 0 0 0,1 1 0 0 0,1 0 0 0 0,0 1 0 0 0,0 1 0 0 0,1 0-1 0 0,0 1 1 0 0,-13 18 0 0 0,23-28-65 0 0,0 0-1 0 0,1 0 1 0 0,-1 1-1 0 0,1-1 1 0 0,0 0 0 0 0,0 1-1 0 0,0 0 1 0 0,0-1-1 0 0,0 1 1 0 0,0-1-1 0 0,1 1 1 0 0,0 0 0 0 0,-1-1-1 0 0,1 1 1 0 0,0 0-1 0 0,0 0 1 0 0,0-1-1 0 0,1 1 1 0 0,-1 0 0 0 0,1-1-1 0 0,-1 1 1 0 0,1 0-1 0 0,0-1 1 0 0,0 1-1 0 0,0-1 1 0 0,0 1 0 0 0,1-1-1 0 0,-1 1 1 0 0,0-1-1 0 0,4 4 1 0 0,0-2-1 0 0,-1 1 0 0 0,0-1 0 0 0,1-1-1 0 0,0 1 1 0 0,0-1 0 0 0,0 1 0 0 0,1-2 0 0 0,-1 1 0 0 0,1 0 0 0 0,-1-1-1 0 0,1 0 1 0 0,11 2 0 0 0,12 0 14 0 0,0-1 1 0 0,31-2-1 0 0,-39-1-6 0 0,0 0-1 0 0,0 1 1 0 0,0 1 0 0 0,0 2 0 0 0,39 10-1 0 0,-58-14-12 0 0,0 1-1 0 0,-1-1 0 0 0,1 1 0 0 0,-1-1 0 0 0,1 1 1 0 0,-1 0-1 0 0,1 0 0 0 0,-1 0 0 0 0,1-1 0 0 0,-1 1 0 0 0,0 1 1 0 0,1-1-1 0 0,-1 0 0 0 0,0 0 0 0 0,0 0 0 0 0,0 1 0 0 0,0-1 1 0 0,0 0-1 0 0,0 1 0 0 0,0-1 0 0 0,0 1 0 0 0,-1-1 0 0 0,1 1 1 0 0,-1 0-1 0 0,1 2 0 0 0,-1-1-1 0 0,0-1 1 0 0,-1 1 0 0 0,0 0-1 0 0,1 0 1 0 0,-1 0-1 0 0,0 0 1 0 0,0 0-1 0 0,-1-1 1 0 0,1 1 0 0 0,-1-1-1 0 0,1 1 1 0 0,-1-1-1 0 0,0 1 1 0 0,-2 2-1 0 0,-6 6 2 0 0,0 0-1 0 0,-1-1 0 0 0,0 0 1 0 0,-1-1-1 0 0,0 0 0 0 0,-15 8 0 0 0,-86 40 6 0 0,1 0 7 0 0,99-48-2077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7.270"/>
    </inkml:context>
    <inkml:brush xml:id="br0">
      <inkml:brushProperty name="width" value="0.035" units="cm"/>
      <inkml:brushProperty name="height" value="0.035" units="cm"/>
      <inkml:brushProperty name="color" value="#E71224"/>
    </inkml:brush>
  </inkml:definitions>
  <inkml:trace contextRef="#ctx0" brushRef="#br0">344 81 13056 0 0,'0'-66'582'0'0,"0"66"-556"0"0,0-1 1 0 0,0 1-1 0 0,0-1 0 0 0,-1 0 0 0 0,1 1 0 0 0,0-1 0 0 0,0 1 1 0 0,0-1-1 0 0,-1 1 0 0 0,1-1 0 0 0,0 1 0 0 0,-1-1 0 0 0,1 1 1 0 0,0-1-1 0 0,-1 1 0 0 0,1-1 0 0 0,-1 1 0 0 0,1 0 0 0 0,-1-1 0 0 0,1 1 1 0 0,-1 0-1 0 0,1-1 0 0 0,-1 1 0 0 0,1 0 0 0 0,-2-1 0 0 0,-18-1 284 0 0,-23 10-20 0 0,26-3-227 0 0,1 2 0 0 0,0 0-1 0 0,1 0 1 0 0,-1 2 0 0 0,1 0 0 0 0,1 0 0 0 0,0 1-1 0 0,0 1 1 0 0,1 1 0 0 0,1 0 0 0 0,0 0-1 0 0,-19 26 1 0 0,23-27-35 0 0,0 1 1 0 0,1 0-1 0 0,0 0 0 0 0,1 0 1 0 0,1 1-1 0 0,0 0 0 0 0,0 0 1 0 0,1 1-1 0 0,1-1 0 0 0,0 1 1 0 0,1 0-1 0 0,1-1 0 0 0,0 1 1 0 0,1 0-1 0 0,0 0 0 0 0,4 25 1 0 0,-2-31-18 0 0,0 0 0 0 0,0 0 0 0 0,1-1 1 0 0,0 1-1 0 0,1 0 0 0 0,-1-1 0 0 0,1 0 1 0 0,1 0-1 0 0,-1 0 0 0 0,1 0 1 0 0,1-1-1 0 0,-1 0 0 0 0,1 0 0 0 0,9 8 1 0 0,-12-12-8 0 0,1 0 0 0 0,-1 0-1 0 0,1 0 1 0 0,-1 0 0 0 0,1 0 0 0 0,0-1 0 0 0,0 1 0 0 0,0-1 0 0 0,-1 0 0 0 0,1 0 0 0 0,0-1 0 0 0,0 1 0 0 0,0-1 0 0 0,0 0 0 0 0,0 0 0 0 0,0 0 0 0 0,1-1 0 0 0,-2 1 0 0 0,1-1 0 0 0,0 0 0 0 0,0 0 0 0 0,0 0 0 0 0,0-1 0 0 0,0 1 0 0 0,-1-1 0 0 0,1 0 0 0 0,-1 0 0 0 0,1 0 0 0 0,-1-1 0 0 0,0 1 0 0 0,4-4-1 0 0,1-2 4 0 0,0 0-1 0 0,-1 0 0 0 0,0-1 0 0 0,-1 0 1 0 0,1 0-1 0 0,-1-1 0 0 0,8-19 0 0 0,25-79 26 0 0,-20 50 6 0 0,-16 51-29 0 0,3-5 83 0 0,12 14-70 0 0,-17-2-23 0 0,15 4 7 0 0,-3-2 1 0 0,0 1-1 0 0,20 7 1 0 0,-29-9-3 0 0,-1 1 1 0 0,1-1 0 0 0,-1 1-1 0 0,0 0 1 0 0,0 0 0 0 0,0 0-1 0 0,0 0 1 0 0,0 1 0 0 0,0-1-1 0 0,-1 1 1 0 0,1 0 0 0 0,-1 0-1 0 0,0 0 1 0 0,3 4 0 0 0,13 34-2080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7.642"/>
    </inkml:context>
    <inkml:brush xml:id="br0">
      <inkml:brushProperty name="width" value="0.035" units="cm"/>
      <inkml:brushProperty name="height" value="0.035" units="cm"/>
      <inkml:brushProperty name="color" value="#E71224"/>
    </inkml:brush>
  </inkml:definitions>
  <inkml:trace contextRef="#ctx0" brushRef="#br0">55 95 13168 0 0,'0'0'377'0'0,"0"4"-138"0"0,-12 232 1506 0 0,12-200-1534 0 0,-2 1-1 0 0,-1 0 1 0 0,-2-1-1 0 0,-2 0 1 0 0,-12 39 0 0 0,13-58 192 0 0,6-27-142 0 0,7-30-77 0 0,4-13-5 0 0,3 0 1 0 0,34-81 0 0 0,-36 107-105 0 0,1 0 1 0 0,1 1-1 0 0,2 1 1 0 0,1 0 0 0 0,0 2-1 0 0,31-33 1 0 0,-18 28 38 0 0,-18 17-40 0 0,-1 0-1 0 0,0 0 0 0 0,-1-1 1 0 0,15-23-1 0 0,-24 34-44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8.015"/>
    </inkml:context>
    <inkml:brush xml:id="br0">
      <inkml:brushProperty name="width" value="0.035" units="cm"/>
      <inkml:brushProperty name="height" value="0.035" units="cm"/>
      <inkml:brushProperty name="color" value="#E71224"/>
    </inkml:brush>
  </inkml:definitions>
  <inkml:trace contextRef="#ctx0" brushRef="#br0">40 1 11352 0 0,'-7'8'0'0'0,"-6"12"24"0"0,2 4 8 0 0,6 0-8 0 0,2 0 8 0 0,6-3 136 0 0,9 1 8 0 0,14 11 88 0 0,6-1 8 0 0,3-4 96 0 0,-1-8 0 0 0,-6-7 0 0 0,-4-4 0 0 0,-3-3-48 0 0,12-3 0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8.357"/>
    </inkml:context>
    <inkml:brush xml:id="br0">
      <inkml:brushProperty name="width" value="0.035" units="cm"/>
      <inkml:brushProperty name="height" value="0.035" units="cm"/>
      <inkml:brushProperty name="color" value="#E71224"/>
    </inkml:brush>
  </inkml:definitions>
  <inkml:trace contextRef="#ctx0" brushRef="#br0">272 1 14368 0 0,'-4'0'209'0'0,"-7"1"-38"0"0,0 1-1 0 0,1 0 1 0 0,-1 1 0 0 0,1 0-1 0 0,0 1 1 0 0,-1 0 0 0 0,2 0 0 0 0,-1 1-1 0 0,0 1 1 0 0,1-1 0 0 0,0 2 0 0 0,0-1-1 0 0,1 1 1 0 0,-11 11 0 0 0,14-13-132 0 0,-1 1 0 0 0,1 0 0 0 0,1 0 0 0 0,-1 1 0 0 0,1-1 0 0 0,0 1 0 0 0,0 0 1 0 0,1 0-1 0 0,0 0 0 0 0,0 1 0 0 0,0-1 0 0 0,1 1 0 0 0,1-1 0 0 0,-1 1 0 0 0,1 0 0 0 0,0 0 1 0 0,1 0-1 0 0,0-1 0 0 0,0 1 0 0 0,1 0 0 0 0,1 8 0 0 0,1-8-28 0 0,-1 0 1 0 0,2-1-1 0 0,-1 1 0 0 0,1-1 1 0 0,0 0-1 0 0,0 0 0 0 0,1-1 0 0 0,0 1 1 0 0,0-1-1 0 0,0 0 0 0 0,1-1 1 0 0,0 1-1 0 0,0-1 0 0 0,1 0 0 0 0,7 5 1 0 0,0-2-6 0 0,0 1 0 0 0,1-2 0 0 0,0 0 1 0 0,1-1-1 0 0,-1 0 0 0 0,22 4 0 0 0,85 7 10 0 0,-121-17-16 0 0,0 0 0 0 0,0 0 0 0 0,0 0 0 0 0,0 0 0 0 0,0 1 0 0 0,0-1 0 0 0,0 0 0 0 0,0 1 0 0 0,0-1 1 0 0,0 1-1 0 0,0-1 0 0 0,0 1 0 0 0,0-1 0 0 0,0 1 0 0 0,0 0 0 0 0,0-1 0 0 0,-1 1 0 0 0,1 0 0 0 0,0 0 0 0 0,-1 0 0 0 0,1 0 0 0 0,0-1 0 0 0,-1 1 0 0 0,1 0 0 0 0,-1 0 0 0 0,0 0 0 0 0,1 0 0 0 0,-1 0 0 0 0,0 0 0 0 0,1 0 0 0 0,-1 0 0 0 0,0 0 0 0 0,0 0 0 0 0,0 1 0 0 0,0-1 1 0 0,0 0-1 0 0,0 0 0 0 0,0 0 0 0 0,0 0 0 0 0,-1 0 0 0 0,1 0 0 0 0,-1 1 0 0 0,-1 5 0 0 0,-1-1 0 0 0,-1 1 0 0 0,1-1 0 0 0,-1 0 0 0 0,-7 8-1 0 0,-7 8 1 0 0,-1 0 0 0 0,-1-1 0 0 0,-1-1 0 0 0,-1-1 0 0 0,-1-1 0 0 0,-1-1 0 0 0,0-1 0 0 0,-1-1-1 0 0,0-2 1 0 0,-2 0 0 0 0,-27 9 0 0 0,46-20-254 0 0,0 1 0 0 0,1-2-1 0 0,-1 1 1 0 0,0-1 0 0 0,0-1 0 0 0,0 1 0 0 0,0-1-1 0 0,-10-2 1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29.259"/>
    </inkml:context>
    <inkml:brush xml:id="br0">
      <inkml:brushProperty name="width" value="0.035" units="cm"/>
      <inkml:brushProperty name="height" value="0.035" units="cm"/>
      <inkml:brushProperty name="color" value="#E71224"/>
    </inkml:brush>
  </inkml:definitions>
  <inkml:trace contextRef="#ctx0" brushRef="#br0">1 374 12256 0 0,'0'0'1710'0'0,"4"-1"-1116"0"0,52-19 41 0 0,71-16 0 0 0,-51 16-433 0 0,521-128 549 0 0,11 47-317 0 0,-100 54 174 0 0,-465 46-490 0 0,-16 2 418 0 0,-40 8-391 0 0,8-4-119 0 0,-49 21-380 0 0,44-21-1487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31.762"/>
    </inkml:context>
    <inkml:brush xml:id="br0">
      <inkml:brushProperty name="width" value="0.035" units="cm"/>
      <inkml:brushProperty name="height" value="0.035" units="cm"/>
      <inkml:brushProperty name="color" value="#E71224"/>
    </inkml:brush>
  </inkml:definitions>
  <inkml:trace contextRef="#ctx0" brushRef="#br0">420 72 11952 0 0,'-84'-70'3073'0'0,"82"69"-2553"0"0,2 1-504 0 0,0 0-1 0 0,-1 0 1 0 0,1 0 0 0 0,0 0-1 0 0,-1 0 1 0 0,1 0 0 0 0,0 0-1 0 0,-1 0 1 0 0,1 1 0 0 0,0-1-1 0 0,-1 0 1 0 0,1 0 0 0 0,0 0-1 0 0,-1 0 1 0 0,1 1 0 0 0,0-1 0 0 0,0 0-1 0 0,-1 0 1 0 0,1 1 0 0 0,0-1-1 0 0,0 0 1 0 0,0 1 0 0 0,-1-1-1 0 0,1 0 1 0 0,0 1 0 0 0,0-1-1 0 0,0 0 1 0 0,0 1 0 0 0,0-1 0 0 0,-2 5 10 0 0,0 0 0 0 0,0 0 1 0 0,1 0-1 0 0,0-1 0 0 0,0 1 1 0 0,0 0-1 0 0,0 10 1 0 0,-1 7 22 0 0,-17 178 114 0 0,8 1 0 0 0,21 287 0 0 0,31 497 27 0 0,-46-728-119 0 0,-70 468 0 0 0,41-530-39 0 0,-78 525 109 0 0,105-658-124 0 0,-57 740 289 0 0,83-406-101 0 0,38-6-13 0 0,-40-288-156 0 0,27 137 29 0 0,-34-182-54 0 0,-3 0 0 0 0,1 81 0 0 0,-15 117-8 0 0,4-191-3 0 0,-2 1 0 0 0,-2 0 0 0 0,-3 0 0 0 0,-29 95 0 0 0,27-122-7 0 0,-2-1-1 0 0,-36 67 0 0 0,21-47-15 0 0,24-48 21 0 0,-2 3 0 0 0,6-9 0 0 0,-1 0 0 0 0,1 0 0 0 0,-1 0 0 0 0,1 0-1 0 0,0 0 1 0 0,0 0 0 0 0,1 1 0 0 0,-1-1 0 0 0,1 0 0 0 0,-1 5 0 0 0,1 1-3 0 0,0 2 1 0 0,0-1 1 0 0,1 0-1 0 0,1 1 0 0 0,-1-1 1 0 0,2 0-1 0 0,-1 1 0 0 0,1-1 1 0 0,1-1-1 0 0,0 1 0 0 0,11 18 1 0 0,-13-24 3 0 0,1-1 0 0 0,0 0 0 0 0,0 0-1 0 0,0 0 1 0 0,1 0 0 0 0,-1 0 0 0 0,1 0 0 0 0,-1-1 0 0 0,1 0 0 0 0,0 1 0 0 0,0-2 0 0 0,0 1 0 0 0,0 0 0 0 0,1-1-1 0 0,-1 0 1 0 0,5 1 0 0 0,9 1 0 0 0,0 0 0 0 0,28-1 1 0 0,-31-2-2 0 0,130 17 1 0 0,-100-10 0 0 0,72 3 0 0 0,-15-13 0 0 0,140-22 0 0 0,100-37 1 0 0,-161 27 0 0 0,247-23 20 0 0,5 26 13 0 0,-214 17-11 0 0,720-66 109 0 0,-6-59 64 0 0,-743 102-144 0 0,678-121 266 0 0,-338 85-110 0 0,291-45 69 0 0,-407 49-150 0 0,1179-202 283 0 0,-507 106-51 0 0,-722 130-158 0 0,-346 33-2737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48.889"/>
    </inkml:context>
    <inkml:brush xml:id="br0">
      <inkml:brushProperty name="width" value="0.035" units="cm"/>
      <inkml:brushProperty name="height" value="0.035" units="cm"/>
      <inkml:brushProperty name="color" value="#E71224"/>
    </inkml:brush>
  </inkml:definitions>
  <inkml:trace contextRef="#ctx0" brushRef="#br0">231 178 13264 0 0,'0'0'128'0'0,"1"4"25"0"0,1 17 83 0 0,-2 0 0 0 0,0 0 0 0 0,-1 0 0 0 0,-6 32 0 0 0,-24 85 524 0 0,26-118-684 0 0,-27 99 664 0 0,-6-2 1 0 0,-82 175-1 0 0,150-396-144 0 0,-8 20-595 0 0,58-170-79 0 0,-59 200-23 0 0,2 2 0 0 0,48-83 0 0 0,-44 94 61 0 0,2 0 1 0 0,2 2-1 0 0,1 1 0 0 0,72-65 0 0 0,-95 96 42 0 0,3-4 11 0 0,0 1 0 0 0,1 0 1 0 0,20-11-1 0 0,-32 21-8 0 0,0 1-1 0 0,0-1 1 0 0,0 1-1 0 0,-1 0 1 0 0,1 0-1 0 0,0-1 1 0 0,-1 1-1 0 0,1 0 1 0 0,-1 0-1 0 0,1 0 1 0 0,-1 0 0 0 0,1 0-1 0 0,-1-1 1 0 0,0 1-1 0 0,1 0 1 0 0,-1 0-1 0 0,0 0 1 0 0,0 0-1 0 0,1 2 1 0 0,0 13 24 0 0,0 0 0 0 0,0 0 1 0 0,-3 19-1 0 0,1-12-4 0 0,-1 13 17 0 0,-3 1-1 0 0,-1-1 0 0 0,-1 0 0 0 0,-2-1 0 0 0,-17 43 0 0 0,10-37 10 0 0,-2-1 1 0 0,-1-1-1 0 0,-3-1 0 0 0,-28 39 0 0 0,40-64-2 0 0,-1 0-1 0 0,-1 0 0 0 0,0-2 1 0 0,0 1-1 0 0,-1-1 1 0 0,-1-1-1 0 0,0-1 0 0 0,-17 10 1 0 0,22-14-217 0 0,-1 0 1 0 0,0-1-1 0 0,0 0 0 0 0,-1 0 1 0 0,1-1-1 0 0,-1 0 1 0 0,1-1-1 0 0,-1-1 0 0 0,0 1 1 0 0,0-2-1 0 0,0 1 1 0 0,0-1-1 0 0,-11-2 0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33.436"/>
    </inkml:context>
    <inkml:brush xml:id="br0">
      <inkml:brushProperty name="width" value="0.035" units="cm"/>
      <inkml:brushProperty name="height" value="0.035" units="cm"/>
      <inkml:brushProperty name="color" value="#E71224"/>
    </inkml:brush>
  </inkml:definitions>
  <inkml:trace contextRef="#ctx0" brushRef="#br0">0 444 11352 0 0,'4'-4'-152'0'0,"1"0"54"0"0,1 1 0 0 0,-1-1 0 0 0,0 1 1 0 0,1 1-1 0 0,0-1 0 0 0,-1 1 0 0 0,1 0 1 0 0,0 0-1 0 0,0 0 0 0 0,0 1 1 0 0,11-1-1 0 0,12 0-15 0 0,37 2 0 0 0,-32 0 352 0 0,326-27 1983 0 0,-210 10-1688 0 0,776-62 843 0 0,-477 43-1098 0 0,712-26 340 0 0,-928 53-521 0 0,798 3 262 0 0,-1 54 4 0 0,160 0 35 0 0,75-102-88 0 0,-5-60 99 0 0,-735 51-156 0 0,-348 40-146 0 0,-78 13 52 0 0,195 7 0 0 0,-277 4-138 0 0,0 0 0 0 0,0 2 0 0 0,-1 0 0 0 0,1 0-1 0 0,30 12 1 0 0,-35-10-14 0 0,-1 1-1 0 0,-1 0 1 0 0,1 0-1 0 0,-1 1 1 0 0,0 0-1 0 0,0 1 1 0 0,-1 0 0 0 0,16 18-1 0 0,-12-10-2 0 0,0 2-1 0 0,-1 0 0 0 0,-1 0 1 0 0,-1 1-1 0 0,11 27 0 0 0,31 106 11 0 0,-34-92-13 0 0,2 13 5 0 0,17 141 0 0 0,-26-141-5 0 0,33 393 13 0 0,0-1-1 0 0,33-20-2 0 0,-5-29 2 0 0,-22 2-5 0 0,-31 277 6 0 0,-13-269-6 0 0,52 458 12 0 0,-48-765-17 0 0,4 589 59 0 0,-15-621 9 0 0,14 113 1 0 0,-12-199-57 0 0,-1 1 0 0 0,0-1 0 0 0,1 1-1 0 0,-1-1 1 0 0,0 1 0 0 0,0-1 0 0 0,0 1 0 0 0,0-1-1 0 0,-1 1 1 0 0,1-1 0 0 0,-1 4 0 0 0,0-5-9 0 0,0 1 0 0 0,0 0 0 0 0,0 0 0 0 0,0 0 0 0 0,0-1 0 0 0,0 1 0 0 0,0-1 0 0 0,0 1 0 0 0,0-1 0 0 0,-1 1 0 0 0,1-1 1 0 0,0 0-1 0 0,0 1 0 0 0,0-1 0 0 0,-3 0 0 0 0,-368 86 274 0 0,214-47-230 0 0,-665 146 87 0 0,267-105-100 0 0,247-62-2410 0 0,281-18-9565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35.748"/>
    </inkml:context>
    <inkml:brush xml:id="br0">
      <inkml:brushProperty name="width" value="0.035" units="cm"/>
      <inkml:brushProperty name="height" value="0.035" units="cm"/>
      <inkml:brushProperty name="color" value="#E71224"/>
    </inkml:brush>
  </inkml:definitions>
  <inkml:trace contextRef="#ctx0" brushRef="#br0">390 217 11152 0 0,'0'0'488'0'0,"-2"-4"32"0"0,-4-13 128 0 0,4 13-15 0 0,0 3-186 0 0,0 0-416 0 0,0 1 0 0 0,0-1 0 0 0,1 1 0 0 0,-1-1 0 0 0,0 1 0 0 0,0 0 1 0 0,0 0-1 0 0,0 0 0 0 0,0 0 0 0 0,0 1 0 0 0,1-1 0 0 0,-1 0 0 0 0,0 1 0 0 0,0-1 1 0 0,0 1-1 0 0,0 0 0 0 0,1-1 0 0 0,-3 2 0 0 0,-35 21 72 0 0,33-20-69 0 0,-33 23 37 0 0,1 2 1 0 0,-48 44 0 0 0,69-56-56 0 0,1 1 0 0 0,0 1 0 0 0,1 1-1 0 0,1 0 1 0 0,1 1 0 0 0,-19 36 0 0 0,31-53-14 0 0,-1-1 0 0 0,1 1 0 0 0,0 0 0 0 0,0 1 0 0 0,0-1 0 0 0,0 0 1 0 0,1 0-1 0 0,-1 0 0 0 0,1 0 0 0 0,0 1 0 0 0,0-1 0 0 0,0 0 0 0 0,0 0 0 0 0,1 1 0 0 0,-1-1 0 0 0,2 6 0 0 0,0-6 0 0 0,-1-1-1 0 0,1 1 1 0 0,0-1 0 0 0,0 1-1 0 0,0-1 1 0 0,0 0-1 0 0,0 1 1 0 0,0-1 0 0 0,1 0-1 0 0,-1-1 1 0 0,1 1-1 0 0,-1 0 1 0 0,1-1 0 0 0,0 1-1 0 0,0-1 1 0 0,-1 0 0 0 0,6 2-1 0 0,5 0 3 0 0,-1 0 0 0 0,1-1-1 0 0,0 0 1 0 0,0-1 0 0 0,0 0-1 0 0,0-1 1 0 0,0-1 0 0 0,0 0-1 0 0,-1-1 1 0 0,1 0 0 0 0,20-6-1 0 0,14-7 20 0 0,76-36 1 0 0,-92 37-17 0 0,82-44 25 0 0,-37 17 81 0 0,-75 41-90 0 0,-2 0-20 0 0,0 0 0 0 0,0 1 0 0 0,0-1 0 0 0,1 1 1 0 0,-1 0-1 0 0,0-1 0 0 0,0 1 0 0 0,0 0 0 0 0,0 0 1 0 0,1-1-1 0 0,-1 1 0 0 0,0 0 0 0 0,1 0 0 0 0,-1 0 1 0 0,0 0-1 0 0,1 0 0 0 0,-1 0 0 0 0,1 0 1 0 0,0 0-1 0 0,-1 2 0 0 0,-7 22 32 0 0,7-21-29 0 0,0 1 0 0 0,0 0 0 0 0,1 0 0 0 0,-1 0 0 0 0,1-1 0 0 0,0 1 0 0 0,1 0-1 0 0,-1 0 1 0 0,1 0 0 0 0,0-1 0 0 0,2 6 0 0 0,-2-7-3 0 0,0 0 1 0 0,0 0-1 0 0,1-1 0 0 0,-1 1 0 0 0,1-1 1 0 0,-1 1-1 0 0,1-1 0 0 0,0 1 0 0 0,0-1 1 0 0,0 0-1 0 0,0 0 0 0 0,1 0 0 0 0,-1 0 1 0 0,1 0-1 0 0,-1-1 0 0 0,1 1 0 0 0,-1-1 1 0 0,1 0-1 0 0,5 2 0 0 0,0 0 2 0 0,0-1-1 0 0,0-1 1 0 0,0 1-1 0 0,0-2 1 0 0,0 1-1 0 0,1-1 1 0 0,-1 0-1 0 0,0-1 1 0 0,14-2-1 0 0,-9 0 3 0 0,0 0-1 0 0,0-2 1 0 0,0 0-1 0 0,0 0 1 0 0,14-9-1 0 0,3-4 11 0 0,-1-2 0 0 0,-1-1 0 0 0,42-40 0 0 0,-68 59-16 0 0,10-9 10 0 0,-1 0-1 0 0,14-19 1 0 0,-22 27-8 0 0,-1-1 1 0 0,0 1-1 0 0,0 0 1 0 0,0-1-1 0 0,0 1 1 0 0,-1-1-1 0 0,0 0 0 0 0,1 0 1 0 0,-1 0-1 0 0,0 1 1 0 0,-1-1-1 0 0,1 0 1 0 0,-1 0-1 0 0,0 0 1 0 0,0-5-1 0 0,0 6-1 0 0,-1 1-1 0 0,0 0 1 0 0,0 0 0 0 0,0 0-1 0 0,0 0 1 0 0,0 0 0 0 0,0 0-1 0 0,0 0 1 0 0,-1 1 0 0 0,1-1-1 0 0,0 0 1 0 0,-1 1 0 0 0,0-1-1 0 0,1 1 1 0 0,-1-1 0 0 0,0 1-1 0 0,0 0 1 0 0,0 0 0 0 0,0-1-1 0 0,0 1 1 0 0,0 1 0 0 0,0-1-1 0 0,0 0 1 0 0,0 1 0 0 0,0-1-1 0 0,-4 0 1 0 0,-3 0 2 0 0,1-1 1 0 0,-1 1 0 0 0,1 1-1 0 0,-1 0 1 0 0,-14 1-1 0 0,9 1-2 0 0,-1 0 0 0 0,1 2-1 0 0,0-1 1 0 0,1 2 0 0 0,-1 0-1 0 0,1 0 1 0 0,-1 1 0 0 0,2 1-1 0 0,-1 0 1 0 0,1 1 0 0 0,0 0-1 0 0,1 1 1 0 0,-1 0 0 0 0,-16 19 0 0 0,21-16-2 0 0,7-12 0 0 0,-1 1 0 0 0,1-1 0 0 0,0 0 0 0 0,0 1 0 0 0,0-1 0 0 0,0 0 0 0 0,0 1 0 0 0,0-1 0 0 0,0 0 0 0 0,0 0 0 0 0,0 1 0 0 0,0-1 0 0 0,0 0 0 0 0,0 1 0 0 0,0-1 0 0 0,0 0 0 0 0,0 1 0 0 0,0-1 0 0 0,0 0 0 0 0,1 0 0 0 0,-1 1 0 0 0,0-1 0 0 0,0 0 0 0 0,0 0 0 0 0,0 1 0 0 0,0-1 0 0 0,1 0 0 0 0,-1 0 0 0 0,1 1 0 0 0,1 0 0 0 0,0 0 0 0 0,0 1 0 0 0,0-1 0 0 0,1-1 0 0 0,-1 1 0 0 0,0 0 0 0 0,1 0 0 0 0,-1-1 0 0 0,1 0 0 0 0,-1 1 0 0 0,1-1 0 0 0,-1 0 0 0 0,0 0 0 0 0,4 0 0 0 0,36-7 0 0 0,-8-3-1 0 0,0-2 1 0 0,0-1 0 0 0,40-23 0 0 0,7-3 2 0 0,-61 30 1 0 0,23-9 26 0 0,-42 18-27 0 0,0 1-1 0 0,-1-1 1 0 0,1 0 0 0 0,-1 0 0 0 0,1 0 0 0 0,0 0-1 0 0,-1 0 1 0 0,1 0 0 0 0,-1 1 0 0 0,1-1-1 0 0,-1 0 1 0 0,1 1 0 0 0,-1-1 0 0 0,1 0 0 0 0,-1 1-1 0 0,1-1 1 0 0,-1 0 0 0 0,1 1 0 0 0,-1-1 0 0 0,0 1-1 0 0,1-1 1 0 0,-1 1 0 0 0,0-1 0 0 0,1 1 0 0 0,-1-1-1 0 0,0 1 1 0 0,1 0 0 0 0,-1-1 0 0 0,0 1-1 0 0,0-1 1 0 0,0 1 0 0 0,0-1 0 0 0,0 1 0 0 0,0 0-1 0 0,0-1 1 0 0,0 1 0 0 0,0 0 0 0 0,1 1-1 0 0,2 17 23 0 0,-2-12-14 0 0,0-1-1 0 0,0 1 1 0 0,1-1-1 0 0,0 1 1 0 0,4 7 0 0 0,-5-12-2 0 0,3 2 20 0 0,-3-2-11 0 0,3-9-8 0 0,6-11 17 0 0,4-5 19 0 0,13-32-1 0 0,-26 53-41 0 0,-1 1 0 0 0,1-1 1 0 0,0 0-1 0 0,-1 1 0 0 0,1-1 1 0 0,0 1-1 0 0,0-1 0 0 0,0 1 1 0 0,0 0-1 0 0,1-1 0 0 0,-1 1 1 0 0,0 0-1 0 0,1 0 0 0 0,-1 0 0 0 0,0 0 1 0 0,1 0-1 0 0,-1 0 0 0 0,1 0 1 0 0,0 1-1 0 0,-1-1 0 0 0,1 0 1 0 0,-1 1-1 0 0,1-1 0 0 0,0 1 1 0 0,0 0-1 0 0,-1-1 0 0 0,1 1 1 0 0,0 0-1 0 0,0 0 0 0 0,-1 0 0 0 0,1 1 1 0 0,0-1-1 0 0,0 0 0 0 0,-1 0 1 0 0,3 2-1 0 0,0-1 1 0 0,0 0 1 0 0,-1 1-1 0 0,1 0 0 0 0,0 0 0 0 0,-1 0 1 0 0,1 0-1 0 0,-1 0 0 0 0,0 1 0 0 0,0 0 0 0 0,0-1 1 0 0,0 1-1 0 0,0 1 0 0 0,4 5 0 0 0,8 17 2 0 0,-9-16-3 0 0,0 0-1 0 0,0 0 0 0 0,1 0 0 0 0,11 13 0 0 0,-15-21-1 0 0,-1 1-1 0 0,1-1 1 0 0,0 0 0 0 0,0 0-1 0 0,0 0 1 0 0,0 0 0 0 0,1 0-1 0 0,-1-1 1 0 0,0 1-1 0 0,1-1 1 0 0,-1 0 0 0 0,1 0-1 0 0,-1 0 1 0 0,1-1 0 0 0,0 1-1 0 0,-1-1 1 0 0,1 0 0 0 0,0 0-1 0 0,3-1 1 0 0,3 0 1 0 0,0-1 0 0 0,0-1-1 0 0,0 0 1 0 0,-1 0 0 0 0,1-1 0 0 0,-1 0 0 0 0,0-1 0 0 0,0 0-1 0 0,-1-1 1 0 0,15-11 0 0 0,-6 3 11 0 0,0-1 0 0 0,-1-1 0 0 0,25-34 0 0 0,-35 42-4 0 0,0-1 1 0 0,-1-1-1 0 0,0 1 1 0 0,-1-1-1 0 0,0 0 1 0 0,0 0-1 0 0,-1 0 1 0 0,4-21 0 0 0,-4 1 247 0 0,0-55 1 0 0,-3 83-151 0 0,8 32 153 0 0,80 209-63 0 0,-81-220-2405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36.715"/>
    </inkml:context>
    <inkml:brush xml:id="br0">
      <inkml:brushProperty name="width" value="0.035" units="cm"/>
      <inkml:brushProperty name="height" value="0.035" units="cm"/>
      <inkml:brushProperty name="color" value="#E71224"/>
    </inkml:brush>
  </inkml:definitions>
  <inkml:trace contextRef="#ctx0" brushRef="#br0">8 440 10952 0 0,'-1'-2'10'0'0,"0"1"0"0"0,0-1 1 0 0,0 0-1 0 0,1 1 1 0 0,-1-1-1 0 0,0 0 0 0 0,1 0 1 0 0,-1 1-1 0 0,1-1 1 0 0,0 0-1 0 0,0 0 0 0 0,-1 0 1 0 0,1 0-1 0 0,0 0 1 0 0,1 1-1 0 0,-1-1 0 0 0,0-2 1 0 0,2 1 20 0 0,-1 1 1 0 0,1 0 0 0 0,0 0-1 0 0,-1 0 1 0 0,1 0-1 0 0,0 0 1 0 0,0 0 0 0 0,0 0-1 0 0,1 1 1 0 0,-1-1-1 0 0,0 1 1 0 0,0 0-1 0 0,4-2 1 0 0,33-16 327 0 0,1 2 0 0 0,1 2 1 0 0,84-20-1 0 0,35-12 538 0 0,-138 39-757 0 0,-1-1-1 0 0,0-1 1 0 0,0 0 0 0 0,-1-2-1 0 0,20-15 1 0 0,-35 23-64 0 0,1-1 0 0 0,-1 0 0 0 0,0 0 1 0 0,0 0-1 0 0,0-1 0 0 0,-1 1 0 0 0,4-7 0 0 0,-8 11-64 0 0,1 1-1 0 0,-1-1 1 0 0,0 1-1 0 0,-1-1 0 0 0,1 1 1 0 0,0-1-1 0 0,0 1 1 0 0,0-1-1 0 0,0 1 1 0 0,0 0-1 0 0,0-1 1 0 0,0 1-1 0 0,-1-1 1 0 0,1 1-1 0 0,0 0 1 0 0,0-1-1 0 0,-1 1 0 0 0,1-1 1 0 0,0 1-1 0 0,-1 0 1 0 0,1-1-1 0 0,0 1 1 0 0,-1 0-1 0 0,1 0 1 0 0,0-1-1 0 0,-1 1 1 0 0,1 0-1 0 0,-1 0 0 0 0,1 0 1 0 0,0-1-1 0 0,-2 1 1 0 0,-1-1 10 0 0,0 1-1 0 0,0-1 1 0 0,0 1 0 0 0,0-1 0 0 0,0 1-1 0 0,0 0 1 0 0,0 0 0 0 0,-1 1 0 0 0,1-1-1 0 0,0 0 1 0 0,0 1 0 0 0,-5 2 0 0 0,-38 15 106 0 0,38-15-100 0 0,-4 2 0 0 0,1 0 1 0 0,0 0 0 0 0,1 1 0 0 0,-1 1-1 0 0,1-1 1 0 0,0 2 0 0 0,1 0 0 0 0,-1 0-1 0 0,2 0 1 0 0,-1 1 0 0 0,1 1-1 0 0,0-1 1 0 0,1 1 0 0 0,1 0 0 0 0,-7 13-1 0 0,11-19-17 0 0,1 0-1 0 0,0 0 0 0 0,0 0 1 0 0,0 0-1 0 0,0 1 0 0 0,1-1 1 0 0,0 0-1 0 0,0 0 0 0 0,0 1 1 0 0,0-1-1 0 0,1 0 0 0 0,-1 0 1 0 0,3 7-1 0 0,-2-9-6 0 0,-1 0-1 0 0,1 1 1 0 0,0-1-1 0 0,0 0 1 0 0,0 0-1 0 0,0 0 1 0 0,0 0 0 0 0,0 0-1 0 0,1 0 1 0 0,-1 0-1 0 0,1-1 1 0 0,-1 1-1 0 0,1 0 1 0 0,0-1 0 0 0,0 1-1 0 0,-1-1 1 0 0,1 0-1 0 0,0 1 1 0 0,0-1-1 0 0,1 0 1 0 0,-1 0 0 0 0,0-1-1 0 0,0 1 1 0 0,0 0-1 0 0,4 0 1 0 0,3-1 1 0 0,0 0 1 0 0,0-1-1 0 0,0 0 1 0 0,0 0-1 0 0,0-1 0 0 0,-1 0 1 0 0,1-1-1 0 0,0 0 1 0 0,-1 0-1 0 0,0-1 0 0 0,0 0 1 0 0,0 0-1 0 0,8-7 1 0 0,12-8 11 0 0,-2-1 0 0 0,28-28 1 0 0,21-29 36 0 0,-74 76-22 0 0,-9 20-16 0 0,-6 45 7 0 0,13-58-21 0 0,0 1 0 0 0,1-1 0 0 0,0 1 0 0 0,0-1 0 0 0,0 1 0 0 0,1-1 1 0 0,0 1-1 0 0,2 8 0 0 0,-2-14-2 0 0,0 1 1 0 0,-1-1-1 0 0,1 0 0 0 0,0 0 1 0 0,0-1-1 0 0,0 1 1 0 0,0 0-1 0 0,0 0 1 0 0,0 0-1 0 0,0 0 0 0 0,0-1 1 0 0,0 1-1 0 0,0-1 1 0 0,0 1-1 0 0,0 0 0 0 0,0-1 1 0 0,0 0-1 0 0,1 1 1 0 0,-1-1-1 0 0,0 0 1 0 0,0 0-1 0 0,1 1 0 0 0,-1-1 1 0 0,0 0-1 0 0,0 0 1 0 0,1-1-1 0 0,0 1 0 0 0,38-6 5 0 0,-38 6-5 0 0,11-4 3 0 0,1-1 0 0 0,-1 0-1 0 0,0 0 1 0 0,0-2 0 0 0,0 1 0 0 0,-1-1 0 0 0,0-1 0 0 0,14-12 0 0 0,-11 7 34 0 0,-1 0 0 0 0,0-1 0 0 0,-1-1 0 0 0,0 0 0 0 0,14-24 0 0 0,-22 33 114 0 0,-4 10-34 0 0,1 7-75 0 0,-1-7-36 0 0,1-1 0 0 0,-1 0 0 0 0,1 0-1 0 0,-1-1 1 0 0,1 1 0 0 0,0 0 0 0 0,0 0-1 0 0,0-1 1 0 0,0 1 0 0 0,1-1 0 0 0,-1 0 0 0 0,1 0-1 0 0,-1 0 1 0 0,1 0 0 0 0,0 0 0 0 0,0 0-1 0 0,0-1 1 0 0,0 0 0 0 0,0 1 0 0 0,0-1-1 0 0,0 0 1 0 0,0 0 0 0 0,1-1 0 0 0,-1 1-1 0 0,0-1 1 0 0,0 1 0 0 0,1-1 0 0 0,-1 0-1 0 0,0 0 1 0 0,7-2 0 0 0,1 0 3 0 0,0 0-1 0 0,0-1 1 0 0,0 0 0 0 0,-1-1 0 0 0,1 0-1 0 0,-1-1 1 0 0,0 0 0 0 0,9-6 0 0 0,1-3 14 0 0,-1-1 1 0 0,28-29 0 0 0,-28 26 31 0 0,40-31 0 0 0,-59 49-52 0 0,1-1 0 0 0,-1 1 0 0 0,0 0 0 0 0,1 0 0 0 0,-1 0 0 0 0,1 0 0 0 0,-1 0 0 0 0,0 0 0 0 0,1-1 0 0 0,-1 1 0 0 0,1 0 0 0 0,-1 0 0 0 0,0 0 0 0 0,1 1 0 0 0,-1-1 1 0 0,1 0-1 0 0,-1 0 0 0 0,0 0 0 0 0,1 0 0 0 0,-1 0 0 0 0,1 0 0 0 0,-1 1 0 0 0,0-1 0 0 0,1 0 0 0 0,-1 0 0 0 0,0 0 0 0 0,1 1 0 0 0,-1-1 0 0 0,0 0 0 0 0,1 1 0 0 0,-1-1 0 0 0,13 17 12 0 0,-11-15-16 0 0,-1 0 1 0 0,1 0-1 0 0,-1 0 1 0 0,1 0-1 0 0,-1 0 1 0 0,1 0-1 0 0,0 0 1 0 0,0 0-1 0 0,0-1 1 0 0,0 1-1 0 0,0-1 1 0 0,4 2-1 0 0,-3-2 2 0 0,0-1-1 0 0,0 0 0 0 0,0-1 0 0 0,0 1 0 0 0,0 0 0 0 0,0-1 0 0 0,0 0 0 0 0,0 1 1 0 0,-1-1-1 0 0,1 0 0 0 0,0-1 0 0 0,0 1 0 0 0,-1 0 0 0 0,1-1 0 0 0,2-2 0 0 0,38-30 13 0 0,-36 29-9 0 0,20-20 409 0 0,-26 24-319 0 0,2 1-9 0 0,39 7 309 0 0,2 0-2896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37.120"/>
    </inkml:context>
    <inkml:brush xml:id="br0">
      <inkml:brushProperty name="width" value="0.035" units="cm"/>
      <inkml:brushProperty name="height" value="0.035" units="cm"/>
      <inkml:brushProperty name="color" value="#E71224"/>
    </inkml:brush>
  </inkml:definitions>
  <inkml:trace contextRef="#ctx0" brushRef="#br0">1 1 13672 0 0,'0'0'480'0'0,"38"17"-480"0"0,5-13 8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37.526"/>
    </inkml:context>
    <inkml:brush xml:id="br0">
      <inkml:brushProperty name="width" value="0.035" units="cm"/>
      <inkml:brushProperty name="height" value="0.035" units="cm"/>
      <inkml:brushProperty name="color" value="#E71224"/>
    </inkml:brush>
  </inkml:definitions>
  <inkml:trace contextRef="#ctx0" brushRef="#br0">0 376 12056 0 0,'5'0'-31'0'0,"17"-5"117"0"0,0-1 1 0 0,0 0-1 0 0,-1-2 1 0 0,34-17-1 0 0,-44 20-23 0 0,14-6 194 0 0,-1-2 0 0 0,0 0 0 0 0,-1-2 0 0 0,0 0 0 0 0,-1-2 0 0 0,31-30 1 0 0,-50 45-145 0 0,0-2 0 0 0,-1 1 0 0 0,1 0 0 0 0,-1 0 0 0 0,0-1 0 0 0,0 1 0 0 0,0-1 0 0 0,2-6 0 0 0,-5 9-88 0 0,1 0 0 0 0,0 1 0 0 0,0-1 0 0 0,-1 0 0 0 0,1 0 0 0 0,-1 1 0 0 0,1-1 0 0 0,0 0 0 0 0,-1 1 0 0 0,1-1 0 0 0,-1 0-1 0 0,0 1 1 0 0,1-1 0 0 0,-1 1 0 0 0,1-1 0 0 0,-1 1 0 0 0,0-1 0 0 0,0 1 0 0 0,1 0 0 0 0,-1-1 0 0 0,-1 1 0 0 0,-2-1 5 0 0,0 0 0 0 0,0 1 0 0 0,0-1 0 0 0,0 1-1 0 0,0 0 1 0 0,0 0 0 0 0,0 1 0 0 0,0-1 0 0 0,0 1 0 0 0,0 0 0 0 0,0 0-1 0 0,-4 2 1 0 0,1-1 7 0 0,-5 1 2 0 0,1 1 0 0 0,0 0-1 0 0,0 1 1 0 0,1 0-1 0 0,0 1 1 0 0,0 0 0 0 0,0 0-1 0 0,0 1 1 0 0,1 1-1 0 0,0-1 1 0 0,-11 14 0 0 0,11-10-5 0 0,-1 2 0 0 0,1-1 1 0 0,1 1-1 0 0,0 1 0 0 0,1-1 1 0 0,1 1-1 0 0,0 1 0 0 0,-5 17 0 0 0,9-27-25 0 0,1-1 0 0 0,0 1 0 0 0,0 0-1 0 0,1 0 1 0 0,-1-1 0 0 0,1 1-1 0 0,0 0 1 0 0,1 0 0 0 0,-1-1-1 0 0,1 1 1 0 0,-1 0 0 0 0,2 0-1 0 0,-1-1 1 0 0,0 1 0 0 0,1-1-1 0 0,3 8 1 0 0,-3-9-7 0 0,0-1-1 0 0,0 1 1 0 0,0-1 0 0 0,0 0-1 0 0,0 1 1 0 0,1-1 0 0 0,-1 0-1 0 0,0 0 1 0 0,1 0 0 0 0,0-1-1 0 0,0 1 1 0 0,-1-1 0 0 0,1 1-1 0 0,0-1 1 0 0,0 0 0 0 0,0 0-1 0 0,0 0 1 0 0,0 0 0 0 0,1-1-1 0 0,-1 1 1 0 0,0-1 0 0 0,0 0-1 0 0,0 0 1 0 0,6-1 0 0 0,4 0-1 0 0,-1-2 0 0 0,0 1 0 0 0,0-2 0 0 0,0 1 1 0 0,20-11-1 0 0,56-34 6 0 0,-61 33-7 0 0,124-83 19 0 0,-18 10 12 0 0,-104 71-23 0 0,0 1-1 0 0,56-19 0 0 0,-73 30-2 0 0,7-2 6 0 0,37-7-1 0 0,-52 13-5 0 0,1 0 1 0 0,-1 0-1 0 0,1 1 0 0 0,0 0 0 0 0,-1 0 0 0 0,1 0 1 0 0,0 1-1 0 0,-1-1 0 0 0,1 1 0 0 0,-1 0 0 0 0,1 0 1 0 0,-1 1-1 0 0,7 2 0 0 0,-9-2 1 0 0,-1-1 0 0 0,1 0-1 0 0,-1 1 1 0 0,1-1 0 0 0,-1 1-1 0 0,1-1 1 0 0,-1 1 0 0 0,0 0-1 0 0,0 0 1 0 0,0 0 0 0 0,0 0-1 0 0,0-1 1 0 0,0 1 0 0 0,0 0 0 0 0,-1 1-1 0 0,1-1 1 0 0,-1 0 0 0 0,1 0-1 0 0,-1 0 1 0 0,0 0 0 0 0,0 0-1 0 0,0 0 1 0 0,0 0 0 0 0,0 1 0 0 0,-1-1-1 0 0,1 0 1 0 0,-1 0 0 0 0,1 0-1 0 0,-2 3 1 0 0,-2 7 19 0 0,0 0-1 0 0,-1-1 1 0 0,-9 17-1 0 0,14-28-24 0 0,-8 13 27 0 0,0-1 0 0 0,-1-1 0 0 0,0 1 0 0 0,-20 17 0 0 0,-16 21 134 0 0,43-48 70 0 0,4-4-172 0 0,17-33 25 0 0,1 2 1 0 0,38-48 0 0 0,56-54-216 0 0,-46 58-2015 0 0,-58 64-9496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38.465"/>
    </inkml:context>
    <inkml:brush xml:id="br0">
      <inkml:brushProperty name="width" value="0.035" units="cm"/>
      <inkml:brushProperty name="height" value="0.035" units="cm"/>
      <inkml:brushProperty name="color" value="#E71224"/>
    </inkml:brush>
  </inkml:definitions>
  <inkml:trace contextRef="#ctx0" brushRef="#br0">220 101 12760 0 0,'-82'-99'1337'0'0,"81"98"-793"0"0,0 2-89 0 0,-3 7-329 0 0,0-1 1 0 0,1 1-1 0 0,0 0 1 0 0,0 0 0 0 0,1 0-1 0 0,0 0 1 0 0,-1 15 0 0 0,0-2 9 0 0,-29 252 566 0 0,22 6-399 0 0,6-105-166 0 0,-24 1466 330 0 0,3-921-370 0 0,21-639-89 0 0,4-68-6 0 0,-6 190 35 0 0,8-171-27 0 0,0 1 0 0 0,2 0 0 0 0,1-1 1 0 0,12 38-1 0 0,-14-59-6 0 0,0 0 1 0 0,1-1 0 0 0,0 0-1 0 0,1 0 1 0 0,0 0 0 0 0,0 0-1 0 0,1-1 1 0 0,0 0 0 0 0,0 0-1 0 0,1 0 1 0 0,0-1-1 0 0,0 0 1 0 0,1-1 0 0 0,0 1-1 0 0,0-1 1 0 0,1-1 0 0 0,-1 0-1 0 0,1 0 1 0 0,0-1 0 0 0,1 0-1 0 0,-1 0 1 0 0,1-1 0 0 0,-1 0-1 0 0,15 2 1 0 0,2-2 7 0 0,0 0 0 0 0,0-2 0 0 0,1-1 0 0 0,50-6 0 0 0,109-30 25 0 0,-129 23-28 0 0,1780-343 154 0 0,-810 204-78 0 0,-614 96-51 0 0,-86 20 16 0 0,14-2 58 0 0,-321 35-682 0 0,-1-1 0 0 0,0 0 0 0 0,33-13 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39.463"/>
    </inkml:context>
    <inkml:brush xml:id="br0">
      <inkml:brushProperty name="width" value="0.035" units="cm"/>
      <inkml:brushProperty name="height" value="0.035" units="cm"/>
      <inkml:brushProperty name="color" value="#E71224"/>
    </inkml:brush>
  </inkml:definitions>
  <inkml:trace contextRef="#ctx0" brushRef="#br0">0 706 11448 0 0,'0'0'3416'0'0,"12"-1"-3323"0"0,67-12 35 0 0,127-38 1 0 0,-73 15-58 0 0,1599-329 384 0 0,29 163-11 0 0,-1593 193-403 0 0,515-20 144 0 0,-481 30-61 0 0,275 36-1 0 0,-253 2-19 0 0,-193-31-81 0 0,0 0 1 0 0,-1 3-1 0 0,0 0 1 0 0,-1 2 0 0 0,30 17-1 0 0,-50-24-9 0 0,1 0 0 0 0,-1 1 0 0 0,0 0 0 0 0,-1 1-1 0 0,0 0 1 0 0,0 0 0 0 0,0 1 0 0 0,-1 0 0 0 0,11 18 0 0 0,-11-13 3 0 0,-1 0 0 0 0,0 1 1 0 0,-1 0-1 0 0,0 0 0 0 0,-1 0 1 0 0,3 25-1 0 0,26 265 148 0 0,-2-2-70 0 0,28 329 84 0 0,-44 269 109 0 0,-41-556-144 0 0,16-250-98 0 0,7-69-25 0 0,-1 0 0 0 0,0-1 0 0 0,-2 0 0 0 0,-1 0 0 0 0,-20 46 0 0 0,22-60-12 0 0,-2 1 0 0 0,1-1-1 0 0,-1 0 1 0 0,-1-1 0 0 0,0 0 0 0 0,0 0 0 0 0,-1-1 0 0 0,0 0-1 0 0,-1 0 1 0 0,0-1 0 0 0,-1 0 0 0 0,1-1 0 0 0,-24 12 0 0 0,5-6 10 0 0,-1-2-1 0 0,-50 12 1 0 0,-69 6 21 0 0,123-24-34 0 0,-241 40 50 0 0,-499 104 22 0 0,-85 107-272 0 0,616-181-1931 0 0,205-65-9481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40.584"/>
    </inkml:context>
    <inkml:brush xml:id="br0">
      <inkml:brushProperty name="width" value="0.035" units="cm"/>
      <inkml:brushProperty name="height" value="0.035" units="cm"/>
      <inkml:brushProperty name="color" value="#E71224"/>
    </inkml:brush>
  </inkml:definitions>
  <inkml:trace contextRef="#ctx0" brushRef="#br0">573 57 10448 0 0,'0'0'345'0'0,"-5"-4"64"0"0,-3-4 223 0 0,-1 0-1 0 0,-18-12 0 0 0,24 18-542 0 0,-1 0 0 0 0,0 0 0 0 0,0 0 0 0 0,1 0-1 0 0,-1 1 1 0 0,0-1 0 0 0,-1 1 0 0 0,1 0 0 0 0,0 0-1 0 0,0 1 1 0 0,0-1 0 0 0,-1 1 0 0 0,-7 0 0 0 0,-3 4-26 0 0,0 0 1 0 0,-1 0-1 0 0,2 2 1 0 0,-1 0-1 0 0,0 0 1 0 0,1 2-1 0 0,1-1 1 0 0,-1 2-1 0 0,-21 17 1 0 0,0 4 30 0 0,2 1 1 0 0,-34 39-1 0 0,39-37-4 0 0,-38 56 1 0 0,56-73-66 0 0,1 0 1 0 0,0 0-1 0 0,1 1 1 0 0,1 0-1 0 0,1 0 0 0 0,-6 23 1 0 0,11-35-17 0 0,0 0 0 0 0,1 0 0 0 0,-1 0-1 0 0,1 0 1 0 0,0 0 0 0 0,0 0 0 0 0,0 0 0 0 0,1 0 0 0 0,0 0 0 0 0,0 0 0 0 0,0 0-1 0 0,0-1 1 0 0,1 1 0 0 0,0 0 0 0 0,4 8 0 0 0,-4-10-5 0 0,1-1 1 0 0,-1 1-1 0 0,0-1 1 0 0,1 1-1 0 0,0-1 0 0 0,-1 0 1 0 0,1 0-1 0 0,0 0 1 0 0,0 0-1 0 0,0-1 0 0 0,0 1 1 0 0,1-1-1 0 0,-1 0 0 0 0,0 0 1 0 0,1 0-1 0 0,-1 0 1 0 0,0 0-1 0 0,1-1 0 0 0,-1 1 1 0 0,1-1-1 0 0,-1 0 1 0 0,1 0-1 0 0,-1-1 0 0 0,4 0 1 0 0,13-2 7 0 0,-1-1 1 0 0,0-1-1 0 0,-1 0 1 0 0,1-1 0 0 0,26-14-1 0 0,87-53 50 0 0,-125 69-58 0 0,30-18 66 0 0,-2-1-1 0 0,0-2 0 0 0,46-43 1 0 0,-83 70 48 0 0,-21 20 6 0 0,-33 42 0 0 0,50-56-114 0 0,0 2 1 0 0,1-1-1 0 0,0 0 0 0 0,0 1 1 0 0,1 0-1 0 0,-3 14 0 0 0,6-22-8 0 0,1 0 0 0 0,-1 0 0 0 0,1 0 0 0 0,0 0 0 0 0,0 0 1 0 0,0 1-1 0 0,0-1 0 0 0,1 0 0 0 0,-1 0 0 0 0,0 0 0 0 0,1 0 0 0 0,-1 0 0 0 0,1 0 0 0 0,0 0 0 0 0,0 0 0 0 0,1 2 0 0 0,0-2-1 0 0,-1 0 0 0 0,1-1 0 0 0,0 1 1 0 0,0-1-1 0 0,-1 1 0 0 0,1-1 0 0 0,0 0 0 0 0,1 1 0 0 0,-1-1 0 0 0,0 0 0 0 0,0-1 0 0 0,0 1 0 0 0,1 0 0 0 0,-1 0 1 0 0,0-1-1 0 0,1 0 0 0 0,4 1 0 0 0,12 0 0 0 0,-1-1 1 0 0,1-1 0 0 0,0-1-1 0 0,0 0 1 0 0,-1-2-1 0 0,1 0 1 0 0,-1-1-1 0 0,22-8 1 0 0,-8 0 3 0 0,0-2 1 0 0,0 0-1 0 0,45-32 1 0 0,-76 46-6 0 0,68-49 22 0 0,-62 44-17 0 0,0 0 0 0 0,-1 0 0 0 0,0-1 0 0 0,0 0 0 0 0,0 0 0 0 0,9-15 0 0 0,-15 21-2 0 0,1-1 0 0 0,0 0-1 0 0,-1 1 1 0 0,1-1 0 0 0,-1 0-1 0 0,1 1 1 0 0,-1-1 0 0 0,0 0-1 0 0,0 1 1 0 0,0-1 0 0 0,0 0-1 0 0,0 1 1 0 0,0-1 0 0 0,0 0-1 0 0,-1 1 1 0 0,1-1 0 0 0,-1 0 0 0 0,1 1-1 0 0,-1-1 1 0 0,1 0 0 0 0,-1 1-1 0 0,0-1 1 0 0,0 1 0 0 0,0 0-1 0 0,0-1 1 0 0,0 1 0 0 0,0 0-1 0 0,0-1 1 0 0,0 1 0 0 0,-1 0-1 0 0,1 0 1 0 0,-3-2 0 0 0,0 0 5 0 0,-1 0 1 0 0,1 1-1 0 0,-1-1 1 0 0,0 1-1 0 0,1 0 1 0 0,-1 1-1 0 0,0-1 1 0 0,0 1-1 0 0,-8-2 0 0 0,2 3 7 0 0,0 0-1 0 0,0 0 1 0 0,0 1-1 0 0,0 0 0 0 0,0 1 1 0 0,0 0-1 0 0,0 0 1 0 0,1 2-1 0 0,-1-1 0 0 0,1 1 1 0 0,-17 10-1 0 0,16-8-1 0 0,0 1-1 0 0,0 0 1 0 0,1 0-1 0 0,0 2 1 0 0,0-1 0 0 0,1 1-1 0 0,0 0 1 0 0,1 1 0 0 0,-14 20-1 0 0,21-28-115 0 0,0-1 0 0 0,0 1 0 0 0,1-1 0 0 0,-1 1 0 0 0,0 0 0 0 0,1-1 0 0 0,-1 1 0 0 0,1 0 0 0 0,0-1 0 0 0,-1 1 0 0 0,1 0 0 0 0,0-1 0 0 0,0 1 0 0 0,0 0-1 0 0,1-1 1 0 0,-1 1 0 0 0,0 0 0 0 0,0 0 0 0 0,1-1 0 0 0,0 3 0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6:41.503"/>
    </inkml:context>
    <inkml:brush xml:id="br0">
      <inkml:brushProperty name="width" value="0.035" units="cm"/>
      <inkml:brushProperty name="height" value="0.035" units="cm"/>
      <inkml:brushProperty name="color" value="#E71224"/>
    </inkml:brush>
  </inkml:definitions>
  <inkml:trace contextRef="#ctx0" brushRef="#br0">84 681 11256 0 0,'39'-16'98'0'0,"-8"4"279"0"0,-1-1 0 0 0,0-2 0 0 0,0-1 0 0 0,50-36 1 0 0,-78 50-315 0 0,0 0 1 0 0,0 0-1 0 0,0 0 1 0 0,0 0 0 0 0,0 0-1 0 0,0 0 1 0 0,-1 0-1 0 0,1 0 1 0 0,-1-1-1 0 0,0 1 1 0 0,1-1 0 0 0,-1 1-1 0 0,0-1 1 0 0,0 0-1 0 0,0-4 1 0 0,0 3-9 0 0,-1 1 0 0 0,-1-1 0 0 0,1 0 0 0 0,0 0 0 0 0,-1 1 1 0 0,0-1-1 0 0,0 0 0 0 0,0 1 0 0 0,0-1 0 0 0,-1 1 0 0 0,-1-4 0 0 0,-1-2 24 0 0,-1 1-1 0 0,0 1 0 0 0,0-1 0 0 0,-1 1 1 0 0,0 0-1 0 0,0 0 0 0 0,-1 1 1 0 0,0 0-1 0 0,-12-9 0 0 0,8 8 13 0 0,0 0-1 0 0,0 0 0 0 0,-1 2 0 0 0,0-1 0 0 0,0 1 1 0 0,-15-3-1 0 0,23 7-61 0 0,0 0 1 0 0,1 0 0 0 0,-1 1-1 0 0,0 0 1 0 0,0 0-1 0 0,0 0 1 0 0,0 0-1 0 0,1 0 1 0 0,-1 1 0 0 0,0-1-1 0 0,0 1 1 0 0,1 0-1 0 0,-1 1 1 0 0,-6 2-1 0 0,4-1 5 0 0,1 0-1 0 0,0 1 1 0 0,0-1 0 0 0,1 1-1 0 0,-1 0 1 0 0,1 0-1 0 0,0 1 1 0 0,-6 7-1 0 0,1 1 11 0 0,1 1-1 0 0,1-1 1 0 0,0 1 0 0 0,1 0-1 0 0,0 1 1 0 0,-5 21-1 0 0,9-28-26 0 0,0 0-1 0 0,1-1 0 0 0,0 1 0 0 0,0 0 0 0 0,1 0 1 0 0,0 0-1 0 0,0 0 0 0 0,1 0 0 0 0,3 15 1 0 0,-3-20-13 0 0,0 0 0 0 0,0 0 1 0 0,1 0-1 0 0,-1 0 1 0 0,1 0-1 0 0,-1-1 0 0 0,1 1 1 0 0,0 0-1 0 0,0-1 1 0 0,0 1-1 0 0,0-1 1 0 0,1 1-1 0 0,-1-1 0 0 0,1 0 1 0 0,-1 0-1 0 0,1 0 1 0 0,0-1-1 0 0,0 1 0 0 0,0-1 1 0 0,0 1-1 0 0,0-1 1 0 0,0 0-1 0 0,0 0 1 0 0,0 0-1 0 0,0-1 0 0 0,4 1 1 0 0,1 0-1 0 0,1-1 1 0 0,-1 0 0 0 0,0-1-1 0 0,0 0 1 0 0,1 0-1 0 0,-1-1 1 0 0,0 0-1 0 0,0 0 1 0 0,0-1 0 0 0,-1 0-1 0 0,1 0 1 0 0,10-8-1 0 0,4-2 5 0 0,-2 0 0 0 0,36-32-1 0 0,-33 23 0 0 0,0 0 0 0 0,-2-2 1 0 0,-1-1-1 0 0,-1-1 0 0 0,-1 0 0 0 0,20-39 0 0 0,-10 9 16 0 0,-4-1 0 0 0,23-75 0 0 0,-15 35 56 0 0,-31 90-42 0 0,-3 6-22 0 0,-5 10 1 0 0,-6 17-9 0 0,2 1 0 0 0,0 0 1 0 0,2 0-1 0 0,1 1 0 0 0,2 0 0 0 0,0 0 0 0 0,-2 47 0 0 0,8-66-8 0 0,0 1 0 0 0,1-1 0 0 0,0 0 0 0 0,0 0 0 0 0,1 1 0 0 0,0-1 0 0 0,1 0 0 0 0,0 0 0 0 0,0-1 0 0 0,1 1-1 0 0,0-1 1 0 0,7 11 0 0 0,-7-14 0 0 0,0 0 0 0 0,0 0-1 0 0,0 0 1 0 0,1-1-1 0 0,0 0 1 0 0,0 0 0 0 0,0 0-1 0 0,0 0 1 0 0,0-1 0 0 0,1 0-1 0 0,-1 0 1 0 0,1 0 0 0 0,0-1-1 0 0,0 0 1 0 0,0 0 0 0 0,0 0-1 0 0,1-1 1 0 0,10 1-1 0 0,0-2 1 0 0,0 0 0 0 0,-1-1-1 0 0,1-1 1 0 0,-1-1-1 0 0,1 0 1 0 0,-1-1 0 0 0,19-7-1 0 0,-10 1-3 0 0,0 0-1 0 0,-1-2 1 0 0,39-25-1 0 0,-38 20 0 0 0,42-39-1 0 0,-62 48 6 0 0,-12 7 0 0 0,-8 5 0 0 0,-2 4 0 0 0,-13 6 0 0 0,24-12 0 0 0,12-7 0 0 0,17-11-1 0 0,-1 0 0 0 0,0-2 0 0 0,20-23 0 0 0,-31 29 1 0 0,-1 1-1 0 0,0-2 1 0 0,-1 1-1 0 0,0-1 1 0 0,-1-1-1 0 0,-1 0 1 0 0,8-18-1 0 0,-14 28 1 0 0,0 0 0 0 0,0 0 0 0 0,0 0 0 0 0,0 0 0 0 0,-1 0 0 0 0,1 0 0 0 0,-1 0 0 0 0,0 0 0 0 0,-1-1 0 0 0,1 1 0 0 0,-1 0 0 0 0,0 0 0 0 0,-2-7 0 0 0,3 9 0 0 0,-1 0 0 0 0,0 1 0 0 0,0-1 0 0 0,0 0 0 0 0,0 1 0 0 0,0-1 0 0 0,0 1 0 0 0,-1-1 0 0 0,1 1 0 0 0,0 0 0 0 0,-1 0 0 0 0,1 0 0 0 0,-1-1 0 0 0,1 1 0 0 0,-1 1 0 0 0,0-1 0 0 0,1 0 0 0 0,-1 0 0 0 0,0 0 0 0 0,0 1 0 0 0,1-1 0 0 0,-1 1 0 0 0,0 0 0 0 0,0-1 0 0 0,0 1 0 0 0,0 0 0 0 0,1 0 0 0 0,-1 0 0 0 0,0 0 0 0 0,0 1 0 0 0,0-1 0 0 0,0 0 0 0 0,-2 1 0 0 0,-8 3 0 0 0,-1 0 0 0 0,1 1 0 0 0,0 0 0 0 0,0 1 0 0 0,1 0 0 0 0,-1 1 0 0 0,1 0 0 0 0,1 1 0 0 0,-1 0 0 0 0,-11 12 0 0 0,1 2 0 0 0,0 0 0 0 0,1 2 0 0 0,-22 35 0 0 0,27-36 0 0 0,2 1 0 0 0,0 0 0 0 0,-9 27 0 0 0,16-36 0 0 0,1 1 0 0 0,1 0 0 0 0,0 1 0 0 0,1-1 0 0 0,1 0 0 0 0,-1 20 0 0 0,3-32 0 0 0,0-1 0 0 0,0 1 0 0 0,0-1 0 0 0,0 0 0 0 0,1 1 0 0 0,-1-1 0 0 0,1 1 0 0 0,0-1 0 0 0,0 0 0 0 0,0 0 0 0 0,1 0 0 0 0,-1 0 0 0 0,1 0 0 0 0,-1 0 0 0 0,1 0 0 0 0,0 0 0 0 0,0 0 0 0 0,0-1 0 0 0,1 1 0 0 0,-1-1 0 0 0,1 1 0 0 0,-1-1 0 0 0,1 0 0 0 0,0 0 0 0 0,0 0 0 0 0,0-1 0 0 0,0 1 0 0 0,0-1 0 0 0,0 1 0 0 0,0-1 0 0 0,0 0 0 0 0,1 0 0 0 0,4 0 0 0 0,21 4 0 0 0,1-2 0 0 0,0-1 0 0 0,0-1 0 0 0,58-6 0 0 0,12 0 0 0 0,74 5-16 0 0,-142-2-2243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7:26.088"/>
    </inkml:context>
    <inkml:brush xml:id="br0">
      <inkml:brushProperty name="width" value="0.035" units="cm"/>
      <inkml:brushProperty name="height" value="0.035" units="cm"/>
      <inkml:brushProperty name="color" value="#E71224"/>
    </inkml:brush>
  </inkml:definitions>
  <inkml:trace contextRef="#ctx0" brushRef="#br0">478 2 8936 0 0,'0'0'313'0'0,"-6"-1"-42"0"0,-6 1-187 0 0,0 0 1 0 0,-1 1 0 0 0,1 0-1 0 0,0 1 1 0 0,0 0-1 0 0,0 1 1 0 0,0 1 0 0 0,1-1-1 0 0,-1 2 1 0 0,1 0 0 0 0,0 0-1 0 0,0 1 1 0 0,-16 12-1 0 0,-2 3 8 0 0,0 1-1 0 0,2 1 1 0 0,-39 43-1 0 0,51-51-59 0 0,-37 45 88 0 0,48-54-98 0 0,0 0-1 0 0,1 0 1 0 0,-1 0 0 0 0,1 0-1 0 0,0 0 1 0 0,1 0 0 0 0,-1 1-1 0 0,-2 12 1 0 0,5-16-10 0 0,0-1-1 0 0,0 1 1 0 0,1 0-1 0 0,-1-1 1 0 0,1 1 0 0 0,-1-1-1 0 0,1 1 1 0 0,0-1-1 0 0,0 1 1 0 0,0-1-1 0 0,0 0 1 0 0,0 0 0 0 0,1 1-1 0 0,-1-1 1 0 0,1 0-1 0 0,-1 0 1 0 0,1 0 0 0 0,0 0-1 0 0,0 0 1 0 0,3 2-1 0 0,4 3 27 0 0,0 0-1 0 0,1-1 1 0 0,12 7-1 0 0,-5-4 22 0 0,1-1 0 0 0,0-1 0 0 0,36 9 0 0 0,60 5 140 0 0,-40-8-78 0 0,-39-6-61 0 0,-17-5-4 0 0,0 1 0 0 0,0 1-1 0 0,0 1 1 0 0,-1 0-1 0 0,33 16 1 0 0,-49-21-51 0 0,0 1 0 0 0,0 0 0 0 0,0-1 0 0 0,0 1 0 0 0,-1 0 0 0 0,1-1 1 0 0,0 1-1 0 0,0 0 0 0 0,0 0 0 0 0,-1 0 0 0 0,1 0 0 0 0,0 0 0 0 0,-1 0 1 0 0,1 0-1 0 0,-1 0 0 0 0,1 0 0 0 0,-1 0 0 0 0,1 0 0 0 0,-1 0 0 0 0,0 0 0 0 0,0 0 1 0 0,1 1-1 0 0,-1-1 0 0 0,0 0 0 0 0,0 0 0 0 0,0 0 0 0 0,0 0 0 0 0,0 0 1 0 0,-1 1-1 0 0,1-1 0 0 0,0 0 0 0 0,-1 0 0 0 0,1 0 0 0 0,0 0 0 0 0,-1 0 1 0 0,1 0-1 0 0,-2 2 0 0 0,-1 2 10 0 0,-1 0 1 0 0,0 0 0 0 0,0 0 0 0 0,0 0-1 0 0,-9 7 1 0 0,-1-1 4 0 0,-2 0 1 0 0,1 0-1 0 0,-1-1 0 0 0,-1-1 1 0 0,-18 7-1 0 0,-95 32 42 0 0,97-37-42 0 0,16-5-11 0 0,-29 10 55 0 0,0-1-1 0 0,-2-3 0 0 0,-68 10 1 0 0,116-22-62 0 0,0 1 1 0 0,-1-1 0 0 0,1 0 0 0 0,-1 0 0 0 0,1 0-1 0 0,-1 0 1 0 0,1 0 0 0 0,-1 0 0 0 0,1 0 0 0 0,-1 0 0 0 0,1 0-1 0 0,-1 0 1 0 0,1 0 0 0 0,0 0 0 0 0,-1 0 0 0 0,1 0-1 0 0,-1 0 1 0 0,1 0 0 0 0,-1 0 0 0 0,1-1 0 0 0,-1 1 0 0 0,1 0-1 0 0,0 0 1 0 0,-1-1 0 0 0,1 1 0 0 0,-1 0 0 0 0,1-1-1 0 0,0 1 1 0 0,-1 0 0 0 0,1-1 0 0 0,0 1 0 0 0,0 0-1 0 0,-1-1 1 0 0,1 1 0 0 0,0-1 0 0 0,0 1 0 0 0,-1 0 0 0 0,1-1-1 0 0,0 1 1 0 0,0-1 0 0 0,0 1 0 0 0,0-1 0 0 0,0 1-1 0 0,0-1 1 0 0,0 1 0 0 0,0-1 0 0 0,0 1 0 0 0,0-1-1 0 0,0 1 1 0 0,0 0 0 0 0,0-1 0 0 0,0 1 0 0 0,0-1 0 0 0,0 1-1 0 0,1-1 1 0 0,-1 1 0 0 0,0-1 0 0 0,0 1 0 0 0,0 0-1 0 0,1-1 1 0 0,-1 1 0 0 0,0-1 0 0 0,1 1 0 0 0,-1 0 0 0 0,0-1-1 0 0,1 1 1 0 0,17-22-1777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49.713"/>
    </inkml:context>
    <inkml:brush xml:id="br0">
      <inkml:brushProperty name="width" value="0.035" units="cm"/>
      <inkml:brushProperty name="height" value="0.035" units="cm"/>
      <inkml:brushProperty name="color" value="#E71224"/>
    </inkml:brush>
  </inkml:definitions>
  <inkml:trace contextRef="#ctx0" brushRef="#br0">239 83 14464 0 0,'-132'197'1446'0'0,"112"-162"-1064"0"0,1 2 1 0 0,2 0-1 0 0,-20 66 0 0 0,37-102-377 0 0,-4 11 93 0 0,1-1 0 0 0,1 1 0 0 0,-2 24 0 0 0,4-34-78 0 0,0 1 0 0 0,0-1 1 0 0,0 1-1 0 0,0-1 0 0 0,1 1 0 0 0,-1-1 1 0 0,1 1-1 0 0,0-1 0 0 0,0 0 0 0 0,0 1 1 0 0,1 2-1 0 0,-1-4-7 0 0,0 0 0 0 0,0 0 0 0 0,0 0 0 0 0,0 0 0 0 0,0 0 0 0 0,0 0 1 0 0,1 0-1 0 0,-1 0 0 0 0,0-1 0 0 0,0 1 0 0 0,0 0 0 0 0,1-1 0 0 0,-1 1 0 0 0,0-1 1 0 0,1 1-1 0 0,-1-1 0 0 0,1 0 0 0 0,-1 0 0 0 0,0 1 0 0 0,1-1 0 0 0,2 0 0 0 0,3-1 12 0 0,0 0-1 0 0,0 0 0 0 0,0 0 0 0 0,0-1 0 0 0,-1 0 0 0 0,1 0 1 0 0,0-1-1 0 0,-1 0 0 0 0,1 0 0 0 0,5-5 0 0 0,1 0 11 0 0,0-1 0 0 0,-1 0 0 0 0,18-19 0 0 0,-14 11-2 0 0,-2-1 1 0 0,0 0-1 0 0,-1-2 0 0 0,0 1 1 0 0,-2-2-1 0 0,0 1 1 0 0,11-35-1 0 0,-8 14 11 0 0,-2-1-1 0 0,-1-1 1 0 0,4-44-1 0 0,-13 76-30 0 0,-1 0 0 0 0,0-1-1 0 0,-1 1 1 0 0,0 0 0 0 0,-1 0 0 0 0,-2-17-1 0 0,2 26-9 0 0,1 0 0 0 0,0 1-1 0 0,-1-1 1 0 0,0 1 0 0 0,1-1-1 0 0,-1 1 1 0 0,0-1 0 0 0,0 1-1 0 0,0-1 1 0 0,0 1-1 0 0,0 0 1 0 0,0-1 0 0 0,0 1-1 0 0,0 0 1 0 0,-1 0 0 0 0,1 0-1 0 0,0 0 1 0 0,-1 0 0 0 0,1 0-1 0 0,-1 0 1 0 0,1 1-1 0 0,-3-2 1 0 0,1 2 1 0 0,-1-1 0 0 0,1 0-1 0 0,-1 1 1 0 0,1 0 0 0 0,-1 0-1 0 0,1 0 1 0 0,-1 0 0 0 0,0 0 0 0 0,1 1-1 0 0,-4 0 1 0 0,-7 3 7 0 0,0 1 0 0 0,0 0 0 0 0,-25 14 0 0 0,28-13-9 0 0,1 1 1 0 0,0 0-1 0 0,0 0 0 0 0,1 1 1 0 0,-1 0-1 0 0,2 1 1 0 0,-1 0-1 0 0,1 1 1 0 0,-10 16-1 0 0,14-21-1 0 0,1 0-1 0 0,0 0 1 0 0,1 0 0 0 0,-1 1-1 0 0,1-1 1 0 0,0 1 0 0 0,0 0-1 0 0,1 0 1 0 0,0-1 0 0 0,0 1-1 0 0,0 0 1 0 0,1 0 0 0 0,-1 0-1 0 0,1 0 1 0 0,1 0-1 0 0,-1 0 1 0 0,1 0 0 0 0,0 0-1 0 0,1 0 1 0 0,-1-1 0 0 0,5 10-1 0 0,-4-11 0 0 0,0-1 0 0 0,0 0 0 0 0,1 0 0 0 0,-1 0 0 0 0,1-1 0 0 0,-1 1 0 0 0,1 0 0 0 0,0-1 0 0 0,0 0 0 0 0,0 1-1 0 0,1-1 1 0 0,-1-1 0 0 0,0 1 0 0 0,1 0 0 0 0,-1-1 0 0 0,1 0 0 0 0,0 0 0 0 0,-1 0 0 0 0,1 0 0 0 0,0 0 0 0 0,0-1-1 0 0,0 1 1 0 0,-1-1 0 0 0,1 0 0 0 0,6-1 0 0 0,5-1-1 0 0,0 0 1 0 0,-1 0-1 0 0,1-2 0 0 0,-1 1 0 0 0,18-9 1 0 0,2-2-1 0 0,-1-1 1 0 0,-1-2 0 0 0,0-2 0 0 0,40-30-1 0 0,-52 33 5 0 0,2 2-1 0 0,0 0 1 0 0,1 1-1 0 0,34-14 1 0 0,-33 22 28 0 0,-23 5-11 0 0,0 2-4 0 0,1 1-16 0 0,0 1 0 0 0,0-1 0 0 0,0 1 0 0 0,-1-1 0 0 0,1 1 0 0 0,-1-1 0 0 0,0 1 0 0 0,0 0 0 0 0,0 0 0 0 0,-1 0-1 0 0,1-1 1 0 0,-1 1 0 0 0,0 0 0 0 0,0 0 0 0 0,0 0 0 0 0,-1 0 0 0 0,1 0 0 0 0,-1-1 0 0 0,0 1 0 0 0,0 0 0 0 0,-3 5-1 0 0,-4 7 3 0 0,0 0-1 0 0,-1-1 1 0 0,-1-1-1 0 0,-13 16 0 0 0,47-68-2 0 0,-14 20 0 0 0,1 1 0 0 0,25-31 0 0 0,-24 37 1 0 0,1 0-1 0 0,0 1 0 0 0,0 0 0 0 0,1 1 0 0 0,0 0 0 0 0,0 1 0 0 0,1 1 0 0 0,0 0 0 0 0,1 1 1 0 0,31-7-1 0 0,-46 12 3 0 0,1 1-1 0 0,0 0 1 0 0,0 0 0 0 0,-1-1 0 0 0,1 1 0 0 0,0 0-1 0 0,0 0 1 0 0,-1 1 0 0 0,1-1 0 0 0,0 0 0 0 0,0 1 0 0 0,-1-1-1 0 0,1 1 1 0 0,0-1 0 0 0,-1 1 0 0 0,3 1 0 0 0,-3-1 0 0 0,0 0 1 0 0,0 0 0 0 0,0 0-1 0 0,0 0 1 0 0,0 0 0 0 0,-1 0-1 0 0,1 0 1 0 0,0 0 0 0 0,-1 0-1 0 0,1 1 1 0 0,0-1 0 0 0,-1 0-1 0 0,0 0 1 0 0,1 1 0 0 0,-1-1-1 0 0,0 0 1 0 0,0 2 0 0 0,1 5 15 0 0,-2 0 1 0 0,1 0 0 0 0,-1 0 0 0 0,-1 0-1 0 0,-3 13 1 0 0,2-9-6 0 0,-2 11 19 0 0,-1 1 11 0 0,-3 28-1 0 0,8-47-34 0 0,1 1-1 0 0,0-1 0 0 0,0 1 1 0 0,0 0-1 0 0,0-1 0 0 0,1 1 1 0 0,0-1-1 0 0,0 1 1 0 0,0-1-1 0 0,5 10 0 0 0,-5-13-73 0 0,0-1-1 0 0,0 0 1 0 0,0 1-1 0 0,0-1 1 0 0,1 0-1 0 0,-1 0 0 0 0,0 0 1 0 0,1 0-1 0 0,-1 0 1 0 0,0 0-1 0 0,1-1 1 0 0,-1 1-1 0 0,1 0 0 0 0,0-1 1 0 0,-1 1-1 0 0,1-1 1 0 0,-1 0-1 0 0,1 1 1 0 0,0-1-1 0 0,-1 0 0 0 0,4 0 1 0 0,-2 0-973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7:27.601"/>
    </inkml:context>
    <inkml:brush xml:id="br0">
      <inkml:brushProperty name="width" value="0.035" units="cm"/>
      <inkml:brushProperty name="height" value="0.035" units="cm"/>
      <inkml:brushProperty name="color" value="#E71224"/>
    </inkml:brush>
  </inkml:definitions>
  <inkml:trace contextRef="#ctx0" brushRef="#br0">30 430 11952 0 0,'0'0'630'0'0,"-1"4"-370"0"0,-6 14-126 0 0,2 1 0 0 0,0-1 0 0 0,1 1 0 0 0,1 1 0 0 0,1-1 0 0 0,0 0 0 0 0,2 1 0 0 0,2 25 0 0 0,5 20 197 0 0,19 74 0 0 0,-5-29-13 0 0,-11-65 23 0 0,2-59-190 0 0,6-14-19 0 0,26-55 0 0 0,1-2 66 0 0,-20 44 140 0 0,-23 40-327 0 0,-1 1 0 0 0,0 0 0 0 0,0 0 0 0 0,1 0 1 0 0,-1 0-1 0 0,0 0 0 0 0,1 0 0 0 0,-1 1 1 0 0,0-1-1 0 0,1 0 0 0 0,-1 1 0 0 0,0-1 0 0 0,0 1 1 0 0,2 0-1 0 0,0 0 7 0 0,47 17 53 0 0,-10-4-34 0 0,2-1 0 0 0,52 10-1 0 0,-59-17-29 0 0,-20-3-5 0 0,0 0 0 0 0,0-1 0 0 0,30 0 0 0 0,-40-2-2 0 0,0-1 1 0 0,-1 0-1 0 0,1 1 1 0 0,0-2-1 0 0,-1 1 0 0 0,1 0 1 0 0,-1-1-1 0 0,1 0 1 0 0,-1 0-1 0 0,0 0 1 0 0,0-1-1 0 0,0 1 1 0 0,0-1-1 0 0,0 0 1 0 0,-1 0-1 0 0,1-1 1 0 0,3-3-1 0 0,3-7 10 0 0,-1 0 1 0 0,-1 0-1 0 0,0-1 0 0 0,11-30 1 0 0,-9 22 44 0 0,-10 21 87 0 0,3 4-103 0 0,3 5-29 0 0,1 0 0 0 0,-1 1 0 0 0,-1 0 0 0 0,1 0 1 0 0,-1 1-1 0 0,5 13 0 0 0,9 12-6 0 0,-16-29-4 0 0,0 0 1 0 0,0 0 0 0 0,1-1-1 0 0,0 1 1 0 0,0-1 0 0 0,0 0-1 0 0,0 0 1 0 0,1 0 0 0 0,7 5-1 0 0,-10-8 0 0 0,0 0 0 0 0,0 0 0 0 0,1-1 0 0 0,-1 1 0 0 0,0 0 0 0 0,1-1 0 0 0,-1 0 0 0 0,0 1 0 0 0,1-1 0 0 0,-1 0 0 0 0,0 0 0 0 0,1 0 0 0 0,-1-1 0 0 0,0 1 0 0 0,1 0 0 0 0,-1-1 0 0 0,0 0 0 0 0,1 0 0 0 0,-1 1 0 0 0,0-1 0 0 0,0 0 0 0 0,0-1 0 0 0,0 1 0 0 0,0 0 0 0 0,0-1 0 0 0,0 1 0 0 0,2-3 0 0 0,4-4 1 0 0,-1 0 0 0 0,0 0-1 0 0,0 0 1 0 0,-1-1 0 0 0,0 0-1 0 0,-1 0 1 0 0,0-1 0 0 0,-1 0-1 0 0,1 0 1 0 0,4-17-1 0 0,2-14 17 0 0,7-54-1 0 0,-18 93-16 0 0,31-239 89 0 0,-28 190-28 0 0,-3 1 0 0 0,-10-91 0 0 0,1 75 163 0 0,-2 85-61 0 0,-4 31-133 0 0,2 1 1 0 0,2 0-1 0 0,3 0 1 0 0,2 1-1 0 0,1 0 0 0 0,4 0 1 0 0,1 0-1 0 0,11 79 0 0 0,0-74-27 0 0,2 0 0 0 0,2-1 0 0 0,33 79 0 0 0,-33-100-3 0 0,2-1 0 0 0,1-1-1 0 0,1-1 1 0 0,2-1 0 0 0,1 0 0 0 0,37 38 0 0 0,-47-56-2 0 0,2-1 0 0 0,0 0 0 0 0,17 11 0 0 0,-26-19 1 0 0,0-1 1 0 0,0 0-1 0 0,1 0 1 0 0,-1-1-1 0 0,1 1 1 0 0,0-1-1 0 0,0-1 1 0 0,0 1-1 0 0,0-1 1 0 0,0 0-1 0 0,0 0 1 0 0,10-1-1 0 0,-15 0 1 0 0,1 0 0 0 0,-1 0 0 0 0,0 0 0 0 0,0-1 0 0 0,0 1 0 0 0,0-1 0 0 0,1 1 0 0 0,-1-1 0 0 0,0 1 0 0 0,0-1 0 0 0,0 0 0 0 0,0 1 0 0 0,0-1 0 0 0,0 0 0 0 0,-1 0 0 0 0,1 0 0 0 0,0 0 0 0 0,0 1 0 0 0,-1-1 0 0 0,1 0 0 0 0,0-1 0 0 0,-1 1 0 0 0,1 0 0 0 0,-1 0 0 0 0,1 0 0 0 0,-1 0 0 0 0,0 0 0 0 0,1 0 0 0 0,-1-1 0 0 0,0 1 0 0 0,0 0 0 0 0,0 0 0 0 0,0-3 0 0 0,0-4 0 0 0,0 0 0 0 0,0-1 0 0 0,-4-14 0 0 0,3 19 0 0 0,-4-21 10 0 0,-1 0 0 0 0,-2 0 0 0 0,0 1 0 0 0,-15-30-1 0 0,-55-89 80 0 0,21 43-52 0 0,68 105 78 0 0,3 3-118 0 0,0-1 0 0 0,1 0 0 0 0,26 8 0 0 0,-27-13-5 0 0,0-1 0 0 0,0 0 1 0 0,0-2-1 0 0,0 1 0 0 0,0-2 1 0 0,0 0-1 0 0,0 0 1 0 0,-1-1-1 0 0,1-1 0 0 0,-1 0 1 0 0,1-1-1 0 0,-1-1 0 0 0,-1 0 1 0 0,1 0-1 0 0,-1-1 0 0 0,20-16 1 0 0,-10 6-10 0 0,-2-1-1 0 0,0 0 1 0 0,-1-2 0 0 0,0 0 0 0 0,-2-1 0 0 0,-1-1 0 0 0,25-43 0 0 0,-28 41 8 0 0,-1 0 1 0 0,0-2-1 0 0,-2 1 0 0 0,-1-1 1 0 0,-2 0-1 0 0,0-1 0 0 0,-2 0 0 0 0,0 0 1 0 0,-2-1-1 0 0,-1 1 0 0 0,-2 0 1 0 0,-4-54-1 0 0,-5 31 7 0 0,4 36 5 0 0,5 14-3 0 0,0 0 0 0 0,0 0 0 0 0,0 0 0 0 0,0 0 0 0 0,-1 0 0 0 0,1 0 0 0 0,0 0 1 0 0,0 0-1 0 0,0 0 0 0 0,0 0 0 0 0,-1 0 0 0 0,1 0 0 0 0,0 0 0 0 0,0 0 0 0 0,0 0 0 0 0,0 0 0 0 0,0 0 1 0 0,0 0-1 0 0,-1 1 0 0 0,1-1 0 0 0,0 0 0 0 0,0 0 0 0 0,0 0 0 0 0,0 0 0 0 0,0 0 0 0 0,0 0 0 0 0,0 1 0 0 0,0-1 1 0 0,-1 0-1 0 0,1 0 0 0 0,0 0 0 0 0,0 0 0 0 0,0 1 0 0 0,0-1 0 0 0,0 0 0 0 0,0 0 0 0 0,0 0 0 0 0,0 0 1 0 0,0 1-1 0 0,0-1 0 0 0,0 0 0 0 0,0 0 0 0 0,0 0 0 0 0,0 1 0 0 0,-4 18 1 0 0,1 1 0 0 0,0 0-1 0 0,2 0 1 0 0,0 0 0 0 0,1 0 0 0 0,1 0 0 0 0,1-1-1 0 0,1 1 1 0 0,0 0 0 0 0,8 22 0 0 0,-1-11-19 0 0,1-1 0 0 0,1 0 1 0 0,2-1-1 0 0,1 0 0 0 0,33 48 1 0 0,-47-77-10 0 0,0 1 0 0 0,-1 0 1 0 0,1 0-1 0 0,-1 0 0 0 0,1 0 1 0 0,-1-1-1 0 0,0 1 0 0 0,1 0 1 0 0,-1 0-1 0 0,0 0 0 0 0,1 0 1 0 0,-1 0-1 0 0,0 0 0 0 0,0 1 1 0 0,0-1 13 0 0,0-1 0 0 0,0 1 0 0 0,0-1 0 0 0,0 0 0 0 0,-1 1-1 0 0,1-1 1 0 0,0 0 0 0 0,0 1 0 0 0,0-1 0 0 0,-1 0 0 0 0,1 0 0 0 0,0 1 0 0 0,0-1 0 0 0,-1 0 0 0 0,1 1 0 0 0,0-1 0 0 0,-1 0 0 0 0,1 0 0 0 0,0 0 0 0 0,-1 1 0 0 0,1-1 0 0 0,0 0 0 0 0,-1 0 0 0 0,1 0 0 0 0,-26 1-304 0 0,23-1 318 0 0,-3 0-83 0 0,0-1 0 0 0,0 0 0 0 0,0 0 0 0 0,1 0 0 0 0,-11-4 0 0 0,15 4 63 0 0,-1 1-1 0 0,1 0 0 0 0,0-1 1 0 0,0 0-1 0 0,0 1 1 0 0,0-1-1 0 0,0 0 1 0 0,0 1-1 0 0,0-1 1 0 0,0 0-1 0 0,0 0 1 0 0,0 0-1 0 0,0 0 1 0 0,0 0-1 0 0,1 0 1 0 0,-1 0-1 0 0,0 0 1 0 0,1 0-1 0 0,-1 0 0 0 0,1-1 1 0 0,-1 1-1 0 0,1 0 1 0 0,0 0-1 0 0,0-1 1 0 0,-1 1-1 0 0,1 0 1 0 0,0 0-1 0 0,0-1 1 0 0,0 1-1 0 0,0 0 1 0 0,0 0-1 0 0,0-1 1 0 0,1 1-1 0 0,-1 0 0 0 0,0 0 1 0 0,1-1-1 0 0,0 0 1 0 0,3-8 1 0 0,0 0-1 0 0,2 1 1 0 0,-1-1 0 0 0,1 1-1 0 0,0 0 1 0 0,1 1-1 0 0,0 0 1 0 0,0 0 0 0 0,1 0-1 0 0,0 1 1 0 0,1 0 0 0 0,-1 0-1 0 0,20-10 1 0 0,8-2 15 0 0,1 1 1 0 0,55-17-1 0 0,-25 10 3 0 0,-52 18-1910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7:27.975"/>
    </inkml:context>
    <inkml:brush xml:id="br0">
      <inkml:brushProperty name="width" value="0.035" units="cm"/>
      <inkml:brushProperty name="height" value="0.035" units="cm"/>
      <inkml:brushProperty name="color" value="#E71224"/>
    </inkml:brush>
  </inkml:definitions>
  <inkml:trace contextRef="#ctx0" brushRef="#br0">29 4 12760 0 0,'0'0'200'0'0,"-28"0"1256"0"0,45 0-1408 0 0,15-3 8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7:28.381"/>
    </inkml:context>
    <inkml:brush xml:id="br0">
      <inkml:brushProperty name="width" value="0.035" units="cm"/>
      <inkml:brushProperty name="height" value="0.035" units="cm"/>
      <inkml:brushProperty name="color" value="#E71224"/>
    </inkml:brush>
  </inkml:definitions>
  <inkml:trace contextRef="#ctx0" brushRef="#br0">29 113 11448 0 0,'0'0'120'0'0,"-23"-14"464"0"0,18 4 328 0 0,13 1-472 0 0,13-3-144 0 0,20-8 16 0 0,20-5-160 0 0,8 2 0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7:29.876"/>
    </inkml:context>
    <inkml:brush xml:id="br0">
      <inkml:brushProperty name="width" value="0.035" units="cm"/>
      <inkml:brushProperty name="height" value="0.035" units="cm"/>
      <inkml:brushProperty name="color" value="#E71224"/>
    </inkml:brush>
  </inkml:definitions>
  <inkml:trace contextRef="#ctx0" brushRef="#br0">1 1142 11256 0 0,'12'-6'86'0'0,"1"-1"1"0"0,-1 0-1 0 0,-1-1 0 0 0,1-1 1 0 0,-2 1-1 0 0,1-2 1 0 0,-1 1-1 0 0,0-1 0 0 0,-1-1 1 0 0,0 0-1 0 0,-1 0 1 0 0,0-1-1 0 0,7-14 1 0 0,5-15 128 0 0,-2 0 0 0 0,23-77 1 0 0,76-362 401 0 0,-110 439-477 0 0,-3 0-1 0 0,-1 0 1 0 0,-2 0 0 0 0,-2 0 0 0 0,-6-47 0 0 0,7 87-114 0 0,0 1 0 0 0,0-1 0 0 0,0 0 1 0 0,0 1-1 0 0,0-1 0 0 0,0 1 1 0 0,0-1-1 0 0,0 0 0 0 0,0 1 0 0 0,0-1 1 0 0,-1 0-1 0 0,1 1 0 0 0,0-1 0 0 0,0 1 1 0 0,0-1-1 0 0,-1 1 0 0 0,1-1 1 0 0,0 0-1 0 0,-1 1 0 0 0,1-1 0 0 0,0 1 1 0 0,-1 0-1 0 0,1-1 0 0 0,-1 0 1 0 0,-10 19 305 0 0,3 1-280 0 0,1 0 1 0 0,1 0-1 0 0,1 1 0 0 0,1 0 1 0 0,0 0-1 0 0,1 0 1 0 0,2 1-1 0 0,0-1 0 0 0,2 23 1 0 0,3 5 12 0 0,1 0 0 0 0,23 84 1 0 0,-19-100-40 0 0,1 0 0 0 0,2-1-1 0 0,1 0 1 0 0,32 56 0 0 0,-33-67-9 0 0,2-1 0 0 0,0-1 0 0 0,1 0 0 0 0,0-1 0 0 0,2-1 0 0 0,0 0 0 0 0,38 26 0 0 0,-53-41-18 0 0,24 13 51 0 0,-26-14-48 0 0,1 0 0 0 0,0 0 0 0 0,-1 0-1 0 0,1 0 1 0 0,-1 0 0 0 0,1 0 0 0 0,0 0 0 0 0,-1 0-1 0 0,1 0 1 0 0,-1-1 0 0 0,1 1 0 0 0,0 0 0 0 0,-1 0-1 0 0,1 0 1 0 0,-1-1 0 0 0,1 1 0 0 0,-1 0 0 0 0,1-1-1 0 0,-1 1 1 0 0,1-1 0 0 0,-1 1 0 0 0,1 0 0 0 0,-1-1-1 0 0,1 1 1 0 0,-1-1 0 0 0,0 1 0 0 0,1-1 0 0 0,-1 1-1 0 0,0-1 1 0 0,0 0 0 0 0,1 1 0 0 0,-1-1-1 0 0,0 1 1 0 0,0-1 0 0 0,0 1 0 0 0,0-1 0 0 0,1 0-1 0 0,-1 1 1 0 0,0-1 0 0 0,0 0 0 0 0,17-144 108 0 0,-9 59-68 0 0,1-41 59 0 0,-9 127-100 0 0,0 0 0 0 0,0 0 0 0 0,0 0 1 0 0,0 0-1 0 0,0 0 0 0 0,0-1 0 0 0,0 1 0 0 0,0 0 0 0 0,0 0 0 0 0,0 0 0 0 0,0 0 0 0 0,0 0 0 0 0,0 0 1 0 0,0 0-1 0 0,0 0 0 0 0,0 0 0 0 0,1-1 0 0 0,-1 1 0 0 0,0 0 0 0 0,0 0 0 0 0,0 0 0 0 0,0 0 1 0 0,0 0-1 0 0,-1 0 0 0 0,1 0 0 0 0,0-1 0 0 0,0 1 0 0 0,0 0 0 0 0,0 0 0 0 0,0 0 0 0 0,0 0 0 0 0,0 0 1 0 0,0 0-1 0 0,0 0 0 0 0,0 0 0 0 0,0 0 0 0 0,0-1 0 0 0,0 1 0 0 0,0 0 0 0 0,0 0 0 0 0,0 0 0 0 0,-1 0 1 0 0,1 0-1 0 0,0 0 0 0 0,0 0 0 0 0,0 0 0 0 0,0 0 0 0 0,0 0 0 0 0,0 0 0 0 0,0 0 0 0 0,0 0 1 0 0,0 0-1 0 0,-1 0 0 0 0,1 0 0 0 0,0 0 0 0 0,0 0 0 0 0,0 0 0 0 0,0 0 0 0 0,0 0 0 0 0,0 0 0 0 0,0 0 1 0 0,-1 0-1 0 0,1 0 0 0 0,0 0 0 0 0,0 0 0 0 0,0 0 0 0 0,0 0 0 0 0,0 0 0 0 0,-9 9 11 0 0,-8 20-19 0 0,12-18 7 0 0,1-1-1 0 0,1 1 1 0 0,0 0-1 0 0,0 0 1 0 0,1 1-1 0 0,0-1 1 0 0,1 0-1 0 0,1 1 0 0 0,-1-1 1 0 0,4 20-1 0 0,-2-24-1 0 0,0 0 0 0 0,1-1-1 0 0,0 0 1 0 0,0 1-1 0 0,0-1 1 0 0,1 0-1 0 0,0 0 1 0 0,0 0-1 0 0,1 0 1 0 0,0-1 0 0 0,0 0-1 0 0,0 1 1 0 0,0-1-1 0 0,1-1 1 0 0,0 1-1 0 0,0-1 1 0 0,0 1-1 0 0,0-2 1 0 0,1 1 0 0 0,7 4-1 0 0,-3-4-3 0 0,0 1-1 0 0,1-1 1 0 0,-1-1-1 0 0,1 0 1 0 0,-1 0-1 0 0,1-1 1 0 0,0 0 0 0 0,0-1-1 0 0,0 0 1 0 0,0-1-1 0 0,21-2 1 0 0,-25 1-1 0 0,1-1 1 0 0,0 1 0 0 0,-1-1-1 0 0,1-1 1 0 0,-1 0 0 0 0,0 0-1 0 0,0 0 1 0 0,0-1-1 0 0,0 0 1 0 0,-1 0 0 0 0,1 0-1 0 0,-1-1 1 0 0,0 0 0 0 0,-1-1-1 0 0,1 1 1 0 0,-1-1 0 0 0,8-11-1 0 0,7-18-4 0 0,-2 0 0 0 0,-1-2-1 0 0,13-39 1 0 0,-19 48 9 0 0,95-292 10 0 0,-94 260 10 0 0,2-2 36 0 0,-12 58-48 0 0,0-1 0 0 0,0 1 0 0 0,1-1 0 0 0,-1 1 0 0 0,1 0 0 0 0,0 0-1 0 0,1 0 1 0 0,-1 1 0 0 0,0-1 0 0 0,1 1 0 0 0,0-1 0 0 0,0 1 0 0 0,0 0-1 0 0,0 1 1 0 0,7-4 0 0 0,-4 2 14 0 0,0 1-1 0 0,1 0 1 0 0,0 1 0 0 0,-1-1-1 0 0,1 1 1 0 0,0 1 0 0 0,0-1-1 0 0,14 1 1 0 0,-20 1 8 0 0,-1 0 47 0 0,-1 0-65 0 0,0 0-1 0 0,0 0 0 0 0,0-1 0 0 0,1 1 0 0 0,-1 0 0 0 0,0 0 0 0 0,0 0 0 0 0,0 0 0 0 0,0 0 0 0 0,0 0 0 0 0,1 0 0 0 0,-1 0 0 0 0,0 0 0 0 0,0 0 0 0 0,0 0 0 0 0,0 0 0 0 0,0 0 1 0 0,1 0-1 0 0,-1 0 0 0 0,0 0 0 0 0,0 0 0 0 0,0 0 0 0 0,0 0 0 0 0,0 0 0 0 0,1 0 0 0 0,-1 0 0 0 0,0 0 0 0 0,0 0 0 0 0,0 1 0 0 0,0-1 0 0 0,0 0 0 0 0,0 0 0 0 0,1 0 1 0 0,-1 0-1 0 0,0 0 0 0 0,0 0 0 0 0,0 0 0 0 0,0 0 0 0 0,0 1 0 0 0,0-1 0 0 0,0 0 0 0 0,0 0 0 0 0,0 0 0 0 0,0 0 0 0 0,0 0 0 0 0,1 1 0 0 0,-1-1 0 0 0,0 0 0 0 0,0 0 0 0 0,0 0 1 0 0,0 0-1 0 0,0 0 0 0 0,0 1 0 0 0,0-1 0 0 0,0 0 0 0 0,-23 40 55 0 0,-37 49 1 0 0,6-9-44 0 0,-102 187 2 0 0,134-221-23 0 0,1 1 1 0 0,3 1-1 0 0,1 1 0 0 0,-10 52 0 0 0,15-32 1 0 0,-5 114-1 0 0,16 70-2 0 0,12-65-6 0 0,-7-161 7 0 0,0 0-1 0 0,2-1 1 0 0,1 1 0 0 0,18 44-1 0 0,-23-65 2 0 0,1 0 0 0 0,0 0 0 0 0,1 0 0 0 0,-1 0 0 0 0,1-1 0 0 0,8 9 0 0 0,-11-13 0 0 0,0 0 0 0 0,0 0 0 0 0,0 0 0 0 0,1 0 0 0 0,-1 0 0 0 0,0 0 0 0 0,0-1 0 0 0,1 1 0 0 0,-1 0 0 0 0,1-1 0 0 0,-1 0 0 0 0,1 1 0 0 0,-1-1 0 0 0,1 0 0 0 0,-1 1 0 0 0,1-1 0 0 0,-1 0 0 0 0,1 0 0 0 0,-1 0 0 0 0,1-1 0 0 0,-1 1 0 0 0,1 0 0 0 0,-1 0 0 0 0,1-1 0 0 0,-1 1 0 0 0,0-1 0 0 0,1 1 0 0 0,-1-1 0 0 0,0 0 0 0 0,1 0 0 0 0,-1 1 0 0 0,0-1 0 0 0,0 0 0 0 0,1 0 0 0 0,0-2 0 0 0,11-9 2 0 0,0-1-1 0 0,-1 0 0 0 0,0-1 0 0 0,-1 0 0 0 0,-1-1 0 0 0,-1 0 0 0 0,0-1 1 0 0,9-21-1 0 0,-1-3 6 0 0,-2 0-1 0 0,13-59 1 0 0,-21 68 7 0 0,-2 1-1 0 0,0-2 1 0 0,-2 1-1 0 0,-2 0 1 0 0,-1-1-1 0 0,-1 1 1 0 0,-10-58 0 0 0,7 71 0 0 0,-1 1 1 0 0,0 0 0 0 0,-1 0 0 0 0,-1 0 0 0 0,-1 1 0 0 0,-13-23-1 0 0,13 28 3 0 0,0 0-1 0 0,0 1 0 0 0,-1 0 0 0 0,0 0 1 0 0,-1 1-1 0 0,0 1 0 0 0,-1-1 0 0 0,1 2 1 0 0,-19-11-1 0 0,22 15-1 0 0,1 0 1 0 0,-1 1-1 0 0,1 0 1 0 0,-1 0 0 0 0,0 0-1 0 0,-13 0 1 0 0,18 2-12 0 0,1 0 1 0 0,-1 0-1 0 0,0 0 1 0 0,0 0-1 0 0,0 0 1 0 0,0 0-1 0 0,0 1 1 0 0,0-1-1 0 0,1 1 1 0 0,-1 0-1 0 0,0-1 1 0 0,0 1-1 0 0,-2 1 1 0 0,3-1-5 0 0,0 0 1 0 0,1 0-1 0 0,-1 0 1 0 0,0 0-1 0 0,0 0 1 0 0,1 0-1 0 0,-1 0 1 0 0,1 0 0 0 0,-1 0-1 0 0,1 0 1 0 0,-1 0-1 0 0,1 0 1 0 0,0 0-1 0 0,-1 1 1 0 0,1-1 0 0 0,0 0-1 0 0,0 0 1 0 0,0 0-1 0 0,0 1 1 0 0,0-1-1 0 0,0 0 1 0 0,0 0 0 0 0,1 2-1 0 0,-1-1 0 0 0,1 0 0 0 0,0 0 0 0 0,-1 0 0 0 0,1 0 0 0 0,0 0 0 0 0,0 0 0 0 0,0 0 0 0 0,1-1 0 0 0,-1 1 0 0 0,0 0 0 0 0,1-1 0 0 0,-1 1 0 0 0,1-1 0 0 0,-1 0 0 0 0,1 1 0 0 0,-1-1 0 0 0,1 0 0 0 0,0 0 0 0 0,0 0 0 0 0,3 1 0 0 0,1 1-1 0 0,0-1 0 0 0,1 0 1 0 0,-1 0-1 0 0,1 0 0 0 0,6 0 0 0 0,0-1-3 0 0,-1 0 0 0 0,0-1 0 0 0,0 0 0 0 0,1-1 0 0 0,-1 0-1 0 0,0-1 1 0 0,0-1 0 0 0,0 0 0 0 0,0 0 0 0 0,0-1 0 0 0,-1-1 0 0 0,18-9 0 0 0,-12 4-5 0 0,-1 0-1 0 0,-1-2 0 0 0,0 1 1 0 0,0-2-1 0 0,-2 0 1 0 0,1-1-1 0 0,18-24 0 0 0,-8 3-1 0 0,-1 0-1 0 0,-2-1 0 0 0,-2-1 1 0 0,-1-1-1 0 0,-2 0 0 0 0,17-61 0 0 0,-21 53 11 0 0,-2 1 0 0 0,-3-2 0 0 0,-1 1 0 0 0,-2-1 0 0 0,-3-67 0 0 0,-2 107 8 0 0,0-1-1 0 0,0 1 1 0 0,0-1-1 0 0,-5-13 0 0 0,5 21-4 0 0,0 0-1 0 0,0 1 1 0 0,1-1 0 0 0,-1 1-1 0 0,0-1 1 0 0,0 1-1 0 0,0-1 1 0 0,0 1-1 0 0,1-1 1 0 0,-1 1-1 0 0,0 0 1 0 0,1-1-1 0 0,-1 1 1 0 0,0 0-1 0 0,1 0 1 0 0,-1-1-1 0 0,1 1 1 0 0,-1 0-1 0 0,1 0 1 0 0,0 0-1 0 0,-1 2 1 0 0,-9 16 1 0 0,2 1 1 0 0,0 0 0 0 0,1 0-1 0 0,1 1 1 0 0,1 0 0 0 0,1 0-1 0 0,1 1 1 0 0,1-1-1 0 0,1 40 1 0 0,2-35-1 0 0,1 0 0 0 0,1-1 0 0 0,1 1 0 0 0,1-1 0 0 0,1 0 0 0 0,2-1 0 0 0,0 1 0 0 0,16 30-1 0 0,-18-43-2 0 0,1-1 0 0 0,0 0-1 0 0,1 0 1 0 0,0-1 0 0 0,12 13-1 0 0,-14-17 1 0 0,1-1-1 0 0,-1 0 1 0 0,1 0-1 0 0,0-1 1 0 0,0 1-1 0 0,0-1 1 0 0,0-1-1 0 0,1 0 1 0 0,0 0-1 0 0,15 4 0 0 0,-23-7 1 0 0,0-1 0 0 0,0 1 0 0 0,0 0-1 0 0,0 0 1 0 0,0 0 0 0 0,0 0-1 0 0,-1-1 1 0 0,1 1 0 0 0,0 0-1 0 0,0 0 1 0 0,0 0 0 0 0,0 0-1 0 0,0-1 1 0 0,0 1 0 0 0,0 0 0 0 0,0 0-1 0 0,0 0 1 0 0,0 0 0 0 0,0-1-1 0 0,0 1 1 0 0,0 0 0 0 0,0 0-1 0 0,0 0 1 0 0,0-1 0 0 0,0 1 0 0 0,0 0-1 0 0,0 0 1 0 0,0 0 0 0 0,1 0-1 0 0,-1-1 1 0 0,0 1 0 0 0,0 0-1 0 0,0 0 1 0 0,0 0 0 0 0,0 0 0 0 0,0 0-1 0 0,0 0 1 0 0,1-1 0 0 0,-1 1-1 0 0,0 0 1 0 0,0 0 0 0 0,0 0-1 0 0,0 0 1 0 0,1 0 0 0 0,-1 0 0 0 0,0 0-1 0 0,0 0 1 0 0,0 0 0 0 0,0 0-1 0 0,1 0 1 0 0,-1 0 0 0 0,0 0-1 0 0,0 0 1 0 0,0 0 0 0 0,1 0-1 0 0,-1 0 1 0 0,0 0 0 0 0,0 0 0 0 0,0 0-1 0 0,1 0 1 0 0,-16-17-17 0 0,12 14 14 0 0,-9-9-8 0 0,4 5-3 0 0,1 0 0 0 0,0-1-1 0 0,0 0 1 0 0,1-1 0 0 0,-10-16 0 0 0,15 24 10 0 0,1 0 1 0 0,-1-1 0 0 0,1 1 0 0 0,0 0-1 0 0,-1 0 1 0 0,1-1 0 0 0,0 1-1 0 0,0 0 1 0 0,0-1 0 0 0,0 1 0 0 0,0 0-1 0 0,0 0 1 0 0,0-1 0 0 0,1 1-1 0 0,-1 0 1 0 0,0-1 0 0 0,1 1 0 0 0,-1 0-1 0 0,1 0 1 0 0,0-2 0 0 0,18-20-18 0 0,-11 15 17 0 0,1 1-1 0 0,0 0 0 0 0,0 0 0 0 0,1 1 0 0 0,0 1 0 0 0,12-6 0 0 0,5 0-6 0 0,34-10 0 0 0,-13 9 0 0 0,52-6-1 0 0,-30 6 11 0 0,-57 7-4 0 0,-16-1-62 0 0,-10 0-2112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7:31.217"/>
    </inkml:context>
    <inkml:brush xml:id="br0">
      <inkml:brushProperty name="width" value="0.035" units="cm"/>
      <inkml:brushProperty name="height" value="0.035" units="cm"/>
      <inkml:brushProperty name="color" value="#E71224"/>
    </inkml:brush>
  </inkml:definitions>
  <inkml:trace contextRef="#ctx0" brushRef="#br0">3263 48 13056 0 0,'-35'-9'54'0'0,"-6"-2"283"0"0,-1 2 0 0 0,0 1-1 0 0,-43-1 1 0 0,2 7 251 0 0,-158 19 0 0 0,-89 42-191 0 0,89 0-295 0 0,3 10 1 0 0,-398 173-1 0 0,512-184-81 0 0,4 6 0 0 0,-147 102 1 0 0,182-104-15 0 0,3 4 1 0 0,2 3 0 0 0,-108 122-1 0 0,151-147-5 0 0,2 1-1 0 0,1 2 1 0 0,3 1-1 0 0,2 2 1 0 0,2 0-1 0 0,-31 84 0 0 0,46-101 0 0 0,2 1-1 0 0,1 0 1 0 0,2 1-1 0 0,1-1 1 0 0,2 1-1 0 0,1 1 1 0 0,2-1-1 0 0,2 0 1 0 0,0 0-1 0 0,3 0 1 0 0,14 62-1 0 0,-9-66 1 0 0,1-1 0 0 0,2 0 0 0 0,1-1-1 0 0,2-1 1 0 0,1 0 0 0 0,0-1 0 0 0,3 0-1 0 0,0-2 1 0 0,1 0 0 0 0,1-1 0 0 0,2-1-1 0 0,0-1 1 0 0,1-1 0 0 0,1-2 0 0 0,1 0-1 0 0,1-1 1 0 0,1-2 0 0 0,0-1-1 0 0,37 14 1 0 0,-10-9 3 0 0,0-2 0 0 0,1-3 0 0 0,1-2 1 0 0,0-3-1 0 0,1-2 0 0 0,78 0 0 0 0,-15-9 11 0 0,0-5 0 0 0,126-24-1 0 0,-66-3 19 0 0,-3-7 0 0 0,-1-9 0 0 0,-2-7 0 0 0,-3-8 0 0 0,-3-7 0 0 0,233-136 0 0 0,-318 158 1 0 0,-3-5 1 0 0,-2-3-1 0 0,-2-3 0 0 0,121-125 0 0 0,-159 142 1 0 0,-2-2-1 0 0,-3-2 1 0 0,47-81-1 0 0,-60 87-5 0 0,-2-1-1 0 0,-1-1 0 0 0,-2 0 0 0 0,-3-1 1 0 0,10-52-1 0 0,-17 61-1 0 0,-2 1 1 0 0,-1-1-1 0 0,-2 0 1 0 0,-1 0-1 0 0,-2 0 1 0 0,-1 0-1 0 0,-2 0 1 0 0,-2 1-1 0 0,-11-39 1 0 0,8 44-6 0 0,-1 0 0 0 0,-1 1 0 0 0,-1 0 0 0 0,-2 1-1 0 0,-1 1 1 0 0,-1 0 0 0 0,0 1 0 0 0,-3 1 0 0 0,0 0 0 0 0,-38-33 0 0 0,27 31-2 0 0,-2 2 0 0 0,-2 1 0 0 0,0 2 0 0 0,0 2 0 0 0,-2 1 0 0 0,-1 1 0 0 0,0 2 0 0 0,-1 2 0 0 0,-57-11 0 0 0,22 10 5 0 0,-1 3 1 0 0,-1 4 0 0 0,0 3-1 0 0,-96 7 1 0 0,67 6 8 0 0,-126 26 1 0 0,45 8-16 0 0,3 8 0 0 0,1 8 0 0 0,-258 122 0 0 0,214-68-17 0 0,5 10 1 0 0,-238 175-1 0 0,191-100-2283 0 0,216-158-9119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7:32.415"/>
    </inkml:context>
    <inkml:brush xml:id="br0">
      <inkml:brushProperty name="width" value="0.035" units="cm"/>
      <inkml:brushProperty name="height" value="0.035" units="cm"/>
      <inkml:brushProperty name="color" value="#E71224"/>
    </inkml:brush>
  </inkml:definitions>
  <inkml:trace contextRef="#ctx0" brushRef="#br0">0 874 11552 0 0,'325'-86'1938'0'0,"486"-225"-385"0"0,-446 166-1292 0 0,-228 91-183 0 0,345-129 192 0 0,-467 178-262 0 0,29-11 41 0 0,1 1 1 0 0,0 3-1 0 0,69-10 0 0 0,-125 23-35 0 0,0 2 1 0 0,-1-1-1 0 0,-11 6 0 0 0,-12 3-2 0 0,-344 101-157 0 0,6 16 0 0 0,-390 193-1 0 0,259-66-1000 0 0,488-247 1084 0 0,11-6 45 0 0,1-1-1 0 0,0 1 1 0 0,0 0-1 0 0,0 1 1 0 0,1-1-1 0 0,-1 1 1 0 0,0-1 0 0 0,1 1-1 0 0,0 0 1 0 0,-1 1-1 0 0,-2 3 1 0 0,6-7 15 0 0,0 1 0 0 0,0-1 0 0 0,0 1 0 0 0,0-1 0 0 0,0 0 0 0 0,0 1 0 0 0,0-1 0 0 0,1 1 0 0 0,-1-1 0 0 0,0 1 0 0 0,0-1 0 0 0,0 0 0 0 0,0 1 0 0 0,1-1 0 0 0,-1 1 0 0 0,0-1 1 0 0,0 0-1 0 0,1 1 0 0 0,-1-1 0 0 0,0 0 0 0 0,1 1 0 0 0,-1-1 0 0 0,0 0 0 0 0,1 0 0 0 0,-1 1 0 0 0,1-1 0 0 0,-1 0 0 0 0,0 0 0 0 0,1 0 0 0 0,-1 1 0 0 0,1-1 0 0 0,-1 0 0 0 0,1 0 0 0 0,-1 0 0 0 0,1 0 0 0 0,8 3-2 0 0,0-1 0 0 0,0 0-1 0 0,0 0 1 0 0,0-1-1 0 0,0 0 1 0 0,0-1 0 0 0,0 0-1 0 0,15-2 1 0 0,79-18 1 0 0,-91 18 3 0 0,287-86 8 0 0,-1-22 26 0 0,-219 80-18 0 0,522-206 177 0 0,-76 29 136 0 0,-1 19 321 0 0,-494 179-772 0 0,1-1-371 0 0,0 1 0 0 0,61-9 0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8:28.625"/>
    </inkml:context>
    <inkml:brush xml:id="br0">
      <inkml:brushProperty name="width" value="0.035" units="cm"/>
      <inkml:brushProperty name="height" value="0.035" units="cm"/>
      <inkml:brushProperty name="color" value="#E71224"/>
    </inkml:brush>
  </inkml:definitions>
  <inkml:trace contextRef="#ctx0" brushRef="#br0">23 33 7736 0 0,'0'0'0'0'0,"-22"-33"-720"0"0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8:29.018"/>
    </inkml:context>
    <inkml:brush xml:id="br0">
      <inkml:brushProperty name="width" value="0.035" units="cm"/>
      <inkml:brushProperty name="height" value="0.035" units="cm"/>
      <inkml:brushProperty name="color" value="#E71224"/>
    </inkml:brush>
  </inkml:definitions>
  <inkml:trace contextRef="#ctx0" brushRef="#br0">0 515 6928 0 0,'0'0'4433'0'0,"4"-3"-3954"0"0,4-2-391 0 0,1 0 0 0 0,-1 1 1 0 0,1-1-1 0 0,0 2 1 0 0,1-1-1 0 0,-1 1 0 0 0,18-3 1 0 0,-23 5-68 0 0,353-69 621 0 0,7 21-372 0 0,-194 27-161 0 0,3065-271 1055 0 0,-2294 274-740 0 0,-249 9 24 0 0,-272-3 79 0 0,-394 14-1097 0 0,0 1 0 0 0,47 10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4T14:49:29.602"/>
    </inkml:context>
    <inkml:brush xml:id="br0">
      <inkml:brushProperty name="width" value="0.035" units="cm"/>
      <inkml:brushProperty name="height" value="0.035" units="cm"/>
      <inkml:brushProperty name="color" value="#E71224"/>
    </inkml:brush>
  </inkml:definitions>
  <inkml:trace contextRef="#ctx0" brushRef="#br0">671 773 1800 0 0,'8'-43'118'0'0,"-1"-1"0"0"0,2-83 1 0 0,-10 98 6 0 0,-1 1 0 0 0,-1-1 0 0 0,-1 1 0 0 0,-2 0 0 0 0,-14-43 0 0 0,5 31 203 0 0,-1 1-1 0 0,-30-52 1 0 0,32 68-40 0 0,-1 0 1 0 0,-1 1-1 0 0,-1 0 1 0 0,-36-34 0 0 0,49 53-250 0 0,-1-1 1 0 0,1 1 0 0 0,-1 1 0 0 0,0-1 0 0 0,0 0 0 0 0,0 1 0 0 0,0 0 0 0 0,0 1 0 0 0,-1-1 0 0 0,1 1 0 0 0,0 0 0 0 0,-1 0 0 0 0,1 0 0 0 0,-1 1 0 0 0,1 0 0 0 0,-1 0 0 0 0,1 1 0 0 0,-1-1-1 0 0,1 1 1 0 0,-9 3 0 0 0,-1-1-4 0 0,1 2-1 0 0,1 0 1 0 0,-1 1-1 0 0,1 0 0 0 0,0 1 1 0 0,-19 13-1 0 0,7-1-102 0 0,1 2 0 0 0,1 0 0 0 0,1 1 0 0 0,1 1 0 0 0,1 1 0 0 0,1 1 0 0 0,2 1 0 0 0,0 0 0 0 0,-25 56-1 0 0,37-70-4038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50.194"/>
    </inkml:context>
    <inkml:brush xml:id="br0">
      <inkml:brushProperty name="width" value="0.035" units="cm"/>
      <inkml:brushProperty name="height" value="0.035" units="cm"/>
      <inkml:brushProperty name="color" value="#E71224"/>
    </inkml:brush>
  </inkml:definitions>
  <inkml:trace contextRef="#ctx0" brushRef="#br0">630 766 14168 0 0,'-2'-4'248'0'0,"-6"-15"171"0"0,5 12-126 0 0,0 0 1 0 0,0 0-1 0 0,-1 1 0 0 0,1-1 0 0 0,-7-8 0 0 0,1 7-208 0 0,1-1 1 0 0,-1 1-1 0 0,0 0 0 0 0,-1 1 0 0 0,0 0 0 0 0,0 1 1 0 0,-1 0-1 0 0,0 0 0 0 0,0 1 0 0 0,0 1 1 0 0,0 0-1 0 0,-1 0 0 0 0,1 1 0 0 0,-1 1 0 0 0,0 0 1 0 0,0 0-1 0 0,0 1 0 0 0,0 1 0 0 0,0 0 1 0 0,0 1-1 0 0,0 0 0 0 0,0 0 0 0 0,0 2 0 0 0,0-1 1 0 0,1 1-1 0 0,-1 1 0 0 0,1 0 0 0 0,0 1 1 0 0,0 0-1 0 0,0 1 0 0 0,1 0 0 0 0,-1 1 0 0 0,2 0 1 0 0,-1 0-1 0 0,-16 17 0 0 0,5-1-48 0 0,2 0 0 0 0,0 2 0 0 0,2 0 0 0 0,1 0 0 0 0,1 2-1 0 0,1 0 1 0 0,1 0 0 0 0,1 1 0 0 0,2 1 0 0 0,1 0 0 0 0,-9 48 0 0 0,17-71-33 0 0,0 1 1 0 0,1 0 0 0 0,-1 0-1 0 0,1 0 1 0 0,1 0-1 0 0,-1 0 1 0 0,1 0 0 0 0,1 0-1 0 0,-1 0 1 0 0,5 12 0 0 0,-4-16-4 0 0,-1 0 0 0 0,1-1 0 0 0,-1 1 0 0 0,1-1 0 0 0,0 1 0 0 0,0-1 0 0 0,0 0 0 0 0,0 0 0 0 0,0 0 0 0 0,1 0 1 0 0,-1 0-1 0 0,1-1 0 0 0,-1 1 0 0 0,1-1 0 0 0,-1 1 0 0 0,1-1 0 0 0,0 0 0 0 0,0 0 0 0 0,0 0 0 0 0,0 0 0 0 0,0-1 0 0 0,0 1 1 0 0,0-1-1 0 0,0 0 0 0 0,0 0 0 0 0,0 0 0 0 0,3 0 0 0 0,10-2 3 0 0,-1-1 0 0 0,1 0 0 0 0,0-1 0 0 0,-1 0 0 0 0,0-1 0 0 0,0-1 0 0 0,-1-1 0 0 0,22-12 0 0 0,1-3 5 0 0,66-54-1 0 0,-57 36 0 0 0,-2-2 0 0 0,-2-3 0 0 0,-2-1-1 0 0,-2-1 1 0 0,42-69 0 0 0,-21 16 29 0 0,84-194-1 0 0,-138 283-32 0 0,44-116 31 0 0,-44 111-23 0 0,-1-1 1 0 0,0 1 0 0 0,-1-1 0 0 0,-1 0-1 0 0,0-30 1 0 0,-2 46-10 0 0,0-1 0 0 0,0 1 0 0 0,0 0 0 0 0,0 0 0 0 0,0-1 0 0 0,0 1-1 0 0,0 0 1 0 0,0 0 0 0 0,-1-1 0 0 0,1 1 0 0 0,0 0 0 0 0,-1 0 0 0 0,1 0 0 0 0,-1-1 0 0 0,0 1 0 0 0,1 0 0 0 0,-1 0-1 0 0,0 0 1 0 0,0 0 0 0 0,1 0 0 0 0,-1 0 0 0 0,0 0 0 0 0,0 1 0 0 0,0-1 0 0 0,0 0 0 0 0,0 0 0 0 0,-2 0 0 0 0,1 1 1 0 0,0 0 1 0 0,0 0-1 0 0,0 0 1 0 0,-1 0 0 0 0,1 0-1 0 0,0 1 1 0 0,0-1-1 0 0,0 1 1 0 0,-1-1 0 0 0,1 1-1 0 0,0 0 1 0 0,0 0 0 0 0,0 0-1 0 0,0 0 1 0 0,0 0-1 0 0,-1 2 1 0 0,-13 8 18 0 0,0 2 0 0 0,2 0 0 0 0,0 1 0 0 0,0 0 0 0 0,-20 29 0 0 0,30-38-20 0 0,-33 46 33 0 0,1 1-1 0 0,3 2 0 0 0,2 2 0 0 0,3 0 1 0 0,2 2-1 0 0,-21 74 0 0 0,37-100-28 0 0,2 1 1 0 0,1 0-1 0 0,2 1 1 0 0,1-1-1 0 0,1 1 0 0 0,2 0 1 0 0,2 0-1 0 0,1 0 1 0 0,1 0-1 0 0,12 46 0 0 0,0-16-2647 0 0,-12-52-10559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50.661"/>
    </inkml:context>
    <inkml:brush xml:id="br0">
      <inkml:brushProperty name="width" value="0.035" units="cm"/>
      <inkml:brushProperty name="height" value="0.035" units="cm"/>
      <inkml:brushProperty name="color" value="#E71224"/>
    </inkml:brush>
  </inkml:definitions>
  <inkml:trace contextRef="#ctx0" brushRef="#br0">208 1 12456 0 0,'0'0'3168'0'0,"-21"8"-2968"0"0,-16 35 0 0 0,-4 10-48 0 0,5 10 8 0 0,8-3-57 0 0,7-7 17 0 0,8-5-64 0 0,3-16 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55.497"/>
    </inkml:context>
    <inkml:brush xml:id="br0">
      <inkml:brushProperty name="width" value="0.035" units="cm"/>
      <inkml:brushProperty name="height" value="0.035" units="cm"/>
      <inkml:brushProperty name="color" value="#E71224"/>
    </inkml:brush>
  </inkml:definitions>
  <inkml:trace contextRef="#ctx0" brushRef="#br0">1 611 11656 0 0,'95'-75'1224'0'0,"-4"-4"1"0"0,116-130 0 0 0,-173 173-1106 0 0,2 1 0 0 0,1 1-1 0 0,58-40 1 0 0,-77 61-11 0 0,0 1 1 0 0,1 1-1 0 0,0 1 1 0 0,32-12 0 0 0,-50 21 361 0 0,-13 3-430 0 0,0 0-1 0 0,-1 0 1 0 0,1 1-1 0 0,0 0 1 0 0,0 1-1 0 0,-21 11 0 0 0,18-9-10 0 0,-28 13 14 0 0,19-8 13 0 0,-31 11 0 0 0,22-7-23 0 0,32-14-15 0 0,5-3-6 0 0,34-15-10 0 0,0 2 0 0 0,1 2 0 0 0,1 2 0 0 0,0 1 0 0 0,44-5 0 0 0,-81 15-2 0 0,0 0 0 0 0,0-1 0 0 0,0 1 0 0 0,0 0 0 0 0,0 0 1 0 0,0 1-1 0 0,0-1 0 0 0,0 1 0 0 0,0-1 0 0 0,0 1 0 0 0,0 0 0 0 0,0 0 0 0 0,-1 0 1 0 0,1 1-1 0 0,0-1 0 0 0,-1 1 0 0 0,1-1 0 0 0,-1 1 0 0 0,1 0 0 0 0,-1 0 0 0 0,0 0 0 0 0,0 0 1 0 0,0 0-1 0 0,0 1 0 0 0,0-1 0 0 0,0 0 0 0 0,-1 1 0 0 0,1 0 0 0 0,-1-1 0 0 0,0 1 1 0 0,0 0-1 0 0,0 0 0 0 0,0 0 0 0 0,0-1 0 0 0,0 4 0 0 0,1 6 0 0 0,0-1 1 0 0,-1 1-1 0 0,-1-1 0 0 0,0 1 1 0 0,0 0-1 0 0,-1-1 0 0 0,-5 20 0 0 0,-53 179 469 0 0,14-85-3108 0 0,40-114-8214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01.694"/>
    </inkml:context>
    <inkml:brush xml:id="br0">
      <inkml:brushProperty name="width" value="0.035" units="cm"/>
      <inkml:brushProperty name="height" value="0.035" units="cm"/>
      <inkml:brushProperty name="color" value="#E71224"/>
    </inkml:brush>
  </inkml:definitions>
  <inkml:trace contextRef="#ctx0" brushRef="#br0">2226 769 11152 0 0,'-4'3'262'0'0,"2"-1"-168"0"0,1-1 0 0 0,-1 1 0 0 0,-1-1 0 0 0,1 0 0 0 0,0 0 0 0 0,0 0 0 0 0,0 0 0 0 0,-1 0 0 0 0,1 0 1 0 0,0 0-1 0 0,-1-1 0 0 0,1 1 0 0 0,-1-1 0 0 0,1 0 0 0 0,-1 0 0 0 0,1 1 0 0 0,-1-2 0 0 0,1 1 0 0 0,0 0 0 0 0,-1 0 0 0 0,1-1 0 0 0,-1 0 0 0 0,1 1 0 0 0,0-1 0 0 0,-1 0 0 0 0,1 0 0 0 0,0 0 0 0 0,-4-3 0 0 0,-24-19 371 0 0,-45-45 0 0 0,21 17-270 0 0,-58-42 131 0 0,-52-50 162 0 0,-13-22 52 0 0,134 129-379 0 0,-2 2 0 0 0,-64-38-1 0 0,81 58-113 0 0,0 0 1 0 0,-2 2-1 0 0,1 1 0 0 0,-1 2 0 0 0,-1 0 1 0 0,0 2-1 0 0,0 2 0 0 0,0 0 0 0 0,0 3 1 0 0,-1 0-1 0 0,1 2 0 0 0,-1 1 0 0 0,1 2 1 0 0,-1 1-1 0 0,-47 12 0 0 0,26-2-9 0 0,0 2 0 0 0,1 3 0 0 0,1 2 0 0 0,1 2 0 0 0,1 2 0 0 0,2 2 0 0 0,-59 43-1 0 0,77-48-27 0 0,2 2-1 0 0,0 0 0 0 0,1 2 0 0 0,1 1 0 0 0,2 1 1 0 0,1 0-1 0 0,1 2 0 0 0,1 1 0 0 0,2 0 0 0 0,1 2 0 0 0,1 0 1 0 0,-10 35-1 0 0,13-21-7 0 0,2 1 0 0 0,2 0 1 0 0,2 0-1 0 0,2 1 0 0 0,3-1 0 0 0,4 63 1 0 0,49 289-5 0 0,-42-352 2 0 0,2-1 0 0 0,2 0 0 0 0,34 80 0 0 0,-37-103 0 0 0,2-1 0 0 0,0-1 0 0 0,2 0 0 0 0,0-1 0 0 0,2-1 0 0 0,0 0 0 0 0,1-1 0 0 0,38 32 0 0 0,-29-31 1 0 0,1-2-1 0 0,0-1 0 0 0,2-1 0 0 0,0-2 0 0 0,0 0 0 0 0,1-2 1 0 0,1-2-1 0 0,0 0 0 0 0,52 7 0 0 0,-43-11 3 0 0,0-2 0 0 0,0-3 0 0 0,1 0 0 0 0,-1-3 0 0 0,1-1 0 0 0,-1-3 0 0 0,52-12 0 0 0,-32 1 11 0 0,-1-2 1 0 0,-1-3 0 0 0,-1-2 0 0 0,-2-3-1 0 0,0-2 1 0 0,90-64 0 0 0,-85 47 19 0 0,-2-3 1 0 0,-2-2 0 0 0,-2-3-1 0 0,-3-2 1 0 0,52-73-1 0 0,-57 66 13 0 0,-3-1 0 0 0,-3-2 0 0 0,39-88 0 0 0,-66 123-19 0 0,-2-1 0 0 0,-1 0 0 0 0,11-65 0 0 0,-18 73-10 0 0,-1-1 0 0 0,-1 1-1 0 0,-1-1 1 0 0,-2 1 0 0 0,0-1 0 0 0,-7-28-1 0 0,3 26 2 0 0,-2 1 0 0 0,-1 0 0 0 0,-1 0 0 0 0,-1 1 0 0 0,-2 1 0 0 0,0 0 0 0 0,-1 1 0 0 0,-18-23 0 0 0,11 21 5 0 0,0 0-1 0 0,-2 2 0 0 0,-1 0 0 0 0,0 2 1 0 0,-2 1-1 0 0,-42-27 0 0 0,40 31-4 0 0,-1 1 0 0 0,0 1 0 0 0,-1 2 0 0 0,0 1 0 0 0,-1 1-1 0 0,-52-9 1 0 0,57 15-10 0 0,-2 1-1 0 0,1 1 1 0 0,0 2-1 0 0,0 0 1 0 0,0 2-1 0 0,0 1 1 0 0,0 1 0 0 0,-32 10-1 0 0,-21 14-845 0 0,-107 54 1 0 0,176-76 92 0 0,-17 7-11533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12.539"/>
    </inkml:context>
    <inkml:brush xml:id="br0">
      <inkml:brushProperty name="width" value="0.035" units="cm"/>
      <inkml:brushProperty name="height" value="0.035" units="cm"/>
      <inkml:brushProperty name="color" value="#E71224"/>
    </inkml:brush>
  </inkml:definitions>
  <inkml:trace contextRef="#ctx0" brushRef="#br0">75 930 3808 0 0,'-4'1'24'0'0,"-16"0"-12"0"0,17 0 405 0 0,0-1 0 0 0,1 0 0 0 0,-1 0 1 0 0,0-1-1 0 0,1 1 0 0 0,-1 0 0 0 0,0-1 0 0 0,1 0 0 0 0,-1 0 0 0 0,1 1 0 0 0,-1-2 0 0 0,1 1 0 0 0,-1 0 0 0 0,1 0 1 0 0,0-1-1 0 0,0 1 0 0 0,0-1 0 0 0,-3-2 0 0 0,5 3-379 0 0,0 1-1 0 0,0-1 1 0 0,0 1-1 0 0,-1-1 1 0 0,1 1 0 0 0,0-1-1 0 0,0 1 1 0 0,0-1-1 0 0,0 0 1 0 0,0 1 0 0 0,1-1-1 0 0,-1 1 1 0 0,0-1-1 0 0,0 1 1 0 0,0-1 0 0 0,0 1-1 0 0,1-1 1 0 0,-1 1-1 0 0,0-1 1 0 0,1 1 0 0 0,-1-1-1 0 0,0 1 1 0 0,1-1-1 0 0,0 0 1 0 0,-1 0 37 0 0,3-2-19 0 0,1-1 1 0 0,0 1 0 0 0,-1 0 0 0 0,1 0-1 0 0,1 0 1 0 0,-1 0 0 0 0,0 1 0 0 0,1 0 0 0 0,-1-1-1 0 0,1 2 1 0 0,7-3 0 0 0,-5 1 0 0 0,229-78 674 0 0,-66 24-455 0 0,763-268 551 0 0,-717 247-692 0 0,683-223 726 0 0,-875 294-838 0 0,-15 4-178 0 0,0 0 1 0 0,0 0 0 0 0,0 2-1 0 0,0-1 1 0 0,10 0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13.600"/>
    </inkml:context>
    <inkml:brush xml:id="br0">
      <inkml:brushProperty name="width" value="0.035" units="cm"/>
      <inkml:brushProperty name="height" value="0.035" units="cm"/>
      <inkml:brushProperty name="color" value="#E71224"/>
    </inkml:brush>
  </inkml:definitions>
  <inkml:trace contextRef="#ctx0" brushRef="#br0">1 292 12256 0 0,'0'0'384'0'0,"39"-14"-8"0"0,2-1 328 0 0,11-5 16 0 0,7-4-208 0 0,10-3 8 0 0,5 2-296 0 0,-10-6 8 0 0,-3 1-96 0 0,-14 1 8 0 0,-12 3-88 0 0,-14 3 0 0 0,-8 7-56 0 0,-9 5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13.974"/>
    </inkml:context>
    <inkml:brush xml:id="br0">
      <inkml:brushProperty name="width" value="0.035" units="cm"/>
      <inkml:brushProperty name="height" value="0.035" units="cm"/>
      <inkml:brushProperty name="color" value="#E71224"/>
    </inkml:brush>
  </inkml:definitions>
  <inkml:trace contextRef="#ctx0" brushRef="#br0">233 1 9848 0 0,'-2'15'0'0'0,"-5"13"-24"0"0,6 13 16 0 0,7 14-120 0 0,5 6 8 0 0,2 12 200 0 0,3 8 8 0 0,6-10 272 0 0,-4-1 8 0 0,-4-14 192 0 0,-3-8-8 0 0,1-17-16 0 0,-4-10 8 0 0</inkml:trace>
  <inkml:trace contextRef="#ctx0" brushRef="#br0" timeOffset="1">9 733 11256 0 0,'0'0'0'0'0,"-6"14"440"0"0,3-5 528 0 0,16-1-392 0 0,19-7 0 0 0,28-7-224 0 0,10-12 8 0 0,5-6-96 0 0,-3-8-8 0 0,1-6-40 0 0,-3-6 8 0 0,-5-7-48 0 0,0-3-8 0 0,-7-4-80 0 0,-9-3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14.364"/>
    </inkml:context>
    <inkml:brush xml:id="br0">
      <inkml:brushProperty name="width" value="0.035" units="cm"/>
      <inkml:brushProperty name="height" value="0.035" units="cm"/>
      <inkml:brushProperty name="color" value="#E71224"/>
    </inkml:brush>
  </inkml:definitions>
  <inkml:trace contextRef="#ctx0" brushRef="#br0">0 1 11856 0 0,'0'0'224'0'0,"15"45"24"0"0,-1 1 16 0 0,10 8 200 0 0,4 9 16 0 0,8-2-144 0 0,7-1 8 0 0,3-5-64 0 0,-4 0 8 0 0,-5-6-112 0 0,-5-14 8 0 0,-6-15-80 0 0,-4-14 8 0 0,-8-8-64 0 0,2-9 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14.721"/>
    </inkml:context>
    <inkml:brush xml:id="br0">
      <inkml:brushProperty name="width" value="0.035" units="cm"/>
      <inkml:brushProperty name="height" value="0.035" units="cm"/>
      <inkml:brushProperty name="color" value="#E71224"/>
    </inkml:brush>
  </inkml:definitions>
  <inkml:trace contextRef="#ctx0" brushRef="#br0">438 107 10040 0 0,'-20'-11'132'0'0,"-2"0"0"0"0,1 1 0 0 0,-1 1 0 0 0,-45-11 0 0 0,13 3 808 0 0,45 15-313 0 0,7 1 329 0 0,10-1-241 0 0,-7 1-676 0 0,23-5 159 0 0,1 1 0 0 0,-1 0-1 0 0,1 2 1 0 0,0 1 0 0 0,-1 1 0 0 0,1 1 0 0 0,0 1-1 0 0,0 1 1 0 0,0 1 0 0 0,46 13 0 0 0,-69-15-182 0 0,0-1 0 0 0,0 1 0 0 0,0 0 0 0 0,0 0 0 0 0,0 0 0 0 0,0 0 0 0 0,0 0 0 0 0,0 0-1 0 0,0 0 1 0 0,0 1 0 0 0,-1-1 0 0 0,1 1 0 0 0,0-1 0 0 0,-1 1 0 0 0,1 0 0 0 0,-1-1 0 0 0,0 1 0 0 0,0 0 0 0 0,1 0 0 0 0,-1 0 0 0 0,-1 0 0 0 0,1 0 0 0 0,0 0 0 0 0,0 0 0 0 0,-1 1 0 0 0,1-1 0 0 0,-1 0 0 0 0,0 0 0 0 0,1 0 0 0 0,-1 1 0 0 0,0-1 0 0 0,-1 0-1 0 0,1 0 1 0 0,0 1 0 0 0,0-1 0 0 0,-1 0 0 0 0,-1 3 0 0 0,-1 5 12 0 0,-1 1 0 0 0,0-1 0 0 0,-1-1 0 0 0,-1 1-1 0 0,1-1 1 0 0,-10 11 0 0 0,-1 1 18 0 0,-1-1-1 0 0,-2 0 1 0 0,-29 23 0 0 0,-68 46 63 0 0,40-34-45 0 0,30-19-21 0 0,-4 1 46 0 0,1 2 0 0 0,-57 60-1 0 0,114-101-2263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15.112"/>
    </inkml:context>
    <inkml:brush xml:id="br0">
      <inkml:brushProperty name="width" value="0.035" units="cm"/>
      <inkml:brushProperty name="height" value="0.035" units="cm"/>
      <inkml:brushProperty name="color" value="#E71224"/>
    </inkml:brush>
  </inkml:definitions>
  <inkml:trace contextRef="#ctx0" brushRef="#br0">1 80 10952 0 0,'4'-17'357'0'0,"1"1"1"0"0,7-19-1 0 0,-8 26-237 0 0,-4 7 186 0 0,12 17 340 0 0,6 16-336 0 0,-2 0 1 0 0,20 54 0 0 0,-24-54-156 0 0,1-1 0 0 0,1 0 1 0 0,29 43-1 0 0,-39-67-256 0 0,0-1 1 0 0,1 0-1 0 0,-1 0 0 0 0,1 0 1 0 0,0-1-1 0 0,1 1 1 0 0,-1-1-1 0 0,1 0 0 0 0,0-1 1 0 0,-1 0-1 0 0,2 0 0 0 0,-1 0 1 0 0,0 0-1 0 0,13 2 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8:44.812"/>
    </inkml:context>
    <inkml:brush xml:id="br0">
      <inkml:brushProperty name="width" value="0.05" units="cm"/>
      <inkml:brushProperty name="height" value="0.05" units="cm"/>
    </inkml:brush>
  </inkml:definitions>
  <inkml:trace contextRef="#ctx0" brushRef="#br0">11778 3538 6424 0 0,'0'0'7262'0'0,"-3"-4"-6750"0"0,-7-10-57 0 0,7 10-76 0 0,3-11 277 0 0,-1 8-521 0 0,-1 0 0 0 0,1 0 0 0 0,-1-1 1 0 0,-1 1-1 0 0,0 0 0 0 0,-5-10 1 0 0,-4-10 200 0 0,7 16-187 0 0,0 0 0 0 0,0 0 0 0 0,-2 0 0 0 0,1 1-1 0 0,-1 0 1 0 0,-1 0 0 0 0,-10-10 0 0 0,-67-59 426 0 0,31 32-177 0 0,23 15-36 0 0,-43-59 1 0 0,-13-14 223 0 0,-147-162 459 0 0,16-28-471 0 0,-78-60-147 0 0,268 323-392 0 0,-76-80 87 0 0,-4 3 0 0 0,-4 6 0 0 0,-129-91 0 0 0,-265-137 126 0 0,342 238-154 0 0,-211-86 0 0 0,227 121-65 0 0,-2 7-1 0 0,-157-33 1 0 0,-425-39 1 0 0,511 91-23 0 0,-347-21-6 0 0,-602 50-1 0 0,731 5 0 0 0,-107 5 0 0 0,106 25 0 0 0,4 36 0 0 0,200-14 0 0 0,2 10 0 0 0,-265 112 0 0 0,23 42 0 0 0,20 44 0 0 0,20 58 0 0 0,328-227 0 0 0,-173 192 0 0 0,269-271 0 0 0,-262 317 0 0 0,212-249 0 0 0,4 4 0 0 0,-54 105 0 0 0,74-110 0 0 0,-39 116 0 0 0,-10 90 0 0 0,68-220 0 0 0,-14 47 0 0 0,-97 397 0 0 0,114-422 0 0 0,-111 723-9 0 0,111-624-34 0 0,9 0 1 0 0,7 1-1 0 0,9-1 0 0 0,61 339 1 0 0,-47-423 11 0 0,4 0 0 0 0,5-2 1 0 0,72 155-1 0 0,-8-51-12 0 0,158 313-41 0 0,-156-356 80 0 0,126 157 0 0 0,-161-240 4 0 0,4-3 0 0 0,3-3 0 0 0,3-2 0 0 0,3-5 0 0 0,87 60 0 0 0,-50-50 0 0 0,3-4 0 0 0,3-6 0 0 0,157 63 0 0 0,-161-86 14 0 0,2-5 1 0 0,154 30-1 0 0,248 19 45 0 0,-439-76-55 0 0,237 19 52 0 0,2-22 4 0 0,-212-7-43 0 0,77 0 29 0 0,0-8 0 0 0,353-57-1 0 0,-459 48-31 0 0,599-127 127 0 0,-526 99-57 0 0,-2-6 1 0 0,259-125-1 0 0,273-180 220 0 0,-507 251-175 0 0,-4-7-1 0 0,253-215 0 0 0,261-317 191 0 0,-265 189-179 0 0,-355 381-128 0 0,374-448 75 0 0,-412 488-81 0 0,336-465 101 0 0,-142 194-7 0 0,18 15 27 0 0,45-59 21 0 0,-74 87-73 0 0,5-9 27 0 0,-180 226-86 0 0,142-164 47 0 0,31-34-2 0 0,-84 90-31 0 0,-8 14-8 0 0,75-83 9 0 0,14-14 12 0 0,13-13 5 0 0,-91 109-31 0 0,354-352 35 0 0,-102 160-38 0 0,18 22-1 0 0,303-127 15 0 0,-516 331-27 0 0,290-120 0 0 0,471-91-11 0 0,-670 246 4 0 0,430-52 0 0 0,-363 89-8 0 0,1 15 0 0 0,670 55 0 0 0,-850-16-12 0 0,176 47-1 0 0,149 73-49 0 0,428 221-91 0 0,-593-217 120 0 0,-14 21 22 0 0,-227-114 10 0 0,111 96-1 0 0,56 81-15 0 0,87 144-11 0 0,-257-271 22 0 0,121 212 0 0 0,-151-220 10 0 0,-5 1-1 0 0,33 110 0 0 0,42 209-6 0 0,32 174 13 0 0,-33 8 1 0 0,-99-439 3 0 0,-6 1 0 0 0,-7 0 0 0 0,-27 273 0 0 0,9-295 0 0 0,-41 344 0 0 0,33-349 0 0 0,-62 207 0 0 0,49-239 1 0 0,-5-2 0 0 0,-89 160 0 0 0,51-128 1 0 0,-122 155 0 0 0,-114 76 36 0 0,228-278-1 0 0,-191 143 0 0 0,-122 54 50 0 0,261-186-38 0 0,-4-6 1 0 0,-4-7-1 0 0,-3-5 1 0 0,-4-8-1 0 0,-2-6 1 0 0,-2-7-1 0 0,-188 40 1 0 0,251-74-28 0 0,-377 69 106 0 0,186-58-15 0 0,-303-6 0 0 0,150-54-10 0 0,1-35 16 0 0,-597-175 152 0 0,852 179-171 0 0,-336-163 0 0 0,514 220-99 0 0,-387-196 115 0 0,16-28-9 0 0,105 10-27 0 0,20-22-3 0 0,140 131-41 0 0,-149-156 91 0 0,-311-410 1 0 0,361 388-71 0 0,-112-140 14 0 0,120 190-51 0 0,-99-120-6 0 0,187 207-6 0 0,6-5 0 0 0,-129-248-1 0 0,-18-151-7 0 0,227 481 0 0 0,-143-362 0 0 0,151 390-5 0 0,-3 2 1 0 0,-1 0-1 0 0,-34-47 0 0 0,54 85 21 0 0,-1 0-1 0 0,1 0 0 0 0,-1 1 0 0 0,1 0 0 0 0,-1-1 0 0 0,0 1 0 0 0,1 0 1 0 0,-1 0-1 0 0,0 0 0 0 0,0 1 0 0 0,-1-1 0 0 0,1 1 0 0 0,0 0 0 0 0,-1 0 1 0 0,-3-1-1 0 0,-1 1-789 0 0,0 0 0 0 0,0 0 0 0 0,0 1 0 0 0,-12 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15.439"/>
    </inkml:context>
    <inkml:brush xml:id="br0">
      <inkml:brushProperty name="width" value="0.035" units="cm"/>
      <inkml:brushProperty name="height" value="0.035" units="cm"/>
      <inkml:brushProperty name="color" value="#E71224"/>
    </inkml:brush>
  </inkml:definitions>
  <inkml:trace contextRef="#ctx0" brushRef="#br0">27 419 11760 0 0,'0'0'-23'0'0,"-4"-4"-12"0"0,-12-12-66 0 0,12 12 22 0 0,4 3 105 0 0,-1 0 0 0 0,1 0 0 0 0,0 0 0 0 0,0 1 0 0 0,-1-1 0 0 0,1 0 0 0 0,0 0 0 0 0,0 0 0 0 0,0 0 0 0 0,0 0 0 0 0,0 0 0 0 0,0 0-1 0 0,0 0 1 0 0,0 0 0 0 0,1 1 0 0 0,-1-1 0 0 0,0 0 0 0 0,0 0 0 0 0,1-1 0 0 0,7-10 163 0 0,0 1 1 0 0,1 0-1 0 0,0 0 1 0 0,1 1 0 0 0,16-14-1 0 0,60-41 553 0 0,-13 17 89 0 0,124-59 0 0 0,-176 96-598 0 0,-1-1-1 0 0,0-1 0 0 0,30-26 0 0 0,-49 38-94 0 0,-4 9-2099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1:15.828"/>
    </inkml:context>
    <inkml:brush xml:id="br0">
      <inkml:brushProperty name="width" value="0.035" units="cm"/>
      <inkml:brushProperty name="height" value="0.035" units="cm"/>
      <inkml:brushProperty name="color" value="#E71224"/>
    </inkml:brush>
  </inkml:definitions>
  <inkml:trace contextRef="#ctx0" brushRef="#br0">1 289 8336 0 0,'5'0'8'0'0,"1"-1"3"0"0,-1-1 0 0 0,1 1 0 0 0,0-1 0 0 0,-1 0 1 0 0,1 0-1 0 0,-1 0 0 0 0,0-1 0 0 0,0 0 0 0 0,0 0 0 0 0,8-7 0 0 0,59-41 481 0 0,7-5 800 0 0,112-61 0 0 0,-128 84-93 0 0,-61 32-539 0 0</inkml:trace>
  <inkml:trace contextRef="#ctx0" brushRef="#br0" timeOffset="1">25 387 8336 0 0,'0'0'152'0'0,"32"21"152"0"0,1-18 16 0 0,12-7 176 0 0,8-10 16 0 0,12-3-24 0 0,4-7 8 0 0,-4-3-8 0 0,-4 3 8 0 0,-12 6-88 0 0,-8-2 0 0 0,-5 1-48 0 0,-2-1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2:00.447"/>
    </inkml:context>
    <inkml:brush xml:id="br0">
      <inkml:brushProperty name="width" value="0.035" units="cm"/>
      <inkml:brushProperty name="height" value="0.035" units="cm"/>
      <inkml:brushProperty name="color" value="#E71224"/>
    </inkml:brush>
  </inkml:definitions>
  <inkml:trace contextRef="#ctx0" brushRef="#br0">0 803 8536 0 0,'0'0'350'0'0,"2"-4"-38"0"0,0-2-175 0 0,1 1 0 0 0,0-1 0 0 0,0 1-1 0 0,1 0 1 0 0,-1 0 0 0 0,1 1-1 0 0,0-1 1 0 0,8-6 0 0 0,44-34 196 0 0,-40 33-237 0 0,48-32 174 0 0,102-52 0 0 0,-83 49-134 0 0,331-190 530 0 0,-229 125-216 0 0,25-15 464 0 0,-190 118-767 0 0,10-7 270 0 0,-28 14 103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2:26.120"/>
    </inkml:context>
    <inkml:brush xml:id="br0">
      <inkml:brushProperty name="width" value="0.035" units="cm"/>
      <inkml:brushProperty name="height" value="0.035" units="cm"/>
      <inkml:brushProperty name="color" value="#E71224"/>
    </inkml:brush>
  </inkml:definitions>
  <inkml:trace contextRef="#ctx0" brushRef="#br0">21 55 11256 0 0,'0'0'1838'0'0,"-3"-3"-970"0"0,-5-11-181 0 0,6 10 290 0 0,1 4-936 0 0,0-1 0 0 0,1 0 0 0 0,-1 0 0 0 0,1 1 0 0 0,-1-1 0 0 0,0 0 0 0 0,1 0 0 0 0,-1 0 0 0 0,1 0 0 0 0,0 0 0 0 0,-1 1 0 0 0,1-1 0 0 0,0 0 0 0 0,0 0 0 0 0,-1 0 0 0 0,1 0 0 0 0,0 0 0 0 0,0 0 0 0 0,0 0 0 0 0,0 0 0 0 0,0 0 0 0 0,1-2 0 0 0,-1 1 117 0 0,0 2-144 0 0,0 0-1 0 0,0-1 0 0 0,0 1 0 0 0,0-1 1 0 0,0 1-1 0 0,0 0 0 0 0,0-1 0 0 0,0 1 1 0 0,0-1-1 0 0,0 1 0 0 0,1 0 0 0 0,-1-1 1 0 0,0 1-1 0 0,0 0 0 0 0,0-1 0 0 0,0 1 0 0 0,1 0 1 0 0,-1-1-1 0 0,0 1 0 0 0,1 0 0 0 0,-1-1 1 0 0,0 1-1 0 0,0 0 0 0 0,1 0 0 0 0,-1-1 1 0 0,1 1-1 0 0,5 2-1 0 0,0-1 0 0 0,-1 2-1 0 0,1-1 1 0 0,-1 0 0 0 0,0 1 0 0 0,1 0 0 0 0,-1 1 0 0 0,6 4-1 0 0,38 36 8 0 0,-44-38-15 0 0,11 11-1 0 0,0 2 0 0 0,-2 0 0 0 0,0 0 0 0 0,-1 1 0 0 0,-1 1 0 0 0,-1 0-1 0 0,15 40 1 0 0,40 166-1 0 0,-64-219-2 0 0,1 6 0 0 0,41 183 0 0 0,-35-150 0 0 0,-3 1 0 0 0,0 55 0 0 0,-3-50 0 0 0,-3-53 0 0 0,-1 0 0 0 0,1 1 0 0 0,0-1 0 0 0,0 0 0 0 0,0 1 0 0 0,0-1 0 0 0,0 0 0 0 0,0 1 0 0 0,0-1 0 0 0,0 0 0 0 0,0 0 0 0 0,0 1 0 0 0,0-1 0 0 0,1 0 0 0 0,-1 1 0 0 0,0-1 0 0 0,0 0 0 0 0,0 1 0 0 0,0-1 0 0 0,0 0 0 0 0,0 0 0 0 0,1 1 0 0 0,-1-1 0 0 0,0 0 0 0 0,0 0 0 0 0,0 0 0 0 0,1 1 0 0 0,-1-1 0 0 0,0 0 0 0 0,0 0 0 0 0,1 0 0 0 0,-1 1 0 0 0,0-1 0 0 0,1 0 0 0 0,-1 0 0 0 0,0 0 0 0 0,0 0 0 0 0,1 0 0 0 0,-1 0 0 0 0,0 0 0 0 0,1 0 0 0 0,5-6 0 0 0,-6 5 0 0 0,40-50 0 0 0,24-30 2 0 0,-67 107 6 0 0,-8 28-2 0 0,3 1-1 0 0,2 0 1 0 0,3 1 0 0 0,2-1 0 0 0,3 1 0 0 0,2-1 0 0 0,12 60-1 0 0,-7-60 1 0 0,-5-24-1 0 0,2 1 1 0 0,18 54 0 0 0,-24-83-5 0 0,1 0-1 0 0,1 0 1 0 0,-1 0-1 0 0,0 0 1 0 0,1-1-1 0 0,-1 1 1 0 0,1 0-1 0 0,0-1 1 0 0,0 1-1 0 0,0-1 1 0 0,0 0-1 0 0,0 0 1 0 0,0 0-1 0 0,1 0 1 0 0,-1 0-1 0 0,1 0 1 0 0,0-1-1 0 0,-1 1 1 0 0,1-1-1 0 0,0 0 1 0 0,5 2-1 0 0,-3-2 1 0 0,0-1 0 0 0,1 0-1 0 0,-1 0 1 0 0,0 0 0 0 0,0 0-1 0 0,1-1 1 0 0,-1 0 0 0 0,0 0-1 0 0,0-1 1 0 0,0 1 0 0 0,0-1-1 0 0,7-3 1 0 0,105-58-1306 0 0,-111 60 432 0 0,6-4-9967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2:33.874"/>
    </inkml:context>
    <inkml:brush xml:id="br0">
      <inkml:brushProperty name="width" value="0.035" units="cm"/>
      <inkml:brushProperty name="height" value="0.035" units="cm"/>
      <inkml:brushProperty name="color" value="#E71224"/>
    </inkml:brush>
  </inkml:definitions>
  <inkml:trace contextRef="#ctx0" brushRef="#br0">100 765 5624 0 0,'0'0'46'0'0,"-4"0"34"0"0,-91 11 4551 0 0,109-12-4409 0 0,0 0 0 0 0,0-2 0 0 0,0 0-1 0 0,23-8 1 0 0,-6 2-54 0 0,278-108 775 0 0,-227 82-764 0 0,955-398 1842 0 0,-905 373-1737 0 0,-63 27 113 0 0,105-34 1 0 0,-173 66-515 0 0,0 1 1 0 0,1-1-1 0 0,-1 1 1 0 0,1 0 0 0 0,-1 0-1 0 0,0-1 1 0 0,1 1 0 0 0,-1 0-1 0 0,1 0 1 0 0,-1 0 0 0 0,0 1-1 0 0,1-1 1 0 0,-1 0 0 0 0,3 1-1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28.775"/>
    </inkml:context>
    <inkml:brush xml:id="br0">
      <inkml:brushProperty name="width" value="0.035" units="cm"/>
      <inkml:brushProperty name="height" value="0.035" units="cm"/>
      <inkml:brushProperty name="color" value="#E71224"/>
    </inkml:brush>
  </inkml:definitions>
  <inkml:trace contextRef="#ctx0" brushRef="#br0">2 600 13672 0 0,'0'0'1816'0'0,"-2"-24"-984"0"0,28-4-241 0 0,17-13 9 0 0,15-14-352 0 0,8-5 8 0 0,15 1-96 0 0,1-2 8 0 0,1-1-56 0 0,5 2 0 0 0,-7 12-32 0 0,-11 4 16 0 0,-9 12-80 0 0,-16 6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29.161"/>
    </inkml:context>
    <inkml:brush xml:id="br0">
      <inkml:brushProperty name="width" value="0.035" units="cm"/>
      <inkml:brushProperty name="height" value="0.035" units="cm"/>
      <inkml:brushProperty name="color" value="#E71224"/>
    </inkml:brush>
  </inkml:definitions>
  <inkml:trace contextRef="#ctx0" brushRef="#br0">0 1 12864 0 0,'0'0'0'0'0,"13"57"32"0"0,2-2 16 0 0,7 10 16 0 0,3 14-8 0 0,6 4 304 0 0,1-1 8 0 0,1-4 0 0 0,1-9 8 0 0,-2-7-24 0 0,-2-17 0 0 0,1-12-56 0 0,-2-15 0 0 0,-1-18-128 0 0,-2-18 16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29.677"/>
    </inkml:context>
    <inkml:brush xml:id="br0">
      <inkml:brushProperty name="width" value="0.035" units="cm"/>
      <inkml:brushProperty name="height" value="0.035" units="cm"/>
      <inkml:brushProperty name="color" value="#E71224"/>
    </inkml:brush>
  </inkml:definitions>
  <inkml:trace contextRef="#ctx0" brushRef="#br0">166 402 11952 0 0,'-2'4'-8'0'0,"0"2"14"0"0,0 0-1 0 0,1-1 1 0 0,0 1 0 0 0,0 0 0 0 0,0 0 0 0 0,0 7 0 0 0,1-11 12 0 0,0 0 0 0 0,0 0 0 0 0,0-1 1 0 0,0 1-1 0 0,0 0 0 0 0,0 0 0 0 0,1-1 0 0 0,-1 1 1 0 0,0 0-1 0 0,1 0 0 0 0,-1-1 0 0 0,1 1 1 0 0,0 0-1 0 0,0-1 0 0 0,0 1 0 0 0,0-1 0 0 0,0 1 1 0 0,0-1-1 0 0,0 1 0 0 0,0-1 0 0 0,0 0 0 0 0,1 1 1 0 0,-1-1-1 0 0,0 0 0 0 0,1 0 0 0 0,-1 0 1 0 0,1 0-1 0 0,3 1 0 0 0,-2-2 27 0 0,1 0-1 0 0,-1 0 1 0 0,1-1 0 0 0,0 1-1 0 0,-1-1 1 0 0,1 0 0 0 0,-1 0-1 0 0,0 0 1 0 0,1-1 0 0 0,-1 1-1 0 0,0-1 1 0 0,0 0 0 0 0,1 0-1 0 0,-2 0 1 0 0,5-3 0 0 0,-3 3-1 0 0,11-9 155 0 0,0-1 1 0 0,0-1-1 0 0,-1 0 1 0 0,-1-1-1 0 0,0 0 1 0 0,-1-1-1 0 0,0 0 1 0 0,-1-1-1 0 0,-1-1 1 0 0,-1 1-1 0 0,0-2 1 0 0,-1 1-1 0 0,7-24 1 0 0,-14 37-124 0 0,0-1 1 0 0,0 1 0 0 0,0 0-1 0 0,-1 0 1 0 0,1-1 0 0 0,-1 1-1 0 0,0 0 1 0 0,0 0 0 0 0,-1-6-1 0 0,0 8-52 0 0,1 1 0 0 0,-1-1 1 0 0,0 1-1 0 0,1 0 0 0 0,-1-1 0 0 0,0 1 0 0 0,0 0 0 0 0,0-1 0 0 0,0 1 0 0 0,0 0 0 0 0,0 0 0 0 0,0 0 1 0 0,0 0-1 0 0,0 0 0 0 0,-1 0 0 0 0,1 0 0 0 0,0 0 0 0 0,-1 1 0 0 0,1-1 0 0 0,0 0 0 0 0,-1 1 0 0 0,1-1 0 0 0,-1 1 1 0 0,1 0-1 0 0,-1-1 0 0 0,1 1 0 0 0,-1 0 0 0 0,1 0 0 0 0,-3 0 0 0 0,-7 0 20 0 0,0 1 0 0 0,0 0 0 0 0,0 0 0 0 0,0 2 0 0 0,0-1 0 0 0,0 1 1 0 0,0 1-1 0 0,1-1 0 0 0,0 2 0 0 0,0 0 0 0 0,-10 6 0 0 0,-6 4 40 0 0,1 2 1 0 0,-43 38 0 0 0,55-43-52 0 0,0 0-1 0 0,1 1 1 0 0,0 1 0 0 0,1 0 0 0 0,1 1-1 0 0,0 0 1 0 0,-13 27 0 0 0,20-34-24 0 0,0 0-1 0 0,0 0 1 0 0,0 0-1 0 0,1 0 1 0 0,0 1-1 0 0,1-1 1 0 0,0 0-1 0 0,0 1 1 0 0,1 0-1 0 0,0-1 1 0 0,1 1 0 0 0,0-1-1 0 0,0 1 1 0 0,0-1-1 0 0,1 0 1 0 0,1 1-1 0 0,5 14 1 0 0,-3-14-8 0 0,0 1 0 0 0,0-1 0 0 0,0-1 0 0 0,1 1 0 0 0,1-1 0 0 0,-1 0 0 0 0,2 0 1 0 0,-1-1-1 0 0,1 0 0 0 0,0 0 0 0 0,0-1 0 0 0,0 0 0 0 0,11 6 0 0 0,-7-7 1 0 0,0 0 0 0 0,0 0 0 0 0,0-1 1 0 0,1-1-1 0 0,-1 0 0 0 0,1 0 0 0 0,0-2 0 0 0,-1 1 0 0 0,22-2 0 0 0,-10-1 0 0 0,-1-2 0 0 0,0 0 1 0 0,0-2-1 0 0,-1 0 0 0 0,1-2 0 0 0,-1 0 0 0 0,-1-2 1 0 0,1 0-1 0 0,-1-2 0 0 0,-1 0 0 0 0,27-20 0 0 0,-25 14 5 0 0,-1-2-1 0 0,-1 0 0 0 0,-1-1 0 0 0,0-1 1 0 0,-2-1-1 0 0,0-1 0 0 0,-2 0 0 0 0,0-1 1 0 0,-2 0-1 0 0,13-33 0 0 0,6-29 43 0 0,37-155 0 0 0,-65 224-46 0 0,-3 14 18 0 0,3-13 4 0 0,-4 16-15 0 0,0-1-1 0 0,0 1 1 0 0,0-1 0 0 0,0 1 0 0 0,0 0 0 0 0,0-1 0 0 0,0 1-1 0 0,0 0 1 0 0,0-1 0 0 0,1 1 0 0 0,-1 0 0 0 0,0 0 0 0 0,0-1-1 0 0,0 1 1 0 0,1 0 0 0 0,-1-1 0 0 0,0 1 0 0 0,0 0 0 0 0,1 0-1 0 0,-1 0 1 0 0,0-1 0 0 0,1 1 0 0 0,-1 0 0 0 0,0 0 0 0 0,0 0-1 0 0,1-1 1 0 0,-1 1 0 0 0,0 0 0 0 0,1 0 0 0 0,-1 0 0 0 0,0 0-1 0 0,1 0 1 0 0,-1 0 0 0 0,1 0 0 0 0,-1 0 0 0 0,25 8 28 0 0,-1 0 1 0 0,45 7-1 0 0,-6-2-8 0 0,-48-9-20 0 0,79 23 29 0 0,-86-24-37 0 0,0 1 0 0 0,0-1 0 0 0,-1 1-1 0 0,1 0 1 0 0,-1 1 0 0 0,0 0 0 0 0,0 0 0 0 0,0 1 0 0 0,6 6 0 0 0,-12-10-2 0 0,0-1 0 0 0,0 1 0 0 0,0 0 0 0 0,0-1 0 0 0,-1 1 0 0 0,1 0 0 0 0,0 0 1 0 0,-1 0-1 0 0,1 0 0 0 0,-1 0 0 0 0,0-1 0 0 0,0 1 0 0 0,1 0 0 0 0,-1 0 0 0 0,0 0 0 0 0,-1 0 0 0 0,1 0 0 0 0,0 0 0 0 0,-1 0 0 0 0,1 0 0 0 0,-1 0 0 0 0,1 0 0 0 0,-1-1 0 0 0,0 1 1 0 0,0 0-1 0 0,0 0 0 0 0,-2 2 0 0 0,-3 6 0 0 0,-1-1 0 0 0,0 0 0 0 0,-13 13-1 0 0,13-14 1 0 0,-28 26 0 0 0,-2-2 0 0 0,-2-1 0 0 0,-52 33 0 0 0,-16 12 0 0 0,85-59-5 0 0,-39 23 0 0 0,68-52-2462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30.064"/>
    </inkml:context>
    <inkml:brush xml:id="br0">
      <inkml:brushProperty name="width" value="0.035" units="cm"/>
      <inkml:brushProperty name="height" value="0.035" units="cm"/>
      <inkml:brushProperty name="color" value="#E71224"/>
    </inkml:brush>
  </inkml:definitions>
  <inkml:trace contextRef="#ctx0" brushRef="#br0">25 1 14064 0 0,'0'0'476'0'0,"-1"4"-71"0"0,-9 61 3 0 0,2 1 0 0 0,4 0 1 0 0,2 0-1 0 0,4 0 0 0 0,9 67 0 0 0,-6-93-294 0 0,1-1-1 0 0,2 0 1 0 0,2 0 0 0 0,29 74-1 0 0,-34-102-82 0 0,0-1 1 0 0,1 0-1 0 0,0 0 0 0 0,0-1 1 0 0,15 17-1 0 0,-19-23-22 0 0,1-1 1 0 0,-1 0-1 0 0,0 0 1 0 0,0 0-1 0 0,1 0 0 0 0,-1-1 1 0 0,1 1-1 0 0,0-1 1 0 0,-1 1-1 0 0,1-1 0 0 0,0 0 1 0 0,0 0-1 0 0,0 0 0 0 0,0-1 1 0 0,0 1-1 0 0,0-1 1 0 0,0 1-1 0 0,0-1 0 0 0,0 0 1 0 0,0 0-1 0 0,0 0 0 0 0,0-1 1 0 0,0 1-1 0 0,0-1 1 0 0,0 1-1 0 0,0-1 0 0 0,3-2 1 0 0,-1 1 2 0 0,0-1 0 0 0,-1 1 0 0 0,1-1 0 0 0,-1-1 0 0 0,1 1 0 0 0,-1-1 0 0 0,0 0 0 0 0,0 0 0 0 0,-1 0 0 0 0,1 0 0 0 0,-1 0 0 0 0,0-1 0 0 0,4-7 0 0 0,5-18-2345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30.436"/>
    </inkml:context>
    <inkml:brush xml:id="br0">
      <inkml:brushProperty name="width" value="0.035" units="cm"/>
      <inkml:brushProperty name="height" value="0.035" units="cm"/>
      <inkml:brushProperty name="color" value="#E71224"/>
    </inkml:brush>
  </inkml:definitions>
  <inkml:trace contextRef="#ctx0" brushRef="#br0">1 404 13464 0 0,'0'0'510'0'0,"8"-8"-44"0"0,170-135 1349 0 0,-81 66-1324 0 0,82-60 668 0 0,-179 137-1149 0 0,0-1-1 0 0,1 1 1 0 0,-1 0 0 0 0,0-1 0 0 0,0 1 0 0 0,1 0 0 0 0,-1-1 0 0 0,0 1-1 0 0,0 0 1 0 0,1-1 0 0 0,-1 1 0 0 0,0-1 0 0 0,0 1 0 0 0,0 0 0 0 0,0-1-1 0 0,0 1 1 0 0,1-1 0 0 0,-1 1 0 0 0,0-1 0 0 0,0 1 0 0 0,0 0-1 0 0,0-1 1 0 0,0 1 0 0 0,0-1 0 0 0,-1 1 0 0 0,1-1 0 0 0,0 1 0 0 0,0 0-1 0 0,0-1 1 0 0,0 1 0 0 0,0-1 0 0 0,-1 1 0 0 0,1 0 0 0 0,0-1 0 0 0,0 1-1 0 0,-1 0 1 0 0,0-1 0 0 0,-10-11 87 0 0,11 12-96 0 0,-16-12-2238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8:49.503"/>
    </inkml:context>
    <inkml:brush xml:id="br0">
      <inkml:brushProperty name="width" value="0.035" units="cm"/>
      <inkml:brushProperty name="height" value="0.035" units="cm"/>
      <inkml:brushProperty name="color" value="#E71224"/>
    </inkml:brush>
  </inkml:definitions>
  <inkml:trace contextRef="#ctx0" brushRef="#br0">451 82 14168 0 0,'-4'-6'536'0'0,"3"2"-451"0"0,-2-3 103 0 0,0 1 0 0 0,-1 0 0 0 0,0 0 0 0 0,1 0 0 0 0,-2 0 0 0 0,1 1 0 0 0,-1-1 0 0 0,0 1 0 0 0,0 0 0 0 0,-9-6 0 0 0,12 10-147 0 0,0 1 0 0 0,0-1-1 0 0,1 1 1 0 0,-1 0 0 0 0,0 0 0 0 0,0 0 0 0 0,0 0 0 0 0,0 0 0 0 0,1 0 0 0 0,-1 0-1 0 0,0 0 1 0 0,0 1 0 0 0,0-1 0 0 0,1 1 0 0 0,-1-1 0 0 0,0 1 0 0 0,1 0 0 0 0,-1 0-1 0 0,1 0 1 0 0,-1 0 0 0 0,1 0 0 0 0,-1 0 0 0 0,1 0 0 0 0,-2 2 0 0 0,-4 2 55 0 0,-22 15-41 0 0,1 2-1 0 0,1 2 1 0 0,1 0-1 0 0,1 2 1 0 0,2 0-1 0 0,0 2 1 0 0,2 0-1 0 0,1 2 1 0 0,1 0-1 0 0,2 1 1 0 0,1 1-1 0 0,1 0 1 0 0,-19 67-1 0 0,29-79-43 0 0,1 0 0 0 0,1 1 0 0 0,0 0 0 0 0,2-1 0 0 0,0 1 0 0 0,2 0 0 0 0,4 34 0 0 0,-4-47-7 0 0,1 0 1 0 0,-1 0-1 0 0,2 0 1 0 0,-1 0-1 0 0,1 0 1 0 0,0 0-1 0 0,1-1 0 0 0,0 1 1 0 0,0-1-1 0 0,0 0 1 0 0,1 0-1 0 0,0-1 1 0 0,1 1-1 0 0,-1-1 0 0 0,1 0 1 0 0,1-1-1 0 0,-1 1 1 0 0,1-1-1 0 0,-1-1 1 0 0,2 1-1 0 0,10 5 0 0 0,-10-8 5 0 0,1 1 0 0 0,-1-1 0 0 0,1-1-1 0 0,-1 0 1 0 0,1 0 0 0 0,-1 0 0 0 0,1-1-1 0 0,0 0 1 0 0,-1-1 0 0 0,1 0-1 0 0,-1-1 1 0 0,1 1 0 0 0,-1-2 0 0 0,0 1-1 0 0,0-1 1 0 0,0 0 0 0 0,0-1 0 0 0,11-6-1 0 0,-8 4 10 0 0,-1 0-1 0 0,0-1 0 0 0,0 0 0 0 0,-1-1 1 0 0,0 0-1 0 0,0 0 0 0 0,-1-1 1 0 0,0 0-1 0 0,-1 0 0 0 0,0-1 1 0 0,0 0-1 0 0,9-19 0 0 0,-11 15 19 0 0,-1 0-1 0 0,0 0 1 0 0,-1 0-1 0 0,-1 0 1 0 0,0-1 0 0 0,0 1-1 0 0,-2-1 1 0 0,0 1-1 0 0,0-1 1 0 0,-2 1-1 0 0,-3-18 1 0 0,-1 3 62 0 0,-2 0 0 0 0,-1 1 0 0 0,-1 0 0 0 0,-20-40 0 0 0,20 50-38 0 0,0 0 0 0 0,-1 0 0 0 0,-1 1 0 0 0,0 1 0 0 0,-2 0 0 0 0,0 1 0 0 0,-19-17 0 0 0,26 26-29 0 0,-1 0-1 0 0,1 0 1 0 0,-1 1 0 0 0,-1 0 0 0 0,1 0-1 0 0,-1 1 1 0 0,0 0 0 0 0,0 0 0 0 0,0 1-1 0 0,0 0 1 0 0,-1 1 0 0 0,1 0 0 0 0,-1 1 0 0 0,1 0-1 0 0,-1 0 1 0 0,0 1 0 0 0,-14 1 0 0 0,21-1-25 0 0,1 0-1 0 0,-1 1 1 0 0,0-1 0 0 0,1 1 0 0 0,-1-1 0 0 0,1 1 0 0 0,-1 0-1 0 0,1 0 1 0 0,-1 0 0 0 0,1 0 0 0 0,-1 1 0 0 0,1-1 0 0 0,0 1 0 0 0,0-1-1 0 0,0 1 1 0 0,0 0 0 0 0,0 0 0 0 0,0 0 0 0 0,0 0 0 0 0,0 0 0 0 0,1 0-1 0 0,-1 0 1 0 0,1 0 0 0 0,0 1 0 0 0,0-1 0 0 0,-1 1 0 0 0,2-1-1 0 0,-1 1 1 0 0,0-1 0 0 0,0 1 0 0 0,1 0 0 0 0,-1-1 0 0 0,1 1 0 0 0,0 0-1 0 0,0 2 1 0 0,1 3-38 0 0,0-1 0 0 0,0 0 0 0 0,1 0 0 0 0,0-1 0 0 0,0 1 0 0 0,0 0 0 0 0,1-1-1 0 0,0 1 1 0 0,1-1 0 0 0,-1 0 0 0 0,1 0 0 0 0,7 8 0 0 0,23 22-2881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2:39.700"/>
    </inkml:context>
    <inkml:brush xml:id="br0">
      <inkml:brushProperty name="width" value="0.035" units="cm"/>
      <inkml:brushProperty name="height" value="0.035" units="cm"/>
      <inkml:brushProperty name="color" value="#E71224"/>
    </inkml:brush>
  </inkml:definitions>
  <inkml:trace contextRef="#ctx0" brushRef="#br0">1 1 13056 0 0,'0'0'2176'0'0,"0"6"-1814"0"0,4 26-230 0 0,1 0 0 0 0,2-1 0 0 0,1 0-1 0 0,19 48 1 0 0,12 45 57 0 0,-15-45-84 0 0,3 16 38 0 0,-27-93-372 0 0,1 0-1 0 0,-1 0 1 0 0,0 0-1 0 0,0 0 1 0 0,0 0-1 0 0,0 0 1 0 0,0 1-1 0 0,-1 3 1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2:40.103"/>
    </inkml:context>
    <inkml:brush xml:id="br0">
      <inkml:brushProperty name="width" value="0.035" units="cm"/>
      <inkml:brushProperty name="height" value="0.035" units="cm"/>
      <inkml:brushProperty name="color" value="#E71224"/>
    </inkml:brush>
  </inkml:definitions>
  <inkml:trace contextRef="#ctx0" brushRef="#br0">1 249 13056 0 0,'13'-22'50'0'0,"1"0"0"0"0,1 0 1 0 0,1 1-1 0 0,1 1 1 0 0,1 1-1 0 0,0 1 0 0 0,2 0 1 0 0,0 1-1 0 0,43-27 1 0 0,-56 40 46 0 0,0 0 1 0 0,0 0 0 0 0,1 1 0 0 0,13-5-1 0 0,-18 7-58 0 0,0 0-1 0 0,-1 1 1 0 0,1-1-1 0 0,0 1 1 0 0,0 0-1 0 0,0 0 1 0 0,0 0-1 0 0,0 0 1 0 0,-1 1-1 0 0,1-1 0 0 0,0 1 1 0 0,0 0-1 0 0,-1-1 1 0 0,1 1-1 0 0,0 1 1 0 0,4 1-1 0 0,2 4 30 0 0,0 0 0 0 0,0 1 0 0 0,-1-1-1 0 0,-1 1 1 0 0,1 1 0 0 0,-1 0 0 0 0,-1 0 0 0 0,1 0-1 0 0,-2 1 1 0 0,1-1 0 0 0,-1 2 0 0 0,6 16-1 0 0,2 12 105 0 0,-2-1-1 0 0,8 47 0 0 0,-13-51-63 0 0,0 0 1 0 0,-3 1-1 0 0,-1 54 1 0 0,-3-73-79 0 0,0 0 0 0 0,-1 0 0 0 0,-1-1 0 0 0,-1 1 0 0 0,0 0 0 0 0,-1-1 0 0 0,-1 0 0 0 0,0 0 0 0 0,-15 25 0 0 0,13-26-8 0 0,-1-1-1 0 0,0-1 1 0 0,-1 1-1 0 0,-1-2 1 0 0,0 1-1 0 0,0-1 0 0 0,-1-1 1 0 0,0 0-1 0 0,-1-1 1 0 0,0 0-1 0 0,0-1 1 0 0,-1-1-1 0 0,-25 11 0 0 0,35-17-323 0 0,0 0-1 0 0,0-1 0 0 0,0 1 0 0 0,0-1 0 0 0,0 0 0 0 0,-7-1 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2:40.907"/>
    </inkml:context>
    <inkml:brush xml:id="br0">
      <inkml:brushProperty name="width" value="0.035" units="cm"/>
      <inkml:brushProperty name="height" value="0.035" units="cm"/>
      <inkml:brushProperty name="color" value="#E71224"/>
    </inkml:brush>
  </inkml:definitions>
  <inkml:trace contextRef="#ctx0" brushRef="#br0">0 337 12552 0 0,'0'0'820'0'0,"2"3"-450"0"0,8 19-203 0 0,0 1-1 0 0,-2 0 1 0 0,-1 1-1 0 0,0-1 1 0 0,-2 2-1 0 0,3 28 1 0 0,-3 9 111 0 0,-2 82 1 0 0,-7-80 114 0 0,4-62-267 0 0,-3-17-16 0 0,-10-40 35 0 0,-11-112 0 0 0,23 137-96 0 0,1 0 0 0 0,1 0 1 0 0,1 0-1 0 0,2 0 0 0 0,11-45 0 0 0,4 18 84 0 0,2 2-1 0 0,3 0 1 0 0,46-77-1 0 0,-52 100-54 0 0,-18 32-74 0 0,0-1 0 0 0,0 1 0 0 0,0-1-1 0 0,1 0 1 0 0,-1 1 0 0 0,0-1-1 0 0,1 1 1 0 0,-1-1 0 0 0,0 1-1 0 0,1-1 1 0 0,-1 1 0 0 0,0-1 0 0 0,1 1-1 0 0,-1-1 1 0 0,1 1 0 0 0,-1 0-1 0 0,1-1 1 0 0,-1 1 0 0 0,1 0 0 0 0,-1-1-1 0 0,1 1 1 0 0,0 0 0 0 0,-1 0-1 0 0,1-1 1 0 0,-1 1 0 0 0,1 0-1 0 0,0 0 1 0 0,-1 0 0 0 0,1 0 0 0 0,0 0-1 0 0,-1 0 1 0 0,1 0 0 0 0,-1 0-1 0 0,2 0 1 0 0,0 2 0 0 0,0-1 1 0 0,0 1-1 0 0,0-1 1 0 0,0 1-1 0 0,-1 0 0 0 0,1-1 1 0 0,0 1-1 0 0,-1 0 0 0 0,3 4 1 0 0,37 63 15 0 0,58 132 0 0 0,-5-8-2 0 0,-88-182-18 0 0,-1-4 1 0 0,-2 1-1 0 0,1-1 0 0 0,-1 1 0 0 0,3 8 1 0 0,-5-9 5 0 0,-1-5 12 0 0,-2-6-5 0 0,-20-21 14 0 0,-1 1-1 0 0,-1 1 0 0 0,0 1 1 0 0,-54-36-1 0 0,73 55-20 0 0,0 0-1 0 0,-1 1 1 0 0,1-1 0 0 0,-1 1-1 0 0,0 0 1 0 0,1 1 0 0 0,-1-1-1 0 0,0 1 1 0 0,0 0-1 0 0,0 0 1 0 0,0 1 0 0 0,0 0-1 0 0,0 0 1 0 0,0 1 0 0 0,0-1-1 0 0,0 1 1 0 0,0 0-1 0 0,0 1 1 0 0,0 0 0 0 0,1 0-1 0 0,-1 0 1 0 0,-5 3 0 0 0,1 0-1 0 0,1 0 0 0 0,-1 0 0 0 0,1 1 0 0 0,1 1 0 0 0,-1-1 0 0 0,1 2 0 0 0,0-1 0 0 0,0 1 0 0 0,1 0 1 0 0,0 0-1 0 0,-8 14 0 0 0,12-17 24 0 0,1-1 0 0 0,0 1 0 0 0,0-1 0 0 0,1 1 0 0 0,-1 0 0 0 0,-1 8 0 0 0,3-11-151 0 0,0-1-1 0 0,-1 1 1 0 0,1 0 0 0 0,0 0-1 0 0,0 0 1 0 0,0 0-1 0 0,0 0 1 0 0,1 0 0 0 0,-1-1-1 0 0,0 1 1 0 0,1 0 0 0 0,-1 0-1 0 0,1 0 1 0 0,0-1 0 0 0,0 1-1 0 0,0 0 1 0 0,-1-1 0 0 0,2 1-1 0 0,0 1 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2:41.502"/>
    </inkml:context>
    <inkml:brush xml:id="br0">
      <inkml:brushProperty name="width" value="0.035" units="cm"/>
      <inkml:brushProperty name="height" value="0.035" units="cm"/>
      <inkml:brushProperty name="color" value="#E71224"/>
    </inkml:brush>
  </inkml:definitions>
  <inkml:trace contextRef="#ctx0" brushRef="#br0">251 31 12360 0 0,'-2'-4'26'0'0,"-1"-4"-261"0"0,-5-7 1307 0 0,8 14-1041 0 0,-1 1 1 0 0,1 0 0 0 0,-1-1 0 0 0,1 1-1 0 0,-1 0 1 0 0,1-1 0 0 0,-1 1 0 0 0,0 0-1 0 0,1 0 1 0 0,-1 0 0 0 0,1 0 0 0 0,-1-1-1 0 0,0 1 1 0 0,1 0 0 0 0,-1 0 0 0 0,0 0-1 0 0,1 0 1 0 0,-1 0 0 0 0,1 1 0 0 0,-1-1 0 0 0,0 0-1 0 0,1 0 1 0 0,-1 0 0 0 0,1 0 0 0 0,-1 1-1 0 0,0-1 1 0 0,1 0 0 0 0,-1 1 0 0 0,-17 9 106 0 0,2 0 0 0 0,0 2 0 0 0,0 0 0 0 0,-21 20 1 0 0,22-18-42 0 0,3-4-11 0 0,0 1 1 0 0,0 1 0 0 0,2 0-1 0 0,-1 1 1 0 0,2 0 0 0 0,-1 0-1 0 0,-13 28 1 0 0,22-39-76 0 0,1-1 0 0 0,-1 0 1 0 0,1 0-1 0 0,0 1 0 0 0,-1-1 0 0 0,1 0 1 0 0,0 0-1 0 0,0 1 0 0 0,-1-1 0 0 0,1 0 1 0 0,0 1-1 0 0,0-1 0 0 0,1 0 0 0 0,-1 1 1 0 0,0-1-1 0 0,0 0 0 0 0,1 1 0 0 0,-1-1 1 0 0,0 0-1 0 0,1 1 0 0 0,0-1 0 0 0,-1 0 1 0 0,1 0-1 0 0,0 0 0 0 0,-1 0 0 0 0,1 0 1 0 0,0 0-1 0 0,0 0 0 0 0,0 0 0 0 0,0 0 1 0 0,0 0-1 0 0,0 0 0 0 0,0 0 0 0 0,0-1 0 0 0,0 1 1 0 0,1 0-1 0 0,0 0 0 0 0,6 2 11 0 0,-1 0 0 0 0,1-1-1 0 0,-1 0 1 0 0,17 2 0 0 0,-13-2 2 0 0,65 7 72 0 0,-59-9-75 0 0,-1 2 0 0 0,1-1 0 0 0,-1 2 1 0 0,0 0-1 0 0,1 2 0 0 0,-2-1 0 0 0,20 9 0 0 0,-34-12-18 0 0,0 0 1 0 0,0-1-1 0 0,1 1 0 0 0,-1 0 1 0 0,0 0-1 0 0,0 0 0 0 0,0 0 1 0 0,0 0-1 0 0,0 0 0 0 0,-1 0 0 0 0,1 0 1 0 0,0 0-1 0 0,0 0 0 0 0,-1 1 1 0 0,1-1-1 0 0,-1 0 0 0 0,1 0 0 0 0,-1 1 1 0 0,1-1-1 0 0,-1 0 0 0 0,1 3 1 0 0,-1-1-1 0 0,0 0 1 0 0,-1 0-1 0 0,1 0 1 0 0,-1 1 0 0 0,1-1-1 0 0,-1 0 1 0 0,0 0-1 0 0,0-1 1 0 0,-2 5 0 0 0,-3 6 3 0 0,-2-1 0 0 0,1 0 1 0 0,-13 15-1 0 0,16-23-2 0 0,-19 23 11 0 0,-1-2-1 0 0,-46 38 1 0 0,42-40-7 0 0,2 2 0 0 0,-35 39-1 0 0,53-53 4 0 0,5-8-4 0 0,-4 2-2094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2:41.889"/>
    </inkml:context>
    <inkml:brush xml:id="br0">
      <inkml:brushProperty name="width" value="0.035" units="cm"/>
      <inkml:brushProperty name="height" value="0.035" units="cm"/>
      <inkml:brushProperty name="color" value="#E71224"/>
    </inkml:brush>
  </inkml:definitions>
  <inkml:trace contextRef="#ctx0" brushRef="#br0">1 561 12456 0 0,'0'0'193'0'0,"5"-6"20"0"0,60-68 672 0 0,112-97 0 0 0,97-52 307 0 0,-265 216-1149 0 0,14-11 182 0 0,0 1-1 0 0,50-26 1 0 0,-66 41-172 0 0,-7 5 33 0 0,-9 7-1254 0 0,8-9 305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2:42.281"/>
    </inkml:context>
    <inkml:brush xml:id="br0">
      <inkml:brushProperty name="width" value="0.035" units="cm"/>
      <inkml:brushProperty name="height" value="0.035" units="cm"/>
      <inkml:brushProperty name="color" value="#E71224"/>
    </inkml:brush>
  </inkml:definitions>
  <inkml:trace contextRef="#ctx0" brushRef="#br0">1 0 11256 0 0,'0'0'609'0'0,"4"4"-284"0"0,176 143 1485 0 0,-164-131-1634 0 0,0 2 0 0 0,0 0 1 0 0,-2 0-1 0 0,0 2 1 0 0,16 29-1 0 0,14 20 539 0 0,-25-46-2444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2:59.583"/>
    </inkml:context>
    <inkml:brush xml:id="br0">
      <inkml:brushProperty name="width" value="0.035" units="cm"/>
      <inkml:brushProperty name="height" value="0.035" units="cm"/>
      <inkml:brushProperty name="color" value="#E71224"/>
    </inkml:brush>
  </inkml:definitions>
  <inkml:trace contextRef="#ctx0" brushRef="#br0">1 149 1496 0 0,'0'0'8938'0'0,"1"-5"-8548"0"0,2-12-34 0 0,-2 16-331 0 0,-1 0 1 0 0,0 0-1 0 0,0 0 1 0 0,1 0-1 0 0,-1 0 0 0 0,0 0 1 0 0,1 1-1 0 0,-1-1 1 0 0,1 0-1 0 0,-1 0 1 0 0,1 1-1 0 0,0-1 1 0 0,-1 0-1 0 0,1 0 1 0 0,-1 1-1 0 0,1-1 1 0 0,0 1-1 0 0,0-1 1 0 0,1 0-1 0 0,2-2 66 0 0,18-26 490 0 0,-17 23-478 0 0,-1-1-1 0 0,1 1 0 0 0,0 0 0 0 0,0 0 0 0 0,1 0 0 0 0,0 1 1 0 0,0 0-1 0 0,0 0 0 0 0,1 0 0 0 0,0 1 0 0 0,7-4 1 0 0,-12 8-25 0 0,-2-1-133 0 0,1 0-1 0 0,0 0 1 0 0,0 0 0 0 0,0 1-1 0 0,0-1 1 0 0,0 0 0 0 0,0 1-1 0 0,0-1 1 0 0,0 1-1 0 0,0-1 1 0 0,0 1 0 0 0,0 0-1 0 0,0-1 1 0 0,0 1-1 0 0,0 0 1 0 0,0 0 0 0 0,1 0-1 0 0,-1 0 1 0 0,0 0-1 0 0,0 0 1 0 0,2 0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31.950"/>
    </inkml:context>
    <inkml:brush xml:id="br0">
      <inkml:brushProperty name="width" value="0.035" units="cm"/>
      <inkml:brushProperty name="height" value="0.035" units="cm"/>
      <inkml:brushProperty name="color" value="#E71224"/>
    </inkml:brush>
  </inkml:definitions>
  <inkml:trace contextRef="#ctx0" brushRef="#br0">294 240 10848 0 0,'0'12'433'0'0,"6"173"1473"0"0,-2 106-90 0 0,-6-247-1657 0 0,-2 1 0 0 0,-2-1 0 0 0,-1-1 0 0 0,-21 65 0 0 0,24-96-126 0 0,1-1 0 0 0,-2 0 0 0 0,1 0-1 0 0,-2 0 1 0 0,1-1 0 0 0,-1 1 0 0 0,-1-1-1 0 0,0-1 1 0 0,0 1 0 0 0,-1-1 0 0 0,-11 10 0 0 0,17-18-29 0 0,1 0 1 0 0,-1 1-1 0 0,0-1 1 0 0,1 0-1 0 0,-1 0 1 0 0,0 0 0 0 0,0 0-1 0 0,0 0 1 0 0,0-1-1 0 0,0 1 1 0 0,0-1 0 0 0,0 1-1 0 0,0-1 1 0 0,0 0-1 0 0,0 1 1 0 0,-1-1-1 0 0,1 0 1 0 0,0 0 0 0 0,0-1-1 0 0,0 1 1 0 0,-3-1-1 0 0,1-1-3 0 0,1 1-1 0 0,0-1 1 0 0,0 0 0 0 0,0 1-1 0 0,0-2 1 0 0,0 1-1 0 0,1 0 1 0 0,-1 0-1 0 0,1-1 1 0 0,-1 0-1 0 0,-3-5 1 0 0,-2-5-30 0 0,0 0 1 0 0,0-1 0 0 0,2 0-1 0 0,-9-26 1 0 0,3 2-178 0 0,2-1 0 0 0,2 0 0 0 0,-4-50 0 0 0,8 22-267 0 0,4-78-1 0 0,2 107 409 0 0,2 1-1 0 0,1-1 1 0 0,3 1 0 0 0,0 0-1 0 0,3 0 1 0 0,1 1-1 0 0,20-43 1 0 0,-21 58 101 0 0,0 0 1 0 0,1 0-1 0 0,2 1 0 0 0,0 1 1 0 0,0 0-1 0 0,2 0 0 0 0,1 2 1 0 0,0 0-1 0 0,1 1 0 0 0,1 1 1 0 0,0 1-1 0 0,33-19 1 0 0,-45 29 25 0 0,-1 1 0 0 0,1 0 0 0 0,0 0 0 0 0,0 1 0 0 0,0 0 0 0 0,0 0 0 0 0,0 1 0 0 0,0-1 0 0 0,1 2 0 0 0,-1-1 0 0 0,0 1 0 0 0,0 0 0 0 0,1 0 0 0 0,-1 1 0 0 0,0 0 0 0 0,0 1 0 0 0,1-1 0 0 0,-1 1 0 0 0,8 4 0 0 0,-12-4-23 0 0,-1 0 0 0 0,1 0 0 0 0,-1 0 0 0 0,0 0 0 0 0,0 1 0 0 0,0-1 0 0 0,0 1 0 0 0,0-1 0 0 0,0 1 0 0 0,-1 0 0 0 0,1 0 0 0 0,-1-1 0 0 0,0 1 0 0 0,0 0 0 0 0,0 0 0 0 0,0 0 0 0 0,0 1 0 0 0,-1-1 0 0 0,1 0 0 0 0,-1 6 0 0 0,1 0 23 0 0,-1 1 1 0 0,-1-1-1 0 0,0 1 0 0 0,0-1 0 0 0,-4 16 1 0 0,2-17-29 0 0,-1 1-1 0 0,0-1 1 0 0,0 1 0 0 0,-1-1-1 0 0,1-1 1 0 0,-2 1 0 0 0,1-1-1 0 0,-1 0 1 0 0,0 0 0 0 0,-1 0-1 0 0,0-1 1 0 0,0 0 0 0 0,0-1 0 0 0,-1 1-1 0 0,-10 5 1 0 0,-9 3 58 0 0,1-1 0 0 0,-2-1 1 0 0,-38 11-1 0 0,63-23-85 0 0,1 1 0 0 0,-1-1 0 0 0,1 1-1 0 0,0 0 1 0 0,-1 0 0 0 0,1 0 0 0 0,0 1 0 0 0,0-1 0 0 0,0 0 0 0 0,0 1 0 0 0,0-1 0 0 0,0 1 0 0 0,0 0 0 0 0,0-1 0 0 0,1 1 0 0 0,-1 0-1 0 0,1 0 1 0 0,-1 0 0 0 0,1 0 0 0 0,-2 5 0 0 0,2-3 0 0 0,1 0 0 0 0,-1 1-1 0 0,1-1 1 0 0,0 1 0 0 0,0-1 0 0 0,0 1 0 0 0,1-1-1 0 0,0 1 1 0 0,-1-1 0 0 0,4 7 0 0 0,4 18 4 0 0,1-1 0 0 0,1 0 0 0 0,2-1 0 0 0,1 0-1 0 0,1-1 1 0 0,1 0 0 0 0,1-1 0 0 0,2-1 0 0 0,32 36 0 0 0,-44-53-9 0 0,1-2 0 0 0,-1 1-1 0 0,1-1 1 0 0,0 0 0 0 0,1 0-1 0 0,-1-1 1 0 0,1 0 0 0 0,0 0 0 0 0,10 3-1 0 0,-12-5 0 0 0,0-1 0 0 0,1 1-1 0 0,-1-2 1 0 0,0 1 0 0 0,0-1-1 0 0,1 0 1 0 0,-1 0 0 0 0,0 0-1 0 0,0-1 1 0 0,1 0 0 0 0,-1-1-1 0 0,0 1 1 0 0,9-4 0 0 0,-3-1 18 0 0,0-1 0 0 0,0 0 0 0 0,0 0 0 0 0,0-1 0 0 0,-1 0 0 0 0,-1-1 0 0 0,0-1 1 0 0,0 0-1 0 0,0 0 0 0 0,11-17 0 0 0,-2 0-837 0 0,-1-1 1 0 0,25-53-1 0 0,-37 69-10468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33.554"/>
    </inkml:context>
    <inkml:brush xml:id="br0">
      <inkml:brushProperty name="width" value="0.035" units="cm"/>
      <inkml:brushProperty name="height" value="0.035" units="cm"/>
      <inkml:brushProperty name="color" value="#E71224"/>
    </inkml:brush>
  </inkml:definitions>
  <inkml:trace contextRef="#ctx0" brushRef="#br0">167 1290 11448 0 0,'0'0'104'0'0,"-2"5"-35"0"0,1 0 64 0 0,0 0 1 0 0,0-1-1 0 0,1 1 1 0 0,-1 0-1 0 0,1 0 1 0 0,0 0-1 0 0,1 0 1 0 0,-1 0-1 0 0,1 0 0 0 0,0 0 1 0 0,3 9-1 0 0,4-24 603 0 0,-1-7-555 0 0,-1 1-1 0 0,0-1 0 0 0,-1 0 1 0 0,-1-1-1 0 0,0 1 1 0 0,-2-1-1 0 0,0 0 0 0 0,-1 0 1 0 0,-2-33-1 0 0,1 51-179 0 0,0-8 112 0 0,-1 0-1 0 0,0 0 1 0 0,-4-15 0 0 0,4 22-93 0 0,1-1 0 0 0,0 1 0 0 0,0 0 0 0 0,-1 0 0 0 0,1 0 0 0 0,-1 0 0 0 0,1-1 0 0 0,-1 1 0 0 0,0 0 0 0 0,1 0 0 0 0,-1 0 0 0 0,0 0 0 0 0,0 0 0 0 0,0 0 0 0 0,0 1 0 0 0,1-1 0 0 0,-1 0-1 0 0,0 0 1 0 0,-1 1 0 0 0,1-1 0 0 0,0 0 0 0 0,0 1 0 0 0,0-1 0 0 0,0 1 0 0 0,0 0 0 0 0,0-1 0 0 0,-1 1 0 0 0,1 0 0 0 0,0 0 0 0 0,0-1 0 0 0,-1 1 0 0 0,1 0 0 0 0,0 0 0 0 0,-3 1 0 0 0,-2 1 28 0 0,0 0 0 0 0,0 1 0 0 0,0 0 0 0 0,0 0 0 0 0,0 0 0 0 0,1 1 0 0 0,-1-1 0 0 0,1 1 0 0 0,0 1 0 0 0,-6 6 0 0 0,0 0 12 0 0,1 0 0 0 0,1 1 0 0 0,-13 20 0 0 0,15-19-29 0 0,1 1 0 0 0,0-1 0 0 0,1 1 0 0 0,0 0 0 0 0,1 1 0 0 0,-3 27 0 0 0,-3 89 77 0 0,9-96-72 0 0,6 54-1 0 0,-4-80-30 0 0,0 1 0 0 0,1-1 0 0 0,0 0 0 0 0,0 0 0 0 0,1-1 0 0 0,0 1 0 0 0,1 0 0 0 0,0-1 0 0 0,0 0 0 0 0,1 0 0 0 0,6 8 0 0 0,-9-13-4 0 0,1 0 1 0 0,-1-1-1 0 0,1 1 1 0 0,0-1 0 0 0,-1 1-1 0 0,1-1 1 0 0,0 0-1 0 0,1 0 1 0 0,-1 0-1 0 0,0-1 1 0 0,1 1-1 0 0,-1-1 1 0 0,0 0 0 0 0,1 0-1 0 0,0 0 1 0 0,-1 0-1 0 0,1-1 1 0 0,4 1-1 0 0,-2-1 1 0 0,-1-1-1 0 0,0 0 0 0 0,0 0 1 0 0,0 0-1 0 0,0 0 1 0 0,0-1-1 0 0,0 0 0 0 0,0 0 1 0 0,-1 0-1 0 0,1-1 1 0 0,6-4-1 0 0,3-4 5 0 0,-1 0-1 0 0,-1 0 1 0 0,0-1-1 0 0,-1-1 1 0 0,0 0 0 0 0,16-26-1 0 0,-7 6 12 0 0,-3-1 0 0 0,-1-1 0 0 0,23-73 0 0 0,14-117 75 0 0,-40 142-20 0 0,-4-1 1 0 0,-3 0-1 0 0,-4 0 0 0 0,-12-109 0 0 0,10 184 7 0 0,2 12 58 0 0,3 20-43 0 0,21 101-8 0 0,-3-12-40 0 0,44 133-1 0 0,-61-227-39 0 0,2 0-1 0 0,0 0 1 0 0,17 27-1 0 0,-20-38-3 0 0,-1-1-1 0 0,1 1 1 0 0,0-1-1 0 0,1-1 1 0 0,0 1 0 0 0,0-1-1 0 0,0 0 1 0 0,0 0 0 0 0,1-1-1 0 0,-1 1 1 0 0,11 3-1 0 0,-15-7 0 0 0,0 0 0 0 0,0-1 0 0 0,0 1 0 0 0,1-1 0 0 0,-1 1-1 0 0,0-1 1 0 0,1 0 0 0 0,-1 0 0 0 0,0 0 0 0 0,1 0 0 0 0,-1 0-1 0 0,0-1 1 0 0,1 1 0 0 0,-1-1 0 0 0,0 1 0 0 0,0-1 0 0 0,1 0-1 0 0,-1 0 1 0 0,0 0 0 0 0,0 0 0 0 0,0 0 0 0 0,0 0 0 0 0,0-1-1 0 0,0 1 1 0 0,-1-1 0 0 0,1 1 0 0 0,0-1 0 0 0,-1 0 0 0 0,1 1-1 0 0,1-5 1 0 0,4-3 3 0 0,-1-1-1 0 0,-1 0 0 0 0,0 0 1 0 0,7-20-1 0 0,-1-7 13 0 0,-2-1-1 0 0,-2 0 1 0 0,-1 0 0 0 0,-1 0-1 0 0,-3 0 1 0 0,-3-54-1 0 0,1 80-9 0 0,0 3 3 0 0,0-1 0 0 0,0 1 0 0 0,-1-1 1 0 0,-1 1-1 0 0,1-1 0 0 0,-2 1 0 0 0,1 0 0 0 0,-1 0 1 0 0,-4-9-1 0 0,6 16-6 0 0,0 1 1 0 0,0 0-1 0 0,0 0 0 0 0,0 0 1 0 0,-1 0-1 0 0,1 0 1 0 0,0 0-1 0 0,0 0 1 0 0,-1 0-1 0 0,1 0 0 0 0,-1 0 1 0 0,1 1-1 0 0,0-1 1 0 0,-1 1-1 0 0,1-1 1 0 0,-1 1-1 0 0,0 0 0 0 0,1-1 1 0 0,-1 1-1 0 0,1 0 1 0 0,-1 0-1 0 0,1 0 0 0 0,-1 0 1 0 0,0 0-1 0 0,1 0 1 0 0,-1 1-1 0 0,1-1 1 0 0,-2 1-1 0 0,-1 0 1 0 0,1 0 0 0 0,0 0-1 0 0,0 0 1 0 0,0 1 0 0 0,0-1 0 0 0,0 1-1 0 0,0-1 1 0 0,0 1 0 0 0,1 0-1 0 0,-1 0 1 0 0,1 1 0 0 0,-4 2 0 0 0,1 3-1 0 0,1 0 1 0 0,0 0 0 0 0,0 0-1 0 0,0 1 1 0 0,1-1-1 0 0,0 1 1 0 0,1 0 0 0 0,0 0-1 0 0,-1 15 1 0 0,1-4-3 0 0,1-1 1 0 0,1 0 0 0 0,4 32-1 0 0,-3-43-1 0 0,0 1-1 0 0,1 0 0 0 0,1 0 0 0 0,0-1 0 0 0,0 1 1 0 0,0-1-1 0 0,1 0 0 0 0,5 8 0 0 0,-7-13 0 0 0,0 0-1 0 0,0 0 1 0 0,0 0 0 0 0,0-1-1 0 0,1 1 1 0 0,-1-1-1 0 0,1 0 1 0 0,-1 0-1 0 0,1 0 1 0 0,0 0 0 0 0,0 0-1 0 0,0 0 1 0 0,0-1-1 0 0,0 1 1 0 0,1-1-1 0 0,-1 0 1 0 0,0 0 0 0 0,1 0-1 0 0,-1-1 1 0 0,0 1-1 0 0,1-1 1 0 0,-1 0-1 0 0,7 0 1 0 0,1-2-2 0 0,0 0-1 0 0,0-1 1 0 0,-1 0-1 0 0,0 0 1 0 0,1-1-1 0 0,-1-1 1 0 0,-1 0-1 0 0,1 0 1 0 0,-1-1-1 0 0,16-12 1 0 0,-15 10-1 0 0,0-1 1 0 0,0 0-1 0 0,-1-1 0 0 0,0 0 1 0 0,0 0-1 0 0,-1-1 1 0 0,-1 0-1 0 0,10-19 0 0 0,-4-3 9 0 0,-1-1 0 0 0,10-47-1 0 0,-15 49 6 0 0,2 1-1 0 0,22-55 1 0 0,-26 75-9 0 0,1 1 1 0 0,0 1 0 0 0,0-1-1 0 0,1 1 1 0 0,0 0 0 0 0,0 1-1 0 0,1 0 1 0 0,0 0 0 0 0,0 0-1 0 0,1 1 1 0 0,0 0 0 0 0,12-6-1 0 0,114-63 119 0 0,-134 75-111 0 0,1 0-1 0 0,-1 0 1 0 0,1 0 0 0 0,-1 0-1 0 0,0-1 1 0 0,0 1-1 0 0,0-1 1 0 0,1 1-1 0 0,-1 0 1 0 0,1-3-1 0 0,-2 3-6 0 0,0 1 0 0 0,0 0 0 0 0,1 0 0 0 0,-1-1 0 0 0,0 1 0 0 0,0 0 0 0 0,0 0 0 0 0,0-1 0 0 0,0 1 0 0 0,1 0 0 0 0,-1-1 0 0 0,0 1 0 0 0,0 0 0 0 0,0-1 0 0 0,0 1 0 0 0,0 0 0 0 0,0-1 0 0 0,0 1 0 0 0,0 0 0 0 0,0-1 0 0 0,0 1 0 0 0,0 0 0 0 0,0-1-1 0 0,0 1 1 0 0,-1 0 0 0 0,1-1 0 0 0,0 1 0 0 0,0 0 0 0 0,0-1 0 0 0,0 1 0 0 0,0 0 0 0 0,-1 0 0 0 0,1-1 0 0 0,0 1 0 0 0,0 0 0 0 0,-1 0 0 0 0,1-1 0 0 0,0 1 0 0 0,0 0 0 0 0,-1 0 0 0 0,1 0 0 0 0,0-1 0 0 0,-1 1 0 0 0,1 0 0 0 0,0 0 0 0 0,0 0 0 0 0,-1 0 0 0 0,1 0 0 0 0,0 0 0 0 0,-1 0 0 0 0,1 0 0 0 0,0 0 0 0 0,-1 0 0 0 0,1 0 0 0 0,0 0-1 0 0,-1 0 1 0 0,0 0 0 0 0,-8 1 10 0 0,-1 1-1 0 0,1 0 0 0 0,0 1 0 0 0,-1 0 0 0 0,1 0 1 0 0,0 1-1 0 0,1 0 0 0 0,-1 0 0 0 0,-10 9 0 0 0,4-5 0 0 0,-24 16 7 0 0,1 2 0 0 0,1 2 1 0 0,2 1-1 0 0,0 2 0 0 0,-51 59 0 0 0,74-75-14 0 0,-1-1-1 0 0,-17 31 1 0 0,26-38-4 0 0,0 0 1 0 0,1 0 0 0 0,0 0-1 0 0,0 1 1 0 0,1-1-1 0 0,0 1 1 0 0,1-1 0 0 0,-2 16-1 0 0,3-22 0 0 0,0 1 0 0 0,0 0 0 0 0,0-1 0 0 0,0 1 0 0 0,0-1-1 0 0,0 1 1 0 0,1 0 0 0 0,-1-1 0 0 0,1 1 0 0 0,-1-1 0 0 0,1 1-1 0 0,-1-1 1 0 0,1 1 0 0 0,0-1 0 0 0,0 0 0 0 0,0 1 0 0 0,0-1 0 0 0,0 0-1 0 0,0 0 1 0 0,2 2 0 0 0,-1-1 0 0 0,1-1-1 0 0,-1 1 1 0 0,1-1-1 0 0,-1 0 1 0 0,1 0 0 0 0,-1 0-1 0 0,1 0 1 0 0,0 0-1 0 0,0-1 1 0 0,5 1 0 0 0,2 0-3 0 0,0-1 1 0 0,1 0-1 0 0,-1-1 1 0 0,0-1-1 0 0,17-3 1 0 0,-9-1-4 0 0,0-1 1 0 0,0 0-1 0 0,-1-1 1 0 0,0-1-1 0 0,-1-1 0 0 0,1-1 1 0 0,-2 0-1 0 0,0-1 1 0 0,0 0-1 0 0,-1-1 1 0 0,-1-1-1 0 0,0 0 1 0 0,-1-1-1 0 0,0 0 1 0 0,-1-1-1 0 0,-1 0 0 0 0,0-1 1 0 0,13-35-1 0 0,-20 43 6 0 0,-3 2 2 0 0,-12 25 35 0 0,11-15-35 0 0,0 0 0 0 0,0 0 0 0 0,1 0 0 0 0,-1 0 0 0 0,1 0 0 0 0,0 0 0 0 0,0 1 0 0 0,0-1 0 0 0,1 5 0 0 0,-1-7-2 0 0,0-1 1 0 0,1 1-1 0 0,-1 0 1 0 0,0-1-1 0 0,0 1 1 0 0,1 0-1 0 0,-1-1 1 0 0,1 1-1 0 0,-1-1 1 0 0,0 1-1 0 0,1-1 0 0 0,-1 1 1 0 0,1-1-1 0 0,0 1 1 0 0,-1-1-1 0 0,1 1 1 0 0,-1-1-1 0 0,1 1 1 0 0,1-1-1 0 0,-1 1 1 0 0,1-1-1 0 0,-1 0 0 0 0,1 1 0 0 0,-1-1 1 0 0,1 0-1 0 0,-1 0 0 0 0,1 0 1 0 0,-1 0-1 0 0,1 0 0 0 0,-1-1 1 0 0,1 1-1 0 0,-1 0 0 0 0,3-2 0 0 0,6-1 0 0 0,0-1 0 0 0,0 0 0 0 0,0-1 1 0 0,-1 0-1 0 0,0-1 0 0 0,0 0 0 0 0,0-1 0 0 0,13-12 0 0 0,-10 7 0 0 0,-1 0 0 0 0,0-1 0 0 0,-1-1 1 0 0,-1 0-1 0 0,8-15 0 0 0,3-13 2 0 0,-2-1 0 0 0,-1-1 0 0 0,11-52 0 0 0,-23 78 5 0 0,25-104 8 0 0,-28 109-7 0 0,0 0 0 0 0,-1 0 0 0 0,0 0 0 0 0,-1 0 0 0 0,-1 0 0 0 0,0 0 0 0 0,-3-16 0 0 0,4 28-4 0 0,-1 1-1 0 0,1-1 0 0 0,0 0 1 0 0,0 0-1 0 0,-1 0 0 0 0,1 1 1 0 0,0-1-1 0 0,0 0 0 0 0,0 0 1 0 0,0 0-1 0 0,0 0 0 0 0,0 1 1 0 0,0-1-1 0 0,1 0 0 0 0,-1 0 1 0 0,0 0-1 0 0,0 1 0 0 0,1-1 0 0 0,-1 0 1 0 0,0 0-1 0 0,1 0 0 0 0,-1 1 1 0 0,1-1-1 0 0,-1 0 0 0 0,2 0 1 0 0,-1 0-3 0 0,0 0 1 0 0,0 1-1 0 0,1-1 0 0 0,-1 1 1 0 0,0 0-1 0 0,0-1 1 0 0,1 1-1 0 0,-1 0 1 0 0,0 0-1 0 0,1 0 1 0 0,-1 0-1 0 0,0 0 0 0 0,0 0 1 0 0,3 0-1 0 0,5 2 0 0 0,0 0 0 0 0,-1 0 0 0 0,14 7 0 0 0,-9-4 1 0 0,-1 1-1 0 0,1 0 1 0 0,-2 1-1 0 0,1 0 1 0 0,-1 1-1 0 0,0 0 1 0 0,16 17-1 0 0,-22-21 0 0 0,-1 1-1 0 0,0 0 0 0 0,0 1 0 0 0,0-1 0 0 0,-1 0 1 0 0,0 1-1 0 0,0 0 0 0 0,0 0 0 0 0,-1 0 0 0 0,0 0 1 0 0,0 0-1 0 0,-1 0 0 0 0,1 1 0 0 0,-1-1 0 0 0,-1 1 1 0 0,1-1-1 0 0,-1 1 0 0 0,0-1 0 0 0,-1 8 0 0 0,-3 2-1 0 0,0-1 0 0 0,-1 0 0 0 0,-1-1 0 0 0,0 1 0 0 0,-1-1-1 0 0,0 0 1 0 0,-1-1 0 0 0,-1 0 0 0 0,0 0 0 0 0,-1 0 0 0 0,0-2 0 0 0,-1 1-1 0 0,0-1 1 0 0,-13 10 0 0 0,23-21-7 0 0,-28 20 217 0 0,29-20-293 0 0,-1 1 1 0 0,1-1-1 0 0,-1 1 1 0 0,0-1 0 0 0,1 1-1 0 0,-1-1 1 0 0,0 0-1 0 0,0 0 1 0 0,1 1 0 0 0,-1-1-1 0 0,0 0 1 0 0,0 0 0 0 0,0 0-1 0 0,1 0 1 0 0,-1 0-1 0 0,0 0 1 0 0,0 0 0 0 0,1 0-1 0 0,-1 0 1 0 0,0 0-1 0 0,0 0 1 0 0,0 0 0 0 0,1-1-1 0 0,-1 1 1 0 0,0 0 0 0 0,0 0-1 0 0,1-1 1 0 0,-1 1-1 0 0,0-1 1 0 0,1 1 0 0 0,-1-1-1 0 0,1 1 1 0 0,-2-2-1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33.956"/>
    </inkml:context>
    <inkml:brush xml:id="br0">
      <inkml:brushProperty name="width" value="0.035" units="cm"/>
      <inkml:brushProperty name="height" value="0.035" units="cm"/>
      <inkml:brushProperty name="color" value="#E71224"/>
    </inkml:brush>
  </inkml:definitions>
  <inkml:trace contextRef="#ctx0" brushRef="#br0">138 315 12960 0 0,'0'0'26'0'0,"0"-5"46"0"0,9-243 2356 0 0,-9 245-2349 0 0,0-1 0 0 0,-1 0 0 0 0,1 0 0 0 0,-1 1 0 0 0,0-1 0 0 0,0 0 0 0 0,0 1 0 0 0,-1-1 0 0 0,1 1 0 0 0,-1 0 0 0 0,-3-6 0 0 0,4 8-54 0 0,0 0 0 0 0,1 0-1 0 0,-1 0 1 0 0,0 0 0 0 0,0 1 0 0 0,0-1 0 0 0,0 0 0 0 0,0 0-1 0 0,0 0 1 0 0,0 1 0 0 0,0-1 0 0 0,0 1 0 0 0,0-1 0 0 0,0 1-1 0 0,0-1 1 0 0,-1 1 0 0 0,1 0 0 0 0,0-1 0 0 0,0 1-1 0 0,0 0 1 0 0,-1 0 0 0 0,1 0 0 0 0,0 0 0 0 0,0 0 0 0 0,-1 0-1 0 0,1 0 1 0 0,0 0 0 0 0,0 1 0 0 0,0-1 0 0 0,-1 0 0 0 0,1 1-1 0 0,0-1 1 0 0,0 1 0 0 0,0-1 0 0 0,0 1 0 0 0,0 0-1 0 0,0-1 1 0 0,-2 2 0 0 0,-3 3 29 0 0,0 1 0 0 0,0 0 0 0 0,0 0 0 0 0,1 0 0 0 0,0 1 0 0 0,0-1 0 0 0,1 1 0 0 0,-1 0 0 0 0,2 1 0 0 0,-1-1 0 0 0,1 1 0 0 0,-4 11 0 0 0,1 2 24 0 0,1 0 0 0 0,1 0 0 0 0,-2 35-1 0 0,5-42-48 0 0,1 0 0 0 0,0 1 0 0 0,1-1 0 0 0,0 0 0 0 0,1 0 0 0 0,1 0 0 0 0,0 0-1 0 0,1-1 1 0 0,11 26 0 0 0,-12-33-19 0 0,0 0-1 0 0,1-1 1 0 0,-1 0 0 0 0,1 0-1 0 0,0 0 1 0 0,0 0 0 0 0,0 0-1 0 0,1-1 1 0 0,-1 0-1 0 0,1 0 1 0 0,0 0 0 0 0,1-1-1 0 0,-1 1 1 0 0,1-1-1 0 0,-1-1 1 0 0,1 1 0 0 0,0-1-1 0 0,0 0 1 0 0,0 0 0 0 0,0 0-1 0 0,0-1 1 0 0,0 0-1 0 0,1 0 1 0 0,10-1 0 0 0,-5-1 17 0 0,0 0 1 0 0,0-1-1 0 0,-1 0 0 0 0,1-1 1 0 0,-1 0-1 0 0,1-1 1 0 0,-1-1-1 0 0,-1 1 1 0 0,1-2-1 0 0,0 1 0 0 0,-1-2 1 0 0,18-13-1 0 0,-9 4-535 0 0,0-1 0 0 0,-2 0-1 0 0,0-1 1 0 0,24-33-1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8:50.049"/>
    </inkml:context>
    <inkml:brush xml:id="br0">
      <inkml:brushProperty name="width" value="0.035" units="cm"/>
      <inkml:brushProperty name="height" value="0.035" units="cm"/>
      <inkml:brushProperty name="color" value="#E71224"/>
    </inkml:brush>
  </inkml:definitions>
  <inkml:trace contextRef="#ctx0" brushRef="#br0">237 208 12360 0 0,'0'0'-30'0'0,"0"8"66"0"0,-3 21 130 0 0,-2 1 0 0 0,0-1 0 0 0,-2 0 0 0 0,-11 29 1 0 0,-2 14 269 0 0,6-14-63 0 0,-146 502 2520 0 0,160-560-2882 0 0,0 0-1 0 0,0 0 1 0 0,0 0-1 0 0,0-1 0 0 0,0 1 1 0 0,0 0-1 0 0,0 0 1 0 0,0 0-1 0 0,0 0 0 0 0,0 0 1 0 0,0 0-1 0 0,0 0 0 0 0,0 0 1 0 0,0 0-1 0 0,0 0 1 0 0,0 0-1 0 0,0 0 0 0 0,-1 0 1 0 0,1 0-1 0 0,0 0 1 0 0,0 0-1 0 0,0 0 0 0 0,0 0 1 0 0,0 0-1 0 0,0 0 0 0 0,0-1 1 0 0,0 1-1 0 0,0 0 1 0 0,0 0-1 0 0,0 0 0 0 0,0 0 1 0 0,0 0-1 0 0,0 0 1 0 0,0 0-1 0 0,-1 0 0 0 0,1 0 1 0 0,0 0-1 0 0,0 0 0 0 0,0 0 1 0 0,0 0-1 0 0,0 0 1 0 0,0 0-1 0 0,0 1 0 0 0,0-1 1 0 0,0 0-1 0 0,0 0 1 0 0,0 0-1 0 0,0 0 0 0 0,-2-14 167 0 0,2-23-43 0 0,49-381 492 0 0,-33 308-506 0 0,6 1 1 0 0,47-144-1 0 0,-66 246-107 0 0,-1 0 0 0 0,2 0 1 0 0,-1 0-1 0 0,0 1 0 0 0,1-1 0 0 0,1 1 0 0 0,-1 0 0 0 0,1 0 1 0 0,0 0-1 0 0,0 1 0 0 0,0-1 0 0 0,1 1 0 0 0,11-7 0 0 0,-7 6 10 0 0,2 0 0 0 0,-1 1-1 0 0,0 0 1 0 0,1 1 0 0 0,0 1-1 0 0,0 0 1 0 0,16-3-1 0 0,-10 3 15 0 0,1 1-1 0 0,-1 0 0 0 0,0 1 0 0 0,1 2 1 0 0,29 2-1 0 0,-43-2-25 0 0,1 0 0 0 0,-1 1 1 0 0,0 0-1 0 0,1-1 0 0 0,-1 2 0 0 0,0-1 0 0 0,0 1 1 0 0,0-1-1 0 0,0 1 0 0 0,4 4 0 0 0,-6-4-4 0 0,-1-1 1 0 0,1 1-1 0 0,0 0 0 0 0,-1 1 0 0 0,0-1 0 0 0,0 0 0 0 0,0 0 0 0 0,0 1 0 0 0,0 0 0 0 0,-1-1 1 0 0,0 1-1 0 0,1 0 0 0 0,-1-1 0 0 0,-1 1 0 0 0,2 8 0 0 0,-2-6 0 0 0,0 1-1 0 0,0-1 1 0 0,-1 1 0 0 0,1-1-1 0 0,-1 1 1 0 0,-1-1 0 0 0,1 0-1 0 0,-1 0 1 0 0,-1 1 0 0 0,1-1-1 0 0,-1 0 1 0 0,0-1 0 0 0,0 1-1 0 0,0-1 1 0 0,-1 1 0 0 0,0-1-1 0 0,0 0 1 0 0,-10 8 0 0 0,-5 5 14 0 0,-2-1 0 0 0,0-1 1 0 0,-31 17-1 0 0,42-26-14 0 0,-144 76 250 0 0,-58 35-2824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53.139"/>
    </inkml:context>
    <inkml:brush xml:id="br0">
      <inkml:brushProperty name="width" value="0.035" units="cm"/>
      <inkml:brushProperty name="height" value="0.035" units="cm"/>
      <inkml:brushProperty name="color" value="#E71224"/>
    </inkml:brush>
  </inkml:definitions>
  <inkml:trace contextRef="#ctx0" brushRef="#br0">1 798 12456 0 0,'0'0'40'0'0,"4"-26"0"0"0,3 9 64 0 0,10-11 0 0 0,15-16 272 0 0,14-8 0 0 0,10-10-24 0 0,13-7 8 0 0,10-10-56 0 0,8-5 0 0 0,12-12-56 0 0,2 3-8 0 0,2 14-80 0 0,-13 10 8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53.882"/>
    </inkml:context>
    <inkml:brush xml:id="br0">
      <inkml:brushProperty name="width" value="0.035" units="cm"/>
      <inkml:brushProperty name="height" value="0.035" units="cm"/>
      <inkml:brushProperty name="color" value="#E71224"/>
    </inkml:brush>
  </inkml:definitions>
  <inkml:trace contextRef="#ctx0" brushRef="#br0">25 25 11856 0 0,'0'0'81'0'0,"-4"-2"26"0"0,1 0-28 0 0,2 1-21 0 0,0 0 0 0 0,0 1-1 0 0,0-1 1 0 0,0 0 0 0 0,0 1-1 0 0,0-1 1 0 0,-1 1 0 0 0,1-1-1 0 0,0 1 1 0 0,0-1 0 0 0,-1 1-1 0 0,-1 0 1 0 0,3-1 2 0 0,0 1 0 0 0,0 0-1 0 0,0-1 1 0 0,0 1 0 0 0,-1 0 0 0 0,1-1-1 0 0,0 1 1 0 0,0 0 0 0 0,0 0 0 0 0,0-1 0 0 0,0 1-1 0 0,0 0 1 0 0,0-1 0 0 0,0 1 0 0 0,0 0 0 0 0,0-1-1 0 0,1 1 1 0 0,-1 0 0 0 0,0-1 0 0 0,0 1-1 0 0,0 0 1 0 0,0 0 0 0 0,0-1 0 0 0,1 1 0 0 0,30 4 98 0 0,0-1 1 0 0,1-2 0 0 0,-1 0 0 0 0,41-6 0 0 0,-43 3-80 0 0,9-1 4 0 0,-20 1-34 0 0,-1 0 1 0 0,1 2-1 0 0,0 0 1 0 0,0 1-1 0 0,20 3 1 0 0,-35-3-43 0 0,-1-1 1 0 0,0 1-1 0 0,0 0 0 0 0,0 0 1 0 0,0 0-1 0 0,1 0 1 0 0,-1 0-1 0 0,-1 0 1 0 0,1 0-1 0 0,0 0 0 0 0,0 1 1 0 0,0-1-1 0 0,-1 1 1 0 0,1 0-1 0 0,0-1 0 0 0,-1 1 1 0 0,0 0-1 0 0,1 0 1 0 0,-1 0-1 0 0,0 0 0 0 0,0 0 1 0 0,0 0-1 0 0,0 0 1 0 0,0 0-1 0 0,-1 0 1 0 0,1 1-1 0 0,-1-1 0 0 0,1 0 1 0 0,-1 1-1 0 0,0-1 1 0 0,0 0-1 0 0,0 3 0 0 0,-1 5 15 0 0,0-1 0 0 0,-1 1 0 0 0,1-1 0 0 0,-2 0 0 0 0,0 0-1 0 0,-6 15 1 0 0,-16 28 81 0 0,-58 91 1 0 0,7-17-7 0 0,62-100-62 0 0,2 1-1 0 0,-18 55 1 0 0,19-42-2059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3:49.290"/>
    </inkml:context>
    <inkml:brush xml:id="br0">
      <inkml:brushProperty name="width" value="0.035" units="cm"/>
      <inkml:brushProperty name="height" value="0.035" units="cm"/>
      <inkml:brushProperty name="color" value="#E71224"/>
    </inkml:brush>
  </inkml:definitions>
  <inkml:trace contextRef="#ctx0" brushRef="#br0">0 483 10848 0 0,'0'0'544'0'0,"26"-11"128"0"0,10-9 0 0 0,25-12-48 0 0,14-12 8 0 0,9-5-328 0 0,10-10 0 0 0,5-2-136 0 0,1 2 0 0 0,-10 8-40 0 0,-11 15 0 0 0,-15 8-64 0 0,-22 8 8 0 0,-18 10-72 0 0,-13 7 8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3:49.635"/>
    </inkml:context>
    <inkml:brush xml:id="br0">
      <inkml:brushProperty name="width" value="0.035" units="cm"/>
      <inkml:brushProperty name="height" value="0.035" units="cm"/>
      <inkml:brushProperty name="color" value="#E71224"/>
    </inkml:brush>
  </inkml:definitions>
  <inkml:trace contextRef="#ctx0" brushRef="#br0">8 1 10448 0 0,'-1'0'3'0'0,"0"1"0"0"0,1 0 0 0 0,-1 0 0 0 0,1-1 0 0 0,-1 1 0 0 0,0 0 0 0 0,1 0 0 0 0,-1 0 0 0 0,1-1 0 0 0,0 1 0 0 0,-1 0 0 0 0,1 0 0 0 0,-1 2 0 0 0,42 71 584 0 0,-22-41-270 0 0,23 54 1 0 0,11 91 564 0 0,-18-49-246 0 0,-26-102-603 0 0,20 56-1022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3:50.021"/>
    </inkml:context>
    <inkml:brush xml:id="br0">
      <inkml:brushProperty name="width" value="0.035" units="cm"/>
      <inkml:brushProperty name="height" value="0.035" units="cm"/>
      <inkml:brushProperty name="color" value="#E71224"/>
    </inkml:brush>
  </inkml:definitions>
  <inkml:trace contextRef="#ctx0" brushRef="#br0">1 387 10656 0 0,'3'1'202'0'0,"0"-1"-127"0"0,1 0 0 0 0,-1 0 0 0 0,1 0 0 0 0,-1 0 0 0 0,1-1 0 0 0,-1 1 0 0 0,1-1 0 0 0,-1 0 0 0 0,0 0 0 0 0,0 0 0 0 0,1 0 0 0 0,4-3 0 0 0,41-27 648 0 0,-35 22-614 0 0,139-102 940 0 0,-93 65-529 0 0,2 3-1 0 0,101-54 1 0 0,-92 57 465 0 0,-70 39-898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3:50.437"/>
    </inkml:context>
    <inkml:brush xml:id="br0">
      <inkml:brushProperty name="width" value="0.035" units="cm"/>
      <inkml:brushProperty name="height" value="0.035" units="cm"/>
      <inkml:brushProperty name="color" value="#E71224"/>
    </inkml:brush>
  </inkml:definitions>
  <inkml:trace contextRef="#ctx0" brushRef="#br0">300 191 11448 0 0,'0'0'177'0'0,"2"-4"36"0"0,1-2-133 0 0,-1 0-1 0 0,0 0 0 0 0,0 0 1 0 0,-1 0-1 0 0,1 0 0 0 0,-1 0 0 0 0,-1 0 1 0 0,1 0-1 0 0,-1-1 0 0 0,0 1 1 0 0,-1 0-1 0 0,1 0 0 0 0,-1 0 1 0 0,-1-1-1 0 0,1 1 0 0 0,-1 0 0 0 0,0 0 1 0 0,0 1-1 0 0,-5-10 0 0 0,5 12-36 0 0,0-1 0 0 0,0 0 0 0 0,0 1 0 0 0,-1-1 0 0 0,1 1 0 0 0,-1 0 0 0 0,0 0 0 0 0,0 0 0 0 0,0 0 0 0 0,0 0 0 0 0,-1 1 0 0 0,1-1-1 0 0,-1 1 1 0 0,0 0 0 0 0,1 0 0 0 0,-1 0 0 0 0,0 1 0 0 0,0 0 0 0 0,0-1 0 0 0,0 1 0 0 0,0 0 0 0 0,0 1 0 0 0,-1-1 0 0 0,1 1 0 0 0,0 0 0 0 0,0 0 0 0 0,0 0-1 0 0,-1 1 1 0 0,1-1 0 0 0,0 1 0 0 0,-4 1 0 0 0,-1 1 13 0 0,0 1 0 0 0,0 0 0 0 0,1 0 0 0 0,0 1 0 0 0,0 0-1 0 0,0 0 1 0 0,1 1 0 0 0,-13 12 0 0 0,4-2 45 0 0,1 0 0 0 0,-20 30 0 0 0,31-41-81 0 0,0 0 1 0 0,1 0-1 0 0,0 1 1 0 0,0 0 0 0 0,0 0-1 0 0,1 0 1 0 0,0 0-1 0 0,0 0 1 0 0,-2 11 0 0 0,4-14-15 0 0,0-1 0 0 0,0 1 1 0 0,0 0-1 0 0,1 0 0 0 0,-1 0 1 0 0,1-1-1 0 0,-1 1 1 0 0,1 0-1 0 0,0-1 0 0 0,0 1 1 0 0,0-1-1 0 0,0 1 0 0 0,1-1 1 0 0,-1 1-1 0 0,1-1 1 0 0,0 0-1 0 0,-1 0 0 0 0,1 0 1 0 0,0 0-1 0 0,0 0 0 0 0,0 0 1 0 0,0 0-1 0 0,1 0 0 0 0,3 1 1 0 0,-3-1-6 0 0,-1 0-1 0 0,1 0 1 0 0,0-1 0 0 0,0 0 0 0 0,0 0 0 0 0,0 1-1 0 0,0-2 1 0 0,0 1 0 0 0,0 0 0 0 0,0-1 0 0 0,0 1-1 0 0,0-1 1 0 0,1 0 0 0 0,-1 0 0 0 0,0 0-1 0 0,0 0 1 0 0,6-2 0 0 0,-4 0 1 0 0,-1 1-1 0 0,0-1 1 0 0,1 0 0 0 0,-1-1-1 0 0,0 1 1 0 0,-1-1 0 0 0,1 1-1 0 0,0-1 1 0 0,-1-1 0 0 0,7-6-1 0 0,0-3 3 0 0,0-2 0 0 0,0 1-1 0 0,-1-1 1 0 0,-1-1 0 0 0,8-20 0 0 0,-16 35-4 0 0,0 0 0 0 0,0 1 0 0 0,1-1 0 0 0,-1 0 0 0 0,0 0 1 0 0,0 1-1 0 0,1-1 0 0 0,-1 0 0 0 0,1 1 0 0 0,-1-1 0 0 0,1 0 1 0 0,-1 1-1 0 0,1-1 0 0 0,-1 1 0 0 0,1-1 0 0 0,0 1 0 0 0,-1-1 1 0 0,1 1-1 0 0,0-1 0 0 0,-1 1 0 0 0,1 0 0 0 0,0-1 1 0 0,0 1-1 0 0,-1 0 0 0 0,1 0 0 0 0,0-1 0 0 0,0 1 0 0 0,-1 0 1 0 0,1 0-1 0 0,0 0 0 0 0,1 0 0 0 0,18 10 9 0 0,-14-6-6 0 0,1 0-1 0 0,0 0-1 0 0,0-1 1 0 0,0 1 0 0 0,0-2-1 0 0,1 1 1 0 0,0-1 0 0 0,-1 0 0 0 0,1-1-1 0 0,0 0 1 0 0,0 0 0 0 0,0 0 0 0 0,-1-1-1 0 0,1 0 1 0 0,0-1 0 0 0,0 0-1 0 0,10-2 1 0 0,-2-3-672 0 0,0 0 1 0 0,26-14-1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3:50.782"/>
    </inkml:context>
    <inkml:brush xml:id="br0">
      <inkml:brushProperty name="width" value="0.035" units="cm"/>
      <inkml:brushProperty name="height" value="0.035" units="cm"/>
      <inkml:brushProperty name="color" value="#E71224"/>
    </inkml:brush>
  </inkml:definitions>
  <inkml:trace contextRef="#ctx0" brushRef="#br0">186 0 11856 0 0,'-6'4'10'0'0,"0"0"0"0"0,0 0 1 0 0,1 0-1 0 0,-1 1 0 0 0,1 0 1 0 0,0 0-1 0 0,-7 10 0 0 0,-26 45 167 0 0,22-32-94 0 0,4-7 72 0 0,0 1-1 0 0,1 1 0 0 0,1 0 1 0 0,1 1-1 0 0,-9 37 1 0 0,15-48-74 0 0,1-1 0 0 0,0 1 1 0 0,1 0-1 0 0,1-1 0 0 0,0 1 1 0 0,0 0-1 0 0,1 0 0 0 0,1-1 1 0 0,0 1-1 0 0,1-1 1 0 0,0 0-1 0 0,10 23 0 0 0,-11-30-53 0 0,0 0 0 0 0,1-1 0 0 0,0 0 0 0 0,0 1 0 0 0,0-1-1 0 0,0 0 1 0 0,1 0 0 0 0,-1-1 0 0 0,1 1 0 0 0,0-1 0 0 0,0 0 0 0 0,1 0-1 0 0,-1 0 1 0 0,0 0 0 0 0,7 1 0 0 0,-4-1 5 0 0,1 0 0 0 0,0-1 0 0 0,0 0 1 0 0,0-1-1 0 0,1 1 0 0 0,-1-2 0 0 0,0 1 0 0 0,15-2 1 0 0,-1-2 17 0 0,1-1 0 0 0,-1 0 0 0 0,0-2 0 0 0,-1 0 0 0 0,1-2 1 0 0,19-10-1 0 0,-22 8-658 0 0,0 0 1 0 0,18-16-1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3:52.573"/>
    </inkml:context>
    <inkml:brush xml:id="br0">
      <inkml:brushProperty name="width" value="0.035" units="cm"/>
      <inkml:brushProperty name="height" value="0.035" units="cm"/>
      <inkml:brushProperty name="color" value="#E71224"/>
    </inkml:brush>
  </inkml:definitions>
  <inkml:trace contextRef="#ctx0" brushRef="#br0">122 1 10752 0 0,'-5'2'153'0'0,"-3"2"-42"0"0,1 0 0 0 0,-1 0 0 0 0,1 1 1 0 0,0 0-1 0 0,0 0 0 0 0,1 1 0 0 0,-7 7 0 0 0,10-10-72 0 0,0-1 0 0 0,0 2 0 0 0,0-1 0 0 0,1 0 0 0 0,-1 1 0 0 0,1-1 0 0 0,0 1 0 0 0,0-1 0 0 0,0 1 0 0 0,1 0 0 0 0,-1 0 0 0 0,1 0 0 0 0,0 0 0 0 0,0 0 1 0 0,1 0-1 0 0,-1 0 0 0 0,1 1 0 0 0,0 5 0 0 0,0-8-33 0 0,1 1 1 0 0,0-1 0 0 0,1 0 0 0 0,-1 1 0 0 0,0-1 0 0 0,1 0 0 0 0,-1 0 0 0 0,1 0-1 0 0,0 0 1 0 0,0 0 0 0 0,-1 0 0 0 0,1 0 0 0 0,0 0 0 0 0,1-1 0 0 0,-1 1-1 0 0,0-1 1 0 0,0 0 0 0 0,1 1 0 0 0,-1-1 0 0 0,1 0 0 0 0,-1-1 0 0 0,4 2-1 0 0,7 2 14 0 0,1-1-1 0 0,23 4 1 0 0,-18-5-3 0 0,-6 0 3 0 0,-1-1 0 0 0,1 2-1 0 0,17 5 1 0 0,-30-8-20 0 0,1 1 1 0 0,-1-1 0 0 0,1 0 0 0 0,-1 1 0 0 0,1-1-1 0 0,-1 0 1 0 0,0 1 0 0 0,1-1 0 0 0,-1 1 0 0 0,0-1-1 0 0,1 1 1 0 0,-1-1 0 0 0,0 1 0 0 0,0-1-1 0 0,1 1 1 0 0,-1 0 0 0 0,0-1 0 0 0,0 1 0 0 0,0-1-1 0 0,0 1 1 0 0,0-1 0 0 0,0 1 0 0 0,0 0 0 0 0,0-1-1 0 0,0 1 1 0 0,0-1 0 0 0,0 1 0 0 0,0-1 0 0 0,0 2-1 0 0,-7 16 2 0 0,-4-2-1 0 0,-1 0 0 0 0,-1-1 0 0 0,-1-1 0 0 0,0 0 0 0 0,-20 14 0 0 0,11-8 3 0 0,-27 30 1 0 0,41-40-324 0 0,2 1 1 0 0,-1-1-1 0 0,2 1 1 0 0,-10 19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3:53.254"/>
    </inkml:context>
    <inkml:brush xml:id="br0">
      <inkml:brushProperty name="width" value="0.035" units="cm"/>
      <inkml:brushProperty name="height" value="0.035" units="cm"/>
      <inkml:brushProperty name="color" value="#E71224"/>
    </inkml:brush>
  </inkml:definitions>
  <inkml:trace contextRef="#ctx0" brushRef="#br0">162 27 10448 0 0,'0'0'-23'0'0,"-4"3"6"0"0,-6 4 26 0 0,1 1 1 0 0,0 0-1 0 0,1 0 1 0 0,-1 1-1 0 0,-9 14 1 0 0,-32 55 357 0 0,42-65-184 0 0,1 2-1 0 0,0-1 1 0 0,-7 27 0 0 0,12-33-81 0 0,0-1 0 0 0,0 1-1 0 0,1 0 1 0 0,0 0 0 0 0,1-1 0 0 0,-1 1 0 0 0,2 0-1 0 0,-1 0 1 0 0,3 10 0 0 0,-3-16-76 0 0,1 0 0 0 0,0-1 0 0 0,-1 1 0 0 0,1 0 0 0 0,0-1 0 0 0,0 1 0 0 0,0-1 0 0 0,0 1-1 0 0,0-1 1 0 0,1 1 0 0 0,-1-1 0 0 0,0 0 0 0 0,1 1 0 0 0,-1-1 0 0 0,1 0 0 0 0,-1 0 0 0 0,1 0 0 0 0,-1 0 0 0 0,1-1 0 0 0,0 1 0 0 0,-1 0 0 0 0,1-1 0 0 0,0 1 0 0 0,0-1 0 0 0,-1 1 0 0 0,1-1-1 0 0,0 0 1 0 0,0 0 0 0 0,0 0 0 0 0,0 0 0 0 0,-1 0 0 0 0,1 0 0 0 0,3-1 0 0 0,5-1 46 0 0,1 0 0 0 0,0 0 0 0 0,-1-1-1 0 0,12-4 1 0 0,-8 1-32 0 0,-1 0-1 0 0,1-1 1 0 0,-1-1-1 0 0,-1 0 0 0 0,0 0 1 0 0,0-1-1 0 0,0-1 1 0 0,-1 0-1 0 0,-1 0 0 0 0,0-1 1 0 0,0-1-1 0 0,-1 0 1 0 0,0 0-1 0 0,-1-1 1 0 0,-1 1-1 0 0,0-2 0 0 0,0 1 1 0 0,-2-1-1 0 0,0 0 1 0 0,0 0-1 0 0,-1-1 0 0 0,2-18 1 0 0,-5 6 125 0 0,-2 27-152 0 0,0 0-1 0 0,-1 0 1 0 0,1 0 0 0 0,0 0-1 0 0,0 0 1 0 0,0 0 0 0 0,-1 1-1 0 0,1-1 1 0 0,0 0-1 0 0,0 1 1 0 0,0-1 0 0 0,-2 1-1 0 0,-14 7 38 0 0,0 1 0 0 0,1 0 1 0 0,-1 2-1 0 0,-18 15 0 0 0,33-25-46 0 0,1 0 0 0 0,0 0 1 0 0,-1 0-1 0 0,1 0 0 0 0,0 1 1 0 0,0-1-1 0 0,-1 0 0 0 0,1 1 1 0 0,0-1-1 0 0,0 0 0 0 0,1 1 1 0 0,-1-1-1 0 0,0 1 0 0 0,0 0 1 0 0,1-1-1 0 0,-1 1 0 0 0,1 0 0 0 0,-1-1 1 0 0,1 1-1 0 0,0 0 0 0 0,0-1 1 0 0,0 1-1 0 0,0 0 0 0 0,0 0 1 0 0,0-1-1 0 0,0 1 0 0 0,1 2 1 0 0,0-3-3 0 0,0 1 0 0 0,0 0 1 0 0,0-1-1 0 0,1 1 1 0 0,-1-1-1 0 0,0 1 0 0 0,1-1 1 0 0,-1 0-1 0 0,1 0 1 0 0,-1 1-1 0 0,1-1 1 0 0,0 0-1 0 0,0-1 0 0 0,-1 1 1 0 0,1 0-1 0 0,0 0 1 0 0,0-1-1 0 0,0 1 0 0 0,0-1 1 0 0,0 1-1 0 0,0-1 1 0 0,0 0-1 0 0,2 0 1 0 0,7 1 0 0 0,-1-2 1 0 0,1 1-1 0 0,0-1 1 0 0,0-1-1 0 0,0 0 1 0 0,-1 0-1 0 0,1-1 1 0 0,-1 0 0 0 0,0-1-1 0 0,10-5 1 0 0,12-8 12 0 0,49-34 0 0 0,-62 38-1 0 0,-18 12-5 0 0,1 1-2 0 0,3-3 0 0 0,-4 3-8 0 0,1 0 7 0 0,-2 1-7 0 0,1 1 1 0 0,-1-1 0 0 0,1 0-1 0 0,0 1 1 0 0,0-1-1 0 0,0 0 1 0 0,-1 0-1 0 0,1 0 1 0 0,0 0 0 0 0,0 0-1 0 0,0 0 1 0 0,1 0-1 0 0,-1 0 1 0 0,2 2 0 0 0,0-2-1 0 0,-1 0 0 0 0,0 0 0 0 0,0 0 0 0 0,1 0 0 0 0,-1-1 0 0 0,0 1 0 0 0,1-1 0 0 0,-1 1 0 0 0,1-1 0 0 0,-1 0 1 0 0,0 0-1 0 0,1 0 0 0 0,-1 0 0 0 0,1-1 0 0 0,-1 1 0 0 0,0-1 0 0 0,1 1 0 0 0,-1-1 0 0 0,0 0 0 0 0,5-2 0 0 0,6-2 2 0 0,0-1 0 0 0,14-10 0 0 0,-26 15-1 0 0,11-5 11 0 0,-2-1 1 0 0,1-1 0 0 0,-1 0 0 0 0,0-1-1 0 0,-1 1 1 0 0,12-15 0 0 0,-20 21 74 0 0,11 17 17 0 0,-7-10-77 0 0,0-1 0 0 0,0 0 0 0 0,1 0 0 0 0,-1 0 0 0 0,1-1 0 0 0,0 1 1 0 0,0-2-1 0 0,0 1 0 0 0,1-1 0 0 0,-1 1 0 0 0,10 0 0 0 0,-5 0-453 0 0,0-2-1 0 0,0 1 1 0 0,0-2-1 0 0,23 0 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3:54.432"/>
    </inkml:context>
    <inkml:brush xml:id="br0">
      <inkml:brushProperty name="width" value="0.035" units="cm"/>
      <inkml:brushProperty name="height" value="0.035" units="cm"/>
      <inkml:brushProperty name="color" value="#E71224"/>
    </inkml:brush>
  </inkml:definitions>
  <inkml:trace contextRef="#ctx0" brushRef="#br0">1 0 13168 0 0,'0'0'144'0'0,"3"21"0"0"0,1 17 176 0 0,4 14 0 0 0,8 10 72 0 0,-2 0-8 0 0,-4-8-176 0 0,-2-11 8 0 0,1-5-80 0 0,-4-10 8 0 0,2-9-64 0 0,-2-1 8 0 0,-5-5-72 0 0,0-5 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8:50.482"/>
    </inkml:context>
    <inkml:brush xml:id="br0">
      <inkml:brushProperty name="width" value="0.035" units="cm"/>
      <inkml:brushProperty name="height" value="0.035" units="cm"/>
      <inkml:brushProperty name="color" value="#E71224"/>
    </inkml:brush>
  </inkml:definitions>
  <inkml:trace contextRef="#ctx0" brushRef="#br0">889 1 14776 0 0,'-5'0'8'0'0,"-21"2"31"0"0,1 2 0 0 0,-1 0 0 0 0,1 2 0 0 0,-32 11 0 0 0,6 2 180 0 0,-49 25 0 0 0,65-26 155 0 0,-66 43 0 0 0,91-54-248 0 0,-1 1 0 0 0,1 1 0 0 0,1-1 1 0 0,0 2-1 0 0,0-1 0 0 0,0 2 0 0 0,2-1 0 0 0,-1 1 0 0 0,-10 21 0 0 0,16-29-87 0 0,1 0 0 0 0,0 0-1 0 0,1 1 1 0 0,-1-1 0 0 0,0 1 0 0 0,1-1-1 0 0,0 1 1 0 0,0-1 0 0 0,0 1 0 0 0,0-1-1 0 0,0 0 1 0 0,1 1 0 0 0,0-1 0 0 0,-1 1-1 0 0,1-1 1 0 0,1 0 0 0 0,-1 0 0 0 0,0 1-1 0 0,1-1 1 0 0,-1 0 0 0 0,1 0 0 0 0,0 0-1 0 0,0-1 1 0 0,3 4 0 0 0,5 6 66 0 0,1-1 0 0 0,1 0 0 0 0,24 18 0 0 0,-28-23-63 0 0,-6-4-34 0 0,42 31 184 0 0,-1 2 0 0 0,-2 1 0 0 0,39 46 0 0 0,-78-80-184 0 0,-1 0 1 0 0,1 0 0 0 0,-1 0-1 0 0,0-1 1 0 0,1 1-1 0 0,-1 0 1 0 0,0 1 0 0 0,0-1-1 0 0,0 0 1 0 0,-1 0-1 0 0,1 0 1 0 0,0 1 0 0 0,-1-1-1 0 0,0 0 1 0 0,1 1-1 0 0,-1-1 1 0 0,0 0 0 0 0,0 0-1 0 0,0 1 1 0 0,-1 2-1 0 0,-1-1 2 0 0,1 1-1 0 0,-1-1 0 0 0,-1 1 0 0 0,1-1 1 0 0,-1 0-1 0 0,1 0 0 0 0,-1 0 0 0 0,-7 7 1 0 0,-5 4 4 0 0,0 0 0 0 0,-1-1-1 0 0,-1-1 1 0 0,-1 0 0 0 0,0-2 0 0 0,0 0 0 0 0,-22 10 0 0 0,-16 3 20 0 0,-71 22-1 0 0,111-41-28 0 0,-24 9 12 0 0,-1-2 0 0 0,0-2 0 0 0,-65 8 1 0 0,104-18-127 0 0,0 1-1 0 0,0-1 1 0 0,0 0 0 0 0,0 0 0 0 0,0 0-1 0 0,0 0 1 0 0,0-1 0 0 0,1 1 0 0 0,-1 0 0 0 0,0-1-1 0 0,0 1 1 0 0,0-1 0 0 0,0 0 0 0 0,1 0 0 0 0,-1 0-1 0 0,0 0 1 0 0,1 0 0 0 0,-1 0 0 0 0,1 0-1 0 0,-1 0 1 0 0,1 0 0 0 0,-3-4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3:54.837"/>
    </inkml:context>
    <inkml:brush xml:id="br0">
      <inkml:brushProperty name="width" value="0.035" units="cm"/>
      <inkml:brushProperty name="height" value="0.035" units="cm"/>
      <inkml:brushProperty name="color" value="#E71224"/>
    </inkml:brush>
  </inkml:definitions>
  <inkml:trace contextRef="#ctx0" brushRef="#br0">19 166 10952 0 0,'-3'-9'0'0'0,"-1"0"4"0"0,2 1-1 0 0,-1-1 1 0 0,1 0 0 0 0,-2-18 0 0 0,4 24-1 0 0,0 1 0 0 0,0-1 0 0 0,0 0 0 0 0,1 1 0 0 0,-1-1 0 0 0,1 1 0 0 0,0-1 0 0 0,-1 1 0 0 0,1-1 0 0 0,0 1 0 0 0,0-1 0 0 0,1 1 0 0 0,-1 0 0 0 0,0 0 0 0 0,1 0 0 0 0,0 0 0 0 0,-1 0 0 0 0,1 0 0 0 0,0 0 0 0 0,0 0 0 0 0,0 0 0 0 0,4-2 0 0 0,4-2 74 0 0,0 1 1 0 0,1 0-1 0 0,0 0 1 0 0,0 1-1 0 0,0 0 1 0 0,0 1-1 0 0,1 1 1 0 0,-1 0 0 0 0,1 0-1 0 0,0 1 1 0 0,-1 0-1 0 0,1 1 1 0 0,0 1-1 0 0,0 0 1 0 0,-1 0-1 0 0,19 5 1 0 0,-21-4-5 0 0,0 1 1 0 0,-1-1-1 0 0,0 2 0 0 0,1-1 1 0 0,-1 1-1 0 0,-1 0 0 0 0,1 1 1 0 0,-1 0-1 0 0,1 0 0 0 0,-1 1 1 0 0,-1-1-1 0 0,1 1 0 0 0,-1 1 1 0 0,0 0-1 0 0,0-1 0 0 0,-1 2 1 0 0,0-1-1 0 0,0 1 1 0 0,-1-1-1 0 0,0 1 0 0 0,0 0 1 0 0,3 13-1 0 0,-3-4-4 0 0,0-1 1 0 0,-1 1-1 0 0,-1 0 1 0 0,-1 0-1 0 0,0-1 1 0 0,-1 1-1 0 0,-1 0 1 0 0,-1 0-1 0 0,0 0 1 0 0,-1 0-1 0 0,-1-1 1 0 0,0 0-1 0 0,-2 0 1 0 0,1 0-1 0 0,-2 0 1 0 0,0-1-1 0 0,-12 19 1 0 0,10-20-192 0 0,2-1 309 0 0,-1 0 1 0 0,-14 16 0 0 0,21-27-270 0 0,-1 0 0 0 0,1-1 0 0 0,0 1 1 0 0,-1-1-1 0 0,0 1 0 0 0,1-1 0 0 0,-1 1 1 0 0,0-1-1 0 0,0 0 0 0 0,1 0 0 0 0,-1 0 0 0 0,0 0 1 0 0,0 0-1 0 0,0 0 0 0 0,-1 0 0 0 0,1-1 1 0 0,0 1-1 0 0,0-1 0 0 0,0 0 0 0 0,0 1 1 0 0,0-1-1 0 0,-1 0 0 0 0,-3-1 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3:55.602"/>
    </inkml:context>
    <inkml:brush xml:id="br0">
      <inkml:brushProperty name="width" value="0.035" units="cm"/>
      <inkml:brushProperty name="height" value="0.035" units="cm"/>
      <inkml:brushProperty name="color" value="#E71224"/>
    </inkml:brush>
  </inkml:definitions>
  <inkml:trace contextRef="#ctx0" brushRef="#br0">1 612 11552 0 0,'0'0'833'0'0,"1"5"-340"0"0,1 8-242 0 0,0 0-1 0 0,0 1 1 0 0,-1 14 0 0 0,-1-16-141 0 0,0 0 1 0 0,1 0 0 0 0,0 0-1 0 0,1-1 1 0 0,0 1 0 0 0,5 11 0 0 0,-6-22-98 0 0,-1 0 0 0 0,1 0 0 0 0,0 0 0 0 0,-1 0 1 0 0,1 0-1 0 0,0 0 0 0 0,0 0 0 0 0,0 0 1 0 0,0-1-1 0 0,0 1 0 0 0,0 0 0 0 0,0-1 1 0 0,0 1-1 0 0,0 0 0 0 0,0-1 0 0 0,1 0 0 0 0,-1 1 1 0 0,0-1-1 0 0,0 0 0 0 0,0 1 0 0 0,1-1 1 0 0,-1 0-1 0 0,0 0 0 0 0,0 0 0 0 0,1 0 1 0 0,-1 0-1 0 0,0 0 0 0 0,0 0 0 0 0,2-1 0 0 0,32-9 121 0 0,-27 6-101 0 0,0 1-1 0 0,0-1 1 0 0,-1-1-1 0 0,1 1 1 0 0,-1-1-1 0 0,13-12 1 0 0,-18 15-23 0 0,0-1 0 0 0,0 1 0 0 0,1-1 0 0 0,-2 0 0 0 0,1 0 0 0 0,0 0 0 0 0,-1 0 0 0 0,1 0 0 0 0,-1 0 0 0 0,0 0 0 0 0,0 0 0 0 0,0-1 0 0 0,0 1 0 0 0,-1 0 0 0 0,0-1 0 0 0,1 1 0 0 0,-1-1 0 0 0,0 1 0 0 0,0 0 0 0 0,-1-1 0 0 0,0-4 0 0 0,-1-1 7 0 0,0 0 0 0 0,-1 0 0 0 0,0 1 0 0 0,0-1 0 0 0,-1 1 0 0 0,0 0 0 0 0,0 0 0 0 0,-1 0 0 0 0,0 0 0 0 0,-1 1 0 0 0,0 0 0 0 0,0 0 0 0 0,0 1 0 0 0,-1-1 0 0 0,-12-8 0 0 0,18 14 67 0 0,-4 39-34 0 0,6-32-50 0 0,0 1 1 0 0,0 0 0 0 0,1 0 0 0 0,0-1 0 0 0,0 1 0 0 0,1-1 0 0 0,-1 1 0 0 0,8 10 0 0 0,-9-15-1 0 0,1 0 0 0 0,-1 1 0 0 0,1-1 0 0 0,0 0 0 0 0,0 0 0 0 0,0 0 0 0 0,0 0-1 0 0,0-1 1 0 0,1 1 0 0 0,-1 0 0 0 0,0-1 0 0 0,1 0 0 0 0,-1 1 0 0 0,1-1 0 0 0,-1 0 0 0 0,1 0 0 0 0,0-1 0 0 0,0 1 0 0 0,-1 0 0 0 0,1-1-1 0 0,0 0 1 0 0,0 0 0 0 0,0 0 0 0 0,4 0 0 0 0,5-2-1 0 0,0-1 0 0 0,0 0 0 0 0,0-1 0 0 0,0-1 0 0 0,-1 0-1 0 0,0 0 1 0 0,0-1 0 0 0,0 0 0 0 0,-1-1 0 0 0,16-13 0 0 0,-18 14 0 0 0,-1 0 0 0 0,0-1 1 0 0,-1 0-1 0 0,1 0 0 0 0,-1 0 1 0 0,-1-1-1 0 0,1 0 0 0 0,-1 0 1 0 0,-1-1-1 0 0,0 1 0 0 0,0-1 1 0 0,0 0-1 0 0,-1 0 0 0 0,3-14 1 0 0,-6 22 0 0 0,0 1 0 0 0,0 0 0 0 0,0-1 0 0 0,0 1 0 0 0,0 0 0 0 0,0 0 0 0 0,0-1 0 0 0,0 1 0 0 0,0 0 0 0 0,0-1 0 0 0,0 1 0 0 0,0 0 0 0 0,0-1 0 0 0,-1 1 0 0 0,1 0 0 0 0,0-1 0 0 0,0 1 0 0 0,0 0 0 0 0,0 0 0 0 0,0-1 0 0 0,-1 1 0 0 0,1 0 0 0 0,0 0 0 0 0,0-1 0 0 0,0 1 0 0 0,-1 0 0 0 0,1 0 0 0 0,0 0 0 0 0,0-1 0 0 0,-1 1 0 0 0,1 0 0 0 0,0 0 0 0 0,-1 0 0 0 0,1 0 0 0 0,0 0 0 0 0,0 0 0 0 0,-1 0 0 0 0,1-1 0 0 0,0 1 0 0 0,-1 0 0 0 0,1 0 0 0 0,0 0 0 0 0,-1 0 0 0 0,1 0 0 0 0,0 0 0 0 0,-1 1 0 0 0,1-1 0 0 0,0 0 0 0 0,0 0 0 0 0,-1 0 0 0 0,1 0 0 0 0,0 0 0 0 0,-1 0 0 0 0,1 0 0 0 0,0 1 0 0 0,0-1 0 0 0,-1 0 0 0 0,1 0 0 0 0,0 0 0 0 0,0 1 0 0 0,-1-1 0 0 0,1 0 0 0 0,-4 3 0 0 0,0 1 0 0 0,0-1 0 0 0,1 1 0 0 0,-1 0 0 0 0,1-1 0 0 0,0 2 0 0 0,0-1 0 0 0,0 0 0 0 0,0 1 0 0 0,1-1 0 0 0,-2 6 0 0 0,-2 3 0 0 0,1 1 0 0 0,-6 24 0 0 0,10-31 0 0 0,0-1 0 0 0,0 0 0 0 0,1 1 0 0 0,-1-1 0 0 0,1 1 0 0 0,1-1 0 0 0,-1 0 0 0 0,1 1 0 0 0,1-1 0 0 0,-1 0 0 0 0,3 7 0 0 0,-3-11 0 0 0,0 0 0 0 0,0 1 0 0 0,0-1 0 0 0,0 0 0 0 0,0 0 0 0 0,1 0 0 0 0,-1 0 0 0 0,1-1 0 0 0,0 1 0 0 0,-1 0 0 0 0,1-1 0 0 0,0 1 0 0 0,0-1 0 0 0,0 1 0 0 0,0-1 0 0 0,0 0 0 0 0,0 0 0 0 0,0 0 0 0 0,1 0 0 0 0,-1 0 0 0 0,0-1 0 0 0,0 1 0 0 0,1 0 0 0 0,-1-1 0 0 0,0 0 0 0 0,1 0 0 0 0,-1 0 0 0 0,1 0 0 0 0,-1 0 0 0 0,0 0 0 0 0,1 0 0 0 0,3-2 0 0 0,0 1-1 0 0,0-2 0 0 0,0 1 1 0 0,0-1-1 0 0,0 0 1 0 0,0 0-1 0 0,0 0 1 0 0,-1-1-1 0 0,0 0 1 0 0,1 0-1 0 0,-1-1 1 0 0,-1 1-1 0 0,1-1 1 0 0,-1 0-1 0 0,5-7 1 0 0,5-8-3 0 0,-1 0 0 0 0,17-35 1 0 0,8-32 2 0 0,33-119 0 0 0,-50 134 12 0 0,17-110 0 0 0,-42 228-6 0 0,1 0 0 0 0,3 0 1 0 0,8 68-1 0 0,-4-66-1 0 0,-4-40-4 0 0,2 21-1 0 0,10 50 1 0 0,-8-65-1 0 0,-1-13 0 0 0,1-7 1 0 0,2-11 4 0 0,-6 15-3 0 0,26-82 27 0 0,-15 41 19 0 0,3 1 0 0 0,0 1 0 0 0,3 1 0 0 0,26-47 0 0 0,-42 85-37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3:56.174"/>
    </inkml:context>
    <inkml:brush xml:id="br0">
      <inkml:brushProperty name="width" value="0.035" units="cm"/>
      <inkml:brushProperty name="height" value="0.035" units="cm"/>
      <inkml:brushProperty name="color" value="#E71224"/>
    </inkml:brush>
  </inkml:definitions>
  <inkml:trace contextRef="#ctx0" brushRef="#br0">0 367 9144 0 0,'24'-11'37'0'0,"0"0"1"0"0,-1-2 0 0 0,-1-1 0 0 0,0 0-1 0 0,-1-2 1 0 0,0 0 0 0 0,-2-1-1 0 0,0-1 1 0 0,-1-1 0 0 0,0-1 0 0 0,-2-1-1 0 0,-1 0 1 0 0,19-32 0 0 0,-33 51-35 0 0,1-1 0 0 0,-1 1 1 0 0,1 0-1 0 0,-1 0 0 0 0,0-1 0 0 0,0 1 1 0 0,0-1-1 0 0,0 1 0 0 0,-1-1 0 0 0,1 1 1 0 0,-1-1-1 0 0,1 0 0 0 0,-1 1 1 0 0,0-1-1 0 0,0 1 0 0 0,0-1 0 0 0,0 0 1 0 0,-1 1-1 0 0,1-1 0 0 0,-1 1 0 0 0,0-4 1 0 0,0 4 98 0 0,-16 0 228 0 0,14 1-273 0 0,-1 1 0 0 0,0 0 0 0 0,0 1 0 0 0,1-1 0 0 0,-1 0 0 0 0,0 1 1 0 0,1 0-1 0 0,-1 0 0 0 0,0 0 0 0 0,1 0 0 0 0,0 1 0 0 0,-1-1 0 0 0,1 1 0 0 0,-6 4 1 0 0,4-3-11 0 0,1 1 1 0 0,-1 1-1 0 0,1-1 1 0 0,0 1-1 0 0,0-1 1 0 0,1 1-1 0 0,-1 0 1 0 0,-3 8-1 0 0,1 0 10 0 0,1 0 0 0 0,0 0-1 0 0,1 0 1 0 0,0 1 0 0 0,1 0-1 0 0,-3 25 1 0 0,6-34-43 0 0,-1-1 0 0 0,1 0 1 0 0,0 0-1 0 0,0 0 0 0 0,1 0 0 0 0,-1 1 0 0 0,1-1 0 0 0,0 0 1 0 0,0 0-1 0 0,0 0 0 0 0,0 0 0 0 0,1 0 0 0 0,0-1 1 0 0,0 1-1 0 0,0 0 0 0 0,0-1 0 0 0,0 1 0 0 0,1-1 0 0 0,5 6 1 0 0,-4-6-4 0 0,0 0 1 0 0,1-1 0 0 0,-1 1-1 0 0,1-1 1 0 0,-1 0 0 0 0,1 0-1 0 0,0-1 1 0 0,0 1 0 0 0,0-1-1 0 0,0 0 1 0 0,0 0 0 0 0,0-1 0 0 0,0 1-1 0 0,0-1 1 0 0,10-1 0 0 0,-2-1 18 0 0,0 0 1 0 0,0 0 0 0 0,-1-2 0 0 0,1 1-1 0 0,-1-2 1 0 0,0 1 0 0 0,0-2 0 0 0,0 1-1 0 0,-1-2 1 0 0,1 0 0 0 0,-2 0 0 0 0,1-1-1 0 0,-1 0 1 0 0,0-1 0 0 0,16-18 0 0 0,-16 16 14 0 0,-1-1 1 0 0,-1 1-1 0 0,0-1 1 0 0,-1-1-1 0 0,0 0 1 0 0,-1 0-1 0 0,0 0 1 0 0,-1-1-1 0 0,0 1 1 0 0,-1-1-1 0 0,-1-1 1 0 0,0 1-1 0 0,-1 0 1 0 0,0-19-1 0 0,-2 33-38 0 0,0-1-1 0 0,0 1 1 0 0,0 0-1 0 0,0-1 1 0 0,0 1-1 0 0,0 0 1 0 0,-1-1-1 0 0,1 1 1 0 0,1 0-1 0 0,-1-1 1 0 0,0 1-1 0 0,0 0 1 0 0,0-1-1 0 0,0 1 1 0 0,0 0 0 0 0,0-1-1 0 0,0 1 1 0 0,0 0-1 0 0,0 0 1 0 0,1-1-1 0 0,-1 1 1 0 0,0 0-1 0 0,0 0 1 0 0,0-1-1 0 0,1 1 1 0 0,-1 0-1 0 0,0 0 1 0 0,0-1-1 0 0,1 1 1 0 0,6 6 84 0 0,9 22-26 0 0,-14-23-33 0 0,8 13 16 0 0,-6-10-14 0 0,0 0 0 0 0,1 0-1 0 0,-1 0 1 0 0,2 0 0 0 0,-1-1 0 0 0,14 13-1 0 0,-18-20-87 0 0,0 1-1 0 0,1-1 0 0 0,-1 0 0 0 0,0 0 1 0 0,1 0-1 0 0,-1 0 0 0 0,0 0 1 0 0,1 0-1 0 0,-1 0 0 0 0,1-1 1 0 0,-1 1-1 0 0,0 0 0 0 0,1-1 0 0 0,-1 1 1 0 0,0-1-1 0 0,0 1 0 0 0,1-1 1 0 0,-1 0-1 0 0,0 1 0 0 0,0-1 0 0 0,2-2 1 0 0,-2 3-432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3:57.456"/>
    </inkml:context>
    <inkml:brush xml:id="br0">
      <inkml:brushProperty name="width" value="0.035" units="cm"/>
      <inkml:brushProperty name="height" value="0.035" units="cm"/>
      <inkml:brushProperty name="color" value="#E71224"/>
    </inkml:brush>
  </inkml:definitions>
  <inkml:trace contextRef="#ctx0" brushRef="#br0">68 485 14168 0 0,'0'0'40'0'0,"-2"-4"16"0"0,-6-9 37 0 0,7 10 350 0 0,1 3-424 0 0,0-1 1 0 0,0 1 0 0 0,0 0-1 0 0,0 0 1 0 0,0-1 0 0 0,0 1 0 0 0,0 0-1 0 0,0-1 1 0 0,0 1 0 0 0,0 0 0 0 0,0 0-1 0 0,0-1 1 0 0,-1 1 0 0 0,1 0 0 0 0,0-1-1 0 0,0 1 1 0 0,0 0 0 0 0,0 0-1 0 0,0-1 1 0 0,0 1 0 0 0,-1 0 0 0 0,1 0-1 0 0,0 0 1 0 0,0-1 0 0 0,0 1 0 0 0,-1 0-1 0 0,1 0 1 0 0,0 0 0 0 0,-1-1 0 0 0,-2 3 12 0 0,1 0 1 0 0,-1 0 0 0 0,0 0 0 0 0,1 0 0 0 0,-1 1 0 0 0,1-1 0 0 0,0 0-1 0 0,-1 1 1 0 0,1 0 0 0 0,1 0 0 0 0,-1-1 0 0 0,0 1 0 0 0,1 0 0 0 0,-1 1 0 0 0,1-1-1 0 0,0 0 1 0 0,0 0 0 0 0,-1 7 0 0 0,-2 8 38 0 0,-3 38 0 0 0,6-51-44 0 0,0 2-2 0 0,0 1 1 0 0,1-1-1 0 0,-1 1 1 0 0,1-1 0 0 0,1 1-1 0 0,-1 0 1 0 0,1-1-1 0 0,1 1 1 0 0,-1-1-1 0 0,1 0 1 0 0,1 1-1 0 0,4 10 1 0 0,-6-17-21 0 0,-1-1 1 0 0,0 1-1 0 0,1-1 0 0 0,-1 1 1 0 0,1 0-1 0 0,-1-1 1 0 0,0 1-1 0 0,1-1 1 0 0,-1 1-1 0 0,1-1 0 0 0,0 1 1 0 0,-1-1-1 0 0,1 0 1 0 0,-1 1-1 0 0,1-1 0 0 0,0 0 1 0 0,-1 1-1 0 0,1-1 1 0 0,0 0-1 0 0,-1 0 0 0 0,1 0 1 0 0,0 0-1 0 0,-1 1 1 0 0,1-1-1 0 0,0 0 1 0 0,0 0-1 0 0,-1 0 0 0 0,2-1 1 0 0,18-9 39 0 0,0-5-24 0 0,-1-2 0 0 0,0-1-1 0 0,-1 0 1 0 0,-1-1-1 0 0,23-34 1 0 0,15-15 23 0 0,-54 65-39 0 0,1 1 0 0 0,1 0 0 0 0,-1 0 0 0 0,0 0 0 0 0,0 0-1 0 0,1 0 1 0 0,-1 0 0 0 0,1 1 0 0 0,0-1 0 0 0,-1 1-1 0 0,1 0 1 0 0,0 0 0 0 0,0 0 0 0 0,0 0 0 0 0,0 0-1 0 0,0 1 1 0 0,0-1 0 0 0,0 1 0 0 0,0 0 0 0 0,4 0-1 0 0,2 1 2 0 0,-1 1 1 0 0,0 0-1 0 0,0 0 0 0 0,0 1 0 0 0,14 6 0 0 0,1 4-4 0 0,-16-10-2 0 0,-1 1 1 0 0,1-1 0 0 0,0 0-1 0 0,11 3 1 0 0,-15-5-1 0 0,-1-1 0 0 0,0 0 0 0 0,1 1 0 0 0,-1-1 0 0 0,0 0 0 0 0,1 0 0 0 0,-1-1 1 0 0,0 1-1 0 0,0 0 0 0 0,1-1 0 0 0,-1 0 0 0 0,0 1 0 0 0,0-1 0 0 0,1 0 0 0 0,-1 0 0 0 0,0 0 0 0 0,0 0 0 0 0,0-1 0 0 0,2-1 0 0 0,17-15 10 0 0,-1-2-1 0 0,30-37 0 0 0,-32 35 4 0 0,1 0-1 0 0,38-32 1 0 0,-55 53-10 0 0,0-1 0 0 0,1 0 0 0 0,-1 1 0 0 0,1-1 1 0 0,0 1-1 0 0,-1 0 0 0 0,1 0 0 0 0,0 0 0 0 0,0 0 0 0 0,-1 1 1 0 0,1-1-1 0 0,0 1 0 0 0,0-1 0 0 0,0 1 0 0 0,0 0 0 0 0,3 1 0 0 0,2 0 8 0 0,0 1 0 0 0,-1-1-1 0 0,1 2 1 0 0,12 5-1 0 0,-17-8-9 0 0,-1 1 0 0 0,1-1 0 0 0,-1 1 0 0 0,1-1 0 0 0,-1 0 0 0 0,1 0 0 0 0,-1 0-1 0 0,1-1 1 0 0,-1 1 0 0 0,1-1 0 0 0,-1 1 0 0 0,1-1 0 0 0,-1 0 0 0 0,1 0 0 0 0,-1 0-1 0 0,0 0 1 0 0,0 0 0 0 0,4-2 0 0 0,37-30 3 0 0,-40 31-3 0 0,18-17 8 0 0,-1-1-1 0 0,-1 0 1 0 0,28-41 0 0 0,36-73 82 0 0,-73 121-22 0 0,-10 12-68 0 0,0 1 1 0 0,0 0-1 0 0,0 0 1 0 0,1 0-1 0 0,-1 0 1 0 0,0 0-1 0 0,0 0 1 0 0,1-1-1 0 0,-1 1 1 0 0,0 0-1 0 0,0 0 1 0 0,0 0-1 0 0,1 0 1 0 0,-1 0-1 0 0,0 0 1 0 0,0 0-1 0 0,1 0 1 0 0,-1 0-1 0 0,0 0 1 0 0,0 0-1 0 0,0 0 1 0 0,1 0-1 0 0,-1 0 1 0 0,0 1-1 0 0,0-1 1 0 0,1 0-1 0 0,-1 0 0 0 0,0 0 1 0 0,0 0-1 0 0,0 0 1 0 0,1 0-1 0 0,-1 1 1 0 0,1 1 3 0 0,1 0-1 0 0,-1 0 1 0 0,0 0 0 0 0,0 0 0 0 0,0 0-1 0 0,0 1 1 0 0,-1-1 0 0 0,2 3 0 0 0,3 10-12 0 0,10 18 10 0 0,38 58 1 0 0,-36-67-4 0 0,-2 1 0 0 0,-1 0 0 0 0,-2 1 0 0 0,14 38-1 0 0,-19-44 0 0 0,-2 0-1 0 0,-1 0 1 0 0,0 1-1 0 0,-2 0 1 0 0,0-1-1 0 0,-2 34 0 0 0,-1-44 0 0 0,0-1 0 0 0,-1 1 0 0 0,0-1-1 0 0,-1 0 1 0 0,0 1 0 0 0,0-1 0 0 0,-1-1-1 0 0,0 1 1 0 0,0 0 0 0 0,-1-1 0 0 0,0 0-1 0 0,-1 0 1 0 0,0 0 0 0 0,0-1 0 0 0,0 0-1 0 0,-13 10 1 0 0,8-9-439 0 0,0-1-1 0 0,-1 0 0 0 0,0-1 1 0 0,-18 8-1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3:57.827"/>
    </inkml:context>
    <inkml:brush xml:id="br0">
      <inkml:brushProperty name="width" value="0.035" units="cm"/>
      <inkml:brushProperty name="height" value="0.035" units="cm"/>
      <inkml:brushProperty name="color" value="#E71224"/>
    </inkml:brush>
  </inkml:definitions>
  <inkml:trace contextRef="#ctx0" brushRef="#br0">1 5 12760 0 0,'0'0'288'0'0,"39"-5"-288"0"0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3:58.183"/>
    </inkml:context>
    <inkml:brush xml:id="br0">
      <inkml:brushProperty name="width" value="0.035" units="cm"/>
      <inkml:brushProperty name="height" value="0.035" units="cm"/>
      <inkml:brushProperty name="color" value="#E71224"/>
    </inkml:brush>
  </inkml:definitions>
  <inkml:trace contextRef="#ctx0" brushRef="#br0">281 133 10152 0 0,'0'0'-103'0'0,"-3"-4"151"0"0,-6-10 461 0 0,1-1 0 0 0,0 0 0 0 0,1 0 0 0 0,0-1 1 0 0,-6-24-1 0 0,12 39-482 0 0,1 0 0 0 0,0 0 0 0 0,-1 1 0 0 0,1-1 1 0 0,0 0-1 0 0,-1 1 0 0 0,1-1 0 0 0,-1 0 0 0 0,1 1 1 0 0,-1-1-1 0 0,0 1 0 0 0,1-1 0 0 0,-1 1 0 0 0,1-1 1 0 0,-1 1-1 0 0,0-1 0 0 0,0 1 0 0 0,1 0 0 0 0,-1-1 1 0 0,0 1-1 0 0,0 0 0 0 0,1-1 0 0 0,-1 1 0 0 0,0 0 0 0 0,0 0 1 0 0,1 0-1 0 0,-1 0 0 0 0,0 0 0 0 0,0 0 0 0 0,0 0 1 0 0,0 0-1 0 0,-1 0 0 0 0,-25 10 286 0 0,10 1-244 0 0,1 0 0 0 0,0 1 0 0 0,1 0-1 0 0,1 2 1 0 0,0-1 0 0 0,0 2 0 0 0,2 0 0 0 0,-1 0-1 0 0,-17 31 1 0 0,28-41-51 0 0,0 0-1 0 0,-1-1 0 0 0,2 1 1 0 0,-1 0-1 0 0,0 0 0 0 0,0 8 0 0 0,1-12-13 0 0,1 0 0 0 0,0 0 0 0 0,0 0-1 0 0,0 0 1 0 0,0 0 0 0 0,0 0 0 0 0,0 0-1 0 0,0 0 1 0 0,1 0 0 0 0,-1 1-1 0 0,0-1 1 0 0,1 0 0 0 0,-1 0 0 0 0,0 0-1 0 0,1 0 1 0 0,-1 0 0 0 0,1-1-1 0 0,0 1 1 0 0,-1 0 0 0 0,1 0 0 0 0,0 0-1 0 0,-1 0 1 0 0,1-1 0 0 0,0 1 0 0 0,0 0-1 0 0,0-1 1 0 0,0 1 0 0 0,0 0-1 0 0,0-1 1 0 0,0 1 0 0 0,0-1 0 0 0,0 0-1 0 0,0 1 1 0 0,0-1 0 0 0,0 0-1 0 0,0 0 1 0 0,1 1 0 0 0,10-1 10 0 0,1 1 0 0 0,-1-2 0 0 0,0 1 0 0 0,0-2 0 0 0,0 1 0 0 0,-1-2 0 0 0,21-6 0 0 0,-11 4 5 0 0,18-7-482 0 0,0-1 0 0 0,-1-1 0 0 0,67-37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3:58.670"/>
    </inkml:context>
    <inkml:brush xml:id="br0">
      <inkml:brushProperty name="width" value="0.035" units="cm"/>
      <inkml:brushProperty name="height" value="0.035" units="cm"/>
      <inkml:brushProperty name="color" value="#E71224"/>
    </inkml:brush>
  </inkml:definitions>
  <inkml:trace contextRef="#ctx0" brushRef="#br0">385 2 12552 0 0,'0'0'125'0'0,"-3"-1"-1"0"0,-1 1-88 0 0,0 0 0 0 0,0 0 1 0 0,0 1-1 0 0,0-1 0 0 0,-1 1 0 0 0,1 0 0 0 0,1 0 1 0 0,-1 1-1 0 0,0-1 0 0 0,0 1 0 0 0,0 0 0 0 0,1 0 1 0 0,-1 0-1 0 0,-4 4 0 0 0,-7 3 36 0 0,-24 11 51 0 0,-69 42 241 0 0,96-54-293 0 0,0 1 0 0 0,0 1 0 0 0,1 0 1 0 0,0 0-1 0 0,1 1 0 0 0,-12 17 0 0 0,19-24-53 0 0,1-1 0 0 0,0 1 0 0 0,0 0 0 0 0,0-1 1 0 0,1 1-1 0 0,-1 0 0 0 0,1 0 0 0 0,0 0 0 0 0,0 0 0 0 0,1 1 0 0 0,-1-1 0 0 0,1 0 1 0 0,0 0-1 0 0,0 0 0 0 0,0 0 0 0 0,1 1 0 0 0,-1-1 0 0 0,3 7 0 0 0,-2-8-9 0 0,0 0-1 0 0,1 0 0 0 0,-1 0 1 0 0,1 0-1 0 0,-1 0 1 0 0,1 0-1 0 0,0 0 0 0 0,0-1 1 0 0,0 1-1 0 0,1-1 0 0 0,-1 0 1 0 0,0 0-1 0 0,1 1 0 0 0,0-2 1 0 0,-1 1-1 0 0,1 0 0 0 0,0 0 1 0 0,0-1-1 0 0,0 0 0 0 0,0 1 1 0 0,0-1-1 0 0,0 0 1 0 0,1-1-1 0 0,4 2 0 0 0,0-1 1 0 0,-1-1 0 0 0,1 0 0 0 0,0 0-1 0 0,-1-1 1 0 0,1 1 0 0 0,0-2 0 0 0,12-3 0 0 0,51-21 46 0 0,-59 19-36 0 0,1 2 0 0 0,0 0 0 0 0,0 0 0 0 0,1 1 0 0 0,-1 1 0 0 0,24-3 0 0 0,-36 6-16 0 0,-1 0-1 0 0,1 0 1 0 0,0 0 0 0 0,0 0 0 0 0,0 0 0 0 0,0 0-1 0 0,-1 0 1 0 0,1 0 0 0 0,0 0 0 0 0,0 1-1 0 0,0-1 1 0 0,-1 0 0 0 0,1 1 0 0 0,0-1 0 0 0,0 0-1 0 0,-1 1 1 0 0,1-1 0 0 0,0 1 0 0 0,-1-1 0 0 0,1 1-1 0 0,0-1 1 0 0,-1 1 0 0 0,1-1 0 0 0,-1 1-1 0 0,1 0 1 0 0,-1-1 0 0 0,1 1 0 0 0,-1 0 0 0 0,1-1-1 0 0,-1 1 1 0 0,0 0 0 0 0,1 0 0 0 0,-1 0-1 0 0,0-1 1 0 0,0 1 0 0 0,0 0 0 0 0,0 0 0 0 0,1 0-1 0 0,-1-1 1 0 0,0 1 0 0 0,0 0 0 0 0,-1 0 0 0 0,1 0-1 0 0,0 0 1 0 0,0-1 0 0 0,0 1 0 0 0,0 0-1 0 0,-1 0 1 0 0,1-1 0 0 0,-1 2 0 0 0,-1 5 8 0 0,-1 0-1 0 0,0 0 1 0 0,0 0 0 0 0,-5 7 0 0 0,-1-1 3 0 0,0 0 0 0 0,0 0 0 0 0,-2-1 0 0 0,0-1 0 0 0,0 1 0 0 0,-1-2 0 0 0,0 0 0 0 0,-24 15 0 0 0,5-6 19 0 0,-1-3-1 0 0,-59 22 1 0 0,76-32-20 0 0,5-1-1 0 0,1-2 1 0 0,-1 1 0 0 0,0-1-1 0 0,0-1 1 0 0,-1 0 0 0 0,-15 2-1 0 0,24-4-1968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3:59.863"/>
    </inkml:context>
    <inkml:brush xml:id="br0">
      <inkml:brushProperty name="width" value="0.035" units="cm"/>
      <inkml:brushProperty name="height" value="0.035" units="cm"/>
      <inkml:brushProperty name="color" value="#E71224"/>
    </inkml:brush>
  </inkml:definitions>
  <inkml:trace contextRef="#ctx0" brushRef="#br0">207 409 12552 0 0,'0'0'525'0'0,"-6"3"-57"0"0,-7 5-249 0 0,-1 1-1 0 0,1 1 1 0 0,1 0 0 0 0,0 1-1 0 0,1 0 1 0 0,-12 13-1 0 0,2 2 56 0 0,-36 57 1 0 0,53-78-248 0 0,1 1 0 0 0,0-1 0 0 0,1 1 0 0 0,-1 0 0 0 0,1 0 0 0 0,0 1 1 0 0,0-1-1 0 0,1 0 0 0 0,0 1 0 0 0,0 11 0 0 0,1-15-20 0 0,0 0 1 0 0,0 0-1 0 0,1 0 0 0 0,0 0 0 0 0,-1 0 1 0 0,1 0-1 0 0,0 0 0 0 0,1-1 0 0 0,-1 1 0 0 0,0 0 1 0 0,1-1-1 0 0,-1 1 0 0 0,1-1 0 0 0,0 1 1 0 0,0-1-1 0 0,0 0 0 0 0,0 0 0 0 0,0 0 1 0 0,1 0-1 0 0,-1 0 0 0 0,0 0 0 0 0,1-1 0 0 0,0 1 1 0 0,-1-1-1 0 0,5 2 0 0 0,1 0 1 0 0,-1-1 0 0 0,1 0-1 0 0,0 0 1 0 0,-1-1 0 0 0,1 0 0 0 0,0-1 0 0 0,0 1-1 0 0,0-2 1 0 0,0 1 0 0 0,0-1 0 0 0,0 0-1 0 0,0 0 1 0 0,-1-1 0 0 0,1 0 0 0 0,9-5 0 0 0,0 1 2 0 0,0-2 1 0 0,-1 0-1 0 0,0-1 1 0 0,-1-1 0 0 0,25-19-1 0 0,-12 4 14 0 0,-2-1 0 0 0,37-45 1 0 0,37-64 28 0 0,-65 86-39 0 0,-26 36 1 0 0,0 0 0 0 0,0 0 0 0 0,-1-1 0 0 0,6-16 0 0 0,-14 28 66 0 0,7 11-26 0 0,7 12-10 0 0,1-1 0 0 0,34 36 1 0 0,-48-55-21 0 0,-7-11 12 0 0,4 8-33 0 0,-26-25 48 0 0,27 26-50 0 0,0 0 0 0 0,0 1 1 0 0,0-1-1 0 0,0 0 0 0 0,0 1 1 0 0,0-1-1 0 0,0 1 0 0 0,0-1 1 0 0,0 1-1 0 0,-1-1 0 0 0,1 1 1 0 0,0 0-1 0 0,0 0 0 0 0,0 0 1 0 0,-1 0-1 0 0,1-1 0 0 0,0 2 1 0 0,0-1-1 0 0,-1 0 0 0 0,1 0 1 0 0,0 0-1 0 0,0 0 0 0 0,0 1 1 0 0,0-1-1 0 0,-1 1 0 0 0,1-1 1 0 0,0 1-1 0 0,0-1 0 0 0,-1 2 1 0 0,-4 3-1 0 0,1 0 0 0 0,0 1 0 0 0,0 0-1 0 0,0 0 1 0 0,1 0 0 0 0,0 1 0 0 0,0-1 0 0 0,1 1 0 0 0,-1 0 0 0 0,1 0 0 0 0,1 0 0 0 0,0 1 0 0 0,-3 11 0 0 0,4-16-2 0 0,1 0 0 0 0,-1 0 0 0 0,1 0 1 0 0,0 0-1 0 0,0 0 0 0 0,0 1 0 0 0,0-1 0 0 0,0 0 1 0 0,1 0-1 0 0,-1 0 0 0 0,1 0 0 0 0,0 0 0 0 0,0 0 1 0 0,0 0-1 0 0,0 0 0 0 0,0 0 0 0 0,1-1 1 0 0,-1 1-1 0 0,1 0 0 0 0,0-1 0 0 0,0 1 0 0 0,0-1 1 0 0,0 0-1 0 0,0 1 0 0 0,1-1 0 0 0,-1 0 1 0 0,1-1-1 0 0,-1 1 0 0 0,1 0 0 0 0,0-1 0 0 0,-1 1 1 0 0,1-1-1 0 0,0 0 0 0 0,0 0 0 0 0,6 2 0 0 0,-4-3 0 0 0,0 1 1 0 0,0-1-1 0 0,1 0 0 0 0,-1 0 0 0 0,0-1 0 0 0,0 0 0 0 0,0 0 0 0 0,0 0 0 0 0,0 0 0 0 0,0-1 0 0 0,0 1 0 0 0,0-1 0 0 0,0-1 0 0 0,-1 1 0 0 0,1-1 0 0 0,-1 1 0 0 0,0-1 0 0 0,7-6 0 0 0,-1 0 1 0 0,0 0 0 0 0,-1-1 1 0 0,0 0-1 0 0,0 0 0 0 0,-1 0 1 0 0,7-13-1 0 0,-12 18 3 0 0,1-2 11 0 0,0 0 0 0 0,0-1 0 0 0,0 1 1 0 0,3-12-1 0 0,-7 18 218 0 0,7 0-225 0 0,1 0 0 0 0,-1 0 0 0 0,1-1 0 0 0,-1 1 0 0 0,0-2 0 0 0,0 1-1 0 0,0-1 1 0 0,0 0 0 0 0,0 0 0 0 0,-1-1 0 0 0,1 0 0 0 0,-1 0 0 0 0,0-1 0 0 0,10-10 0 0 0,-9 7 2 0 0,0 1 1 0 0,-1-2 0 0 0,0 1-1 0 0,0-1 1 0 0,-1 0 0 0 0,0 0-1 0 0,-1 0 1 0 0,0-1 0 0 0,0 0-1 0 0,2-12 1 0 0,-6 21 0 0 0,1-1-1 0 0,0 1 0 0 0,0-1 1 0 0,0 1-1 0 0,0-1 0 0 0,0 1 1 0 0,0-1-1 0 0,0 1 1 0 0,0 0-1 0 0,0 0 0 0 0,0 0 1 0 0,1 0-1 0 0,-1 0 1 0 0,1 0-1 0 0,-1 0 0 0 0,0 0 1 0 0,1 0-1 0 0,0 0 1 0 0,-1 1-1 0 0,1-1 0 0 0,-1 1 1 0 0,1-1-1 0 0,0 1 1 0 0,-1 0-1 0 0,1 0 0 0 0,0-1 1 0 0,0 1-1 0 0,-1 0 1 0 0,1 0-1 0 0,0 1 0 0 0,-1-1 1 0 0,3 1-1 0 0,3 0 1 0 0,0 0 0 0 0,1 0 0 0 0,-1 1-1 0 0,0 0 1 0 0,12 6 0 0 0,-16-7-2 0 0,5 2 1 0 0,-5-2 2 0 0,5-2-8 0 0,-3-3-3 0 0,0-1 0 0 0,0 0 0 0 0,0 0 0 0 0,-1-1 0 0 0,0 0 0 0 0,0 1 0 0 0,-1-1 0 0 0,1-1 0 0 0,2-7 1 0 0,1 0 0 0 0,3-4-1 0 0,25-42 8 0 0,-31 54-6 0 0,0 1-1 0 0,0 0 1 0 0,1 0-1 0 0,-1 0 1 0 0,1 1 0 0 0,0 0-1 0 0,1 0 1 0 0,7-5-1 0 0,-11 8 0 0 0,-1 1 0 0 0,1-1-1 0 0,-1 1 1 0 0,1-1-1 0 0,0 1 1 0 0,-1 0 0 0 0,1 0-1 0 0,0 0 1 0 0,0 0-1 0 0,-1 0 1 0 0,1 0 0 0 0,0 0-1 0 0,-1 0 1 0 0,1 1-1 0 0,-1-1 1 0 0,1 1 0 0 0,0-1-1 0 0,-1 1 1 0 0,1 0-1 0 0,-1-1 1 0 0,1 1 0 0 0,1 2-1 0 0,2 0 1 0 0,0 1 0 0 0,0-1 0 0 0,-1 1 0 0 0,6 7 0 0 0,45 62-2258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4:05.823"/>
    </inkml:context>
    <inkml:brush xml:id="br0">
      <inkml:brushProperty name="width" value="0.035" units="cm"/>
      <inkml:brushProperty name="height" value="0.035" units="cm"/>
      <inkml:brushProperty name="color" value="#E71224"/>
    </inkml:brush>
  </inkml:definitions>
  <inkml:trace contextRef="#ctx0" brushRef="#br0">0 1 11656 0 0,'0'0'1277'0'0,"4"1"-936"0"0,3 2-300 0 0,-1 0 1 0 0,0 1-1 0 0,0-1 0 0 0,0 1 0 0 0,-1 0 0 0 0,1 1 1 0 0,-1 0-1 0 0,0-1 0 0 0,0 2 0 0 0,0-1 0 0 0,-1 0 0 0 0,7 12 1 0 0,5 10-25 0 0,20 48 0 0 0,-25-51 24 0 0,223 584 128 0 0,-208-525-141 0 0,-3 1-1 0 0,-5 1 1 0 0,-3 1-1 0 0,7 134 1 0 0,-21-192-9 0 0,-1-1 0 0 0,-1 0 0 0 0,-1 1 1 0 0,-2-1-1 0 0,-1 0 0 0 0,-9 32 0 0 0,13-55-12 0 0,-1-1 0 0 0,1 1 0 0 0,-1-1 0 0 0,1 0-1 0 0,-1 1 1 0 0,0-1 0 0 0,0 0 0 0 0,0 0 0 0 0,-1 0-1 0 0,1-1 1 0 0,-1 1 0 0 0,1 0 0 0 0,-7 3 0 0 0,7-5-2 0 0,0 0 0 0 0,0 0 1 0 0,-1 0-1 0 0,1 0 0 0 0,0 0 1 0 0,-1-1-1 0 0,1 1 0 0 0,-1-1 0 0 0,1 1 1 0 0,-1-1-1 0 0,1 0 0 0 0,-1 0 1 0 0,1 0-1 0 0,-1-1 0 0 0,1 1 0 0 0,-1-1 1 0 0,1 1-1 0 0,-1-1 0 0 0,1 0 1 0 0,-3-1-1 0 0,-3-1 24 0 0,0-1 0 0 0,0-1-1 0 0,0 0 1 0 0,1 0 0 0 0,-1 0 0 0 0,1-1 0 0 0,1 0 0 0 0,-1 0 0 0 0,1 0-1 0 0,0-1 1 0 0,0 0 0 0 0,1-1 0 0 0,-8-14 0 0 0,12 21-11 0 0,0 0-1 0 0,1 0 1 0 0,-1 0-1 0 0,1 0 1 0 0,-1 0 0 0 0,1 0-1 0 0,0 0 1 0 0,-1 0 0 0 0,1 0-1 0 0,0 0 1 0 0,0-1 0 0 0,0 1-1 0 0,0 0 1 0 0,0 0 0 0 0,0 0-1 0 0,0 0 1 0 0,0-1 0 0 0,0 1-1 0 0,0 0 1 0 0,1 0 0 0 0,-1 0-1 0 0,1-2 1 0 0,0 2-7 0 0,0 0 0 0 0,0 0 0 0 0,0 1-1 0 0,0-1 1 0 0,0 0 0 0 0,0 1 0 0 0,0-1 0 0 0,0 0 0 0 0,0 1 0 0 0,0-1 0 0 0,0 1 0 0 0,1 0-1 0 0,-1-1 1 0 0,0 1 0 0 0,0 0 0 0 0,0 0 0 0 0,3 0 0 0 0,2 0 10 0 0,1 0 0 0 0,-1 1 0 0 0,1 0 0 0 0,-1 0 0 0 0,1 0 0 0 0,-1 1 0 0 0,7 2 1 0 0,5 5 3 0 0,-1 0 0 0 0,-1 1 0 0 0,1 1 0 0 0,-1 1 0 0 0,-1 0 1 0 0,-1 1-1 0 0,1 1 0 0 0,-2 0 0 0 0,0 1 0 0 0,-1 0 1 0 0,18 28-1 0 0,7 20 52 0 0,51 118 0 0 0,-82-167-68 0 0,209 418 185 0 0,-174-364-152 0 0,2-3 0 0 0,3-1 0 0 0,2-3 0 0 0,66 64 0 0 0,-99-110-23 0 0,1 0 0 0 0,1-1 1 0 0,25 16-1 0 0,-37-27-12 0 0,1 1 0 0 0,0-2 0 0 0,0 1 0 0 0,0 0 0 0 0,0-1 0 0 0,0 0 0 0 0,1-1 0 0 0,-1 1 0 0 0,0-1 0 0 0,1-1 0 0 0,-1 1 0 0 0,1-1 0 0 0,-1 0 0 0 0,1 0 0 0 0,11-3 0 0 0,-2-1 35 0 0,0-2 1 0 0,-1 0-1 0 0,1 0 0 0 0,26-17 1 0 0,38-31-2252 0 0,-67 45-8344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4:24.491"/>
    </inkml:context>
    <inkml:brush xml:id="br0">
      <inkml:brushProperty name="width" value="0.035" units="cm"/>
      <inkml:brushProperty name="height" value="0.035" units="cm"/>
      <inkml:brushProperty name="color" value="#E71224"/>
    </inkml:brush>
  </inkml:definitions>
  <inkml:trace contextRef="#ctx0" brushRef="#br0">0 1062 10040 0 0,'15'0'57'0'0,"34"1"15"0"0,1-3 0 0 0,-1-2 0 0 0,0-2 0 0 0,0-2 0 0 0,0-3 0 0 0,-1-1 0 0 0,-1-3 0 0 0,0-1 0 0 0,-2-3 0 0 0,52-28 0 0 0,-64 29-24 0 0,68-44 160 0 0,-98 59-156 0 0,0 0-1 0 0,0 0 1 0 0,-1 0 0 0 0,1 0 0 0 0,-1-1-1 0 0,0 1 1 0 0,0-1 0 0 0,0 1 0 0 0,0-1-1 0 0,0 0 1 0 0,-1 1 0 0 0,0-1 0 0 0,0 0-1 0 0,0 0 1 0 0,0 0 0 0 0,0 0 0 0 0,-1-5-1 0 0,1-9 146 0 0,-1-1-1 0 0,-3-26 0 0 0,1 28-71 0 0,-9-164 1343 0 0,4-7-352 0 0,-2 57-187 0 0,1 6-243 0 0,7 109-661 0 0,2-18 452 0 0,-1 34-473 0 0,0 0-1 0 0,0 0 1 0 0,0 1-1 0 0,0-1 1 0 0,0 0-1 0 0,0 0 1 0 0,0 0-1 0 0,0 0 1 0 0,0 0-1 0 0,0 0 1 0 0,0 0-1 0 0,0 0 1 0 0,0 0-1 0 0,1 0 1 0 0,-1 1-1 0 0,0-1 1 0 0,0 0-1 0 0,0 0 1 0 0,0 0 0 0 0,0 0-1 0 0,0 0 1 0 0,0 0-1 0 0,0 0 1 0 0,0 0-1 0 0,0 0 1 0 0,0 0-1 0 0,0 0 1 0 0,0 0-1 0 0,1 0 1 0 0,-1 0-1 0 0,0 0 1 0 0,0 0-1 0 0,0 0 1 0 0,0 0-1 0 0,0 0 1 0 0,0 0-1 0 0,0 0 1 0 0,0 1-1 0 0,0-1 1 0 0,0-1-1 0 0,1 1 1 0 0,-1 0-1 0 0,0 0 1 0 0,0 0 0 0 0,0 0-1 0 0,0 0 1 0 0,0 0-1 0 0,0 0 1 0 0,0 0-1 0 0,0 0 1 0 0,0 0-1 0 0,0 0 1 0 0,1 0-1 0 0,-1 0 1 0 0,0 0-1 0 0,0 0 1 0 0,0 0-1 0 0,0 0 1 0 0,0 0-1 0 0,0 0 1 0 0,0 0-1 0 0,0-1 1 0 0,0 1-1 0 0,0 0 1 0 0,8 23 54 0 0,6 31-26 0 0,-2 0 0 0 0,-3 1 0 0 0,3 85-1 0 0,-19 172-9 0 0,-1-248-22 0 0,-3 1 0 0 0,-22 74 0 0 0,15-70 0 0 0,14-54 0 0 0,1 1 0 0 0,1 0 0 0 0,0 0 0 0 0,1 0 0 0 0,1 0 0 0 0,1 0 0 0 0,0 0 0 0 0,0 0 0 0 0,2 0 0 0 0,0 0 0 0 0,1-1 0 0 0,8 21 0 0 0,-16-57 11 0 0,1-1-1 0 0,1-38 0 0 0,0 20 3 0 0,-5-458 382 0 0,11 229-43 0 0,-5 242-290 0 0,-2 0 0 0 0,0 0 0 0 0,-1 1 1 0 0,-10-30-1 0 0,14 54 7 0 0,-1 2-68 0 0,1 0 0 0 0,-1 0-1 0 0,1 0 1 0 0,0 0 0 0 0,-1 0 0 0 0,1 0 0 0 0,-1 0-1 0 0,1 0 1 0 0,-1 0 0 0 0,1 0 0 0 0,-1 0 0 0 0,1 0-1 0 0,-1 0 1 0 0,1 1 0 0 0,-1-1 0 0 0,1 0-1 0 0,0 0 1 0 0,-1 1 0 0 0,1-1 0 0 0,-1 0 0 0 0,1 0-1 0 0,0 1 1 0 0,-1-1 0 0 0,1 0 0 0 0,0 1 0 0 0,-1-1-1 0 0,1 0 1 0 0,0 1 0 0 0,-1-1 0 0 0,1 1-1 0 0,0-1 1 0 0,0 0 0 0 0,0 1 0 0 0,-1-1 0 0 0,1 1-1 0 0,0-1 1 0 0,0 1 0 0 0,0 0 0 0 0,-63 190 3 0 0,43-123-16 0 0,-3-1 1 0 0,-50 105-1 0 0,70-167 10 0 0,-70 120-49 0 0,64-110 38 0 0,-1-1 0 0 0,-1 0 0 0 0,0-1 1 0 0,-1-1-1 0 0,-1 1 0 0 0,-14 10 0 0 0,25-21 8 0 0,0-1 0 0 0,0 0-1 0 0,0 1 1 0 0,0-1 0 0 0,0 0 0 0 0,0 0-1 0 0,-1 0 1 0 0,1 0 0 0 0,0-1-1 0 0,-1 1 1 0 0,1 0 0 0 0,0-1-1 0 0,-1 0 1 0 0,1 0 0 0 0,-3 0-1 0 0,4 0 4 0 0,0 0 0 0 0,1 0-1 0 0,-1 0 1 0 0,1 0 0 0 0,-1-1-1 0 0,1 1 1 0 0,-1 0 0 0 0,0-1 0 0 0,1 1-1 0 0,-1 0 1 0 0,1-1 0 0 0,0 1-1 0 0,-1-1 1 0 0,1 1 0 0 0,-1 0-1 0 0,1-1 1 0 0,-1 1 0 0 0,1-1-1 0 0,0 0 1 0 0,-1 1 0 0 0,1-1-1 0 0,-1-1 1 0 0,1 0 0 0 0,0 1-1 0 0,-1-1 1 0 0,1 0 0 0 0,0 1-1 0 0,0-1 1 0 0,0 0 0 0 0,0 1-1 0 0,0-1 1 0 0,0 0 0 0 0,1-1-1 0 0,4-19-15 0 0,1 0-1 0 0,1 1 0 0 0,1 0 0 0 0,1 1 0 0 0,19-34 0 0 0,71-93-75 0 0,-69 106 61 0 0,66-85-65 0 0,-81 110 81 0 0,0 0 1 0 0,1 1-1 0 0,1 1 1 0 0,1 0 0 0 0,21-12-1 0 0,-34 22 14 0 0,10-5-6 0 0,-1 1-1 0 0,1 0 1 0 0,1 1-1 0 0,16-5 0 0 0,-31 12 10 0 0,1 0 0 0 0,0-1-1 0 0,-1 1 1 0 0,1 0-1 0 0,0 1 1 0 0,-1-1 0 0 0,1 0-1 0 0,0 0 1 0 0,0 1-1 0 0,-1-1 1 0 0,1 1 0 0 0,-1-1-1 0 0,1 1 1 0 0,-1 0-1 0 0,1-1 1 0 0,-1 1 0 0 0,1 0-1 0 0,-1 0 1 0 0,1 0-1 0 0,1 2 1 0 0,2 2 0 0 0,0 0 0 0 0,-1 0 0 0 0,1 1 0 0 0,6 10 0 0 0,7 19 0 0 0,-1 1 0 0 0,-2 0 0 0 0,17 58 0 0 0,-16-42 0 0 0,36 76 0 0 0,-42-109-209 0 0,0-1 0 0 0,2 0 0 0 0,0 0 0 0 0,1-1-1 0 0,1 0 1 0 0,0-2 0 0 0,1 1 0 0 0,1-2 0 0 0,0 0-1 0 0,30 19 1 0 0,-35-27-11217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37.346"/>
    </inkml:context>
    <inkml:brush xml:id="br0">
      <inkml:brushProperty name="width" value="0.035" units="cm"/>
      <inkml:brushProperty name="height" value="0.035" units="cm"/>
      <inkml:brushProperty name="color" value="#E71224"/>
    </inkml:brush>
  </inkml:definitions>
  <inkml:trace contextRef="#ctx0" brushRef="#br0">1 0 12664 0 0,'0'0'288'0'0,"5"8"41"0"0,6 12-83 0 0,-1-1 1 0 0,-1 1-1 0 0,-1 0 1 0 0,-1 1-1 0 0,8 35 1 0 0,13 120 507 0 0,-2-15-419 0 0,-24-150-314 0 0,42 166 275 0 0,-62-246-2301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4:25.671"/>
    </inkml:context>
    <inkml:brush xml:id="br0">
      <inkml:brushProperty name="width" value="0.035" units="cm"/>
      <inkml:brushProperty name="height" value="0.035" units="cm"/>
      <inkml:brushProperty name="color" value="#E71224"/>
    </inkml:brush>
  </inkml:definitions>
  <inkml:trace contextRef="#ctx0" brushRef="#br0">202 183 12256 0 0,'-10'-36'402'0'0,"3"17"150"0"0,2 0 0 0 0,0-1 0 0 0,1 1 0 0 0,-3-36 0 0 0,7 54-5 0 0,-3 2-448 0 0,-4 3-82 0 0,1-1 0 0 0,-1 2 1 0 0,0-1-1 0 0,1 1 0 0 0,0 0 1 0 0,0 0-1 0 0,1 1 0 0 0,-1 0 1 0 0,-4 6-1 0 0,-5 8 10 0 0,-20 35-1 0 0,28-43-20 0 0,0 0 0 0 0,1 0 0 0 0,1 0 0 0 0,0 1 0 0 0,1 0 0 0 0,0 0 0 0 0,-1 15 0 0 0,4-21-5 0 0,0 1 0 0 0,1-1-1 0 0,0 0 1 0 0,1 1 0 0 0,0-1 0 0 0,0 0 0 0 0,0 1-1 0 0,1-1 1 0 0,0 0 0 0 0,0 0 0 0 0,1 0 0 0 0,0 0 0 0 0,0-1-1 0 0,7 10 1 0 0,-6-10-1 0 0,0 0 0 0 0,0 0 0 0 0,1-1 0 0 0,0 1 0 0 0,0-1 1 0 0,0-1-1 0 0,1 1 0 0 0,-1-1 0 0 0,1 0 0 0 0,0 0 0 0 0,1 0 0 0 0,-1-1 0 0 0,11 4 0 0 0,-8-4-1 0 0,0-1 1 0 0,0 0-1 0 0,1 0 1 0 0,-1-1-1 0 0,1 0 1 0 0,-1-1-1 0 0,1 0 0 0 0,-1-1 1 0 0,12-2-1 0 0,1-1-5 0 0,0-2 0 0 0,-1 0-1 0 0,0-2 1 0 0,0 0 0 0 0,-1-1 0 0 0,0-2-1 0 0,-1 0 1 0 0,19-13 0 0 0,-16 6-19 0 0,-1 0 1 0 0,-1-1-1 0 0,0-2 0 0 0,-1 0 1 0 0,16-24-1 0 0,-32 41 12 0 0,-5 7 13 0 0,-1 1 0 0 0,1-1 1 0 0,-1 0-1 0 0,1 1 1 0 0,0-1-1 0 0,1 1 1 0 0,-1-1-1 0 0,1 1 0 0 0,-1 0 1 0 0,1 0-1 0 0,0 0 1 0 0,1 0-1 0 0,-1 0 1 0 0,0 5-1 0 0,0-2 5 0 0,1 0-1 0 0,0 1 1 0 0,0-1-1 0 0,1 0 1 0 0,0 0 0 0 0,0 0-1 0 0,0 0 1 0 0,4 10 0 0 0,-2-10 1 0 0,0-1 1 0 0,0 1 0 0 0,1-1 0 0 0,0 0 0 0 0,0 0 0 0 0,0-1 0 0 0,1 1 0 0 0,-1-1 0 0 0,2 0-1 0 0,-1 0 1 0 0,0 0 0 0 0,1-1 0 0 0,0 1 0 0 0,0-2 0 0 0,0 1 0 0 0,0-1 0 0 0,1 1 0 0 0,0-2-1 0 0,-1 1 1 0 0,1-1 0 0 0,0 0 0 0 0,0 0 0 0 0,0-1 0 0 0,0 0 0 0 0,0-1 0 0 0,1 1 0 0 0,-1-1-1 0 0,0 0 1 0 0,12-3 0 0 0,2 0 13 0 0,-1-1-1 0 0,1-1 1 0 0,-1-1-1 0 0,-1-1 1 0 0,29-13-1 0 0,-36 14-4 0 0,1-1-1 0 0,-2-1 1 0 0,1 0-1 0 0,-1-1 1 0 0,0 0-1 0 0,-1-1 1 0 0,0 0 0 0 0,18-22-1 0 0,-25 28-6 0 0,-1 0 0 0 0,1 0-1 0 0,-1-1 1 0 0,1 1 0 0 0,-1 0 0 0 0,0-1-1 0 0,-1 0 1 0 0,1 1 0 0 0,-1-1-1 0 0,0 0 1 0 0,0 0 0 0 0,-1 0 0 0 0,1 0-1 0 0,-1 0 1 0 0,0 0 0 0 0,0 0 0 0 0,-1 1-1 0 0,1-1 1 0 0,-1 0 0 0 0,-2-6-1 0 0,1 5 6 0 0,-1 1-1 0 0,1-1 0 0 0,-1 1 0 0 0,-1 0 1 0 0,1 0-1 0 0,0 0 0 0 0,-1 1 0 0 0,0-1 1 0 0,0 1-1 0 0,-1 0 0 0 0,1 0 1 0 0,-1 1-1 0 0,0-1 0 0 0,1 1 0 0 0,-2 0 1 0 0,-7-4-1 0 0,4 3 6 0 0,-1 1 1 0 0,1 0 0 0 0,-1 1-1 0 0,1 0 1 0 0,-1 1-1 0 0,0-1 1 0 0,0 2 0 0 0,0 0-1 0 0,0 0 1 0 0,0 0 0 0 0,1 1-1 0 0,-1 1 1 0 0,0 0-1 0 0,0 0 1 0 0,1 1 0 0 0,0 0-1 0 0,-1 1 1 0 0,1 0-1 0 0,0 0 1 0 0,1 1 0 0 0,-1 0-1 0 0,1 0 1 0 0,-8 8-1 0 0,14-12-13 0 0,0 0-1 0 0,1 0 0 0 0,-1 0 1 0 0,1 0-1 0 0,0 1 0 0 0,-1-1 0 0 0,1 1 1 0 0,0-1-1 0 0,0 1 0 0 0,0-1 0 0 0,0 1 1 0 0,0 0-1 0 0,0-1 0 0 0,0 1 0 0 0,1 0 1 0 0,-1 0-1 0 0,1 0 0 0 0,-1-1 0 0 0,1 1 1 0 0,0 0-1 0 0,0 0 0 0 0,-1 0 0 0 0,1 0 1 0 0,0 0-1 0 0,1 0 0 0 0,-1 0 1 0 0,0-1-1 0 0,1 1 0 0 0,-1 0 0 0 0,1 0 1 0 0,-1 0-1 0 0,1-1 0 0 0,0 1 0 0 0,0 0 1 0 0,0 0-1 0 0,0-1 0 0 0,0 1 0 0 0,0-1 1 0 0,0 1-1 0 0,0-1 0 0 0,1 0 0 0 0,-1 1 1 0 0,1-1-1 0 0,1 2 0 0 0,4 2 3 0 0,0 0-1 0 0,0 0 0 0 0,0 0 1 0 0,1-1-1 0 0,0 0 1 0 0,-1-1-1 0 0,1 0 0 0 0,16 4 1 0 0,-8-4-1 0 0,1-1 1 0 0,0-1-1 0 0,0-1 1 0 0,-1 0 0 0 0,1-1-1 0 0,0-1 1 0 0,32-7-1 0 0,-9-2 7 0 0,0-2 1 0 0,40-18-1 0 0,-67 26-9 0 0,28-12 5 0 0,65-39 0 0 0,-96 50-4 0 0,0 0 0 0 0,-1-1 0 0 0,0-1 0 0 0,0 1 0 0 0,0-1 0 0 0,-1-1 0 0 0,0 0 0 0 0,-1 0 0 0 0,0 0 0 0 0,0-1 0 0 0,8-17 0 0 0,-15 26-2 0 0,0 0-1 0 0,0 0 0 0 0,0 0 0 0 0,0 0 1 0 0,0 1-1 0 0,0-1 0 0 0,0 0 0 0 0,0 0 1 0 0,0 0-1 0 0,-1 1 0 0 0,1-1 0 0 0,0 0 1 0 0,-1 0-1 0 0,1 1 0 0 0,0-1 0 0 0,-1 0 1 0 0,1 0-1 0 0,-1 1 0 0 0,1-1 0 0 0,-1 1 1 0 0,1-1-1 0 0,-1 0 0 0 0,0 1 0 0 0,1-1 1 0 0,-1 1-1 0 0,0-1 0 0 0,1 1 0 0 0,-1 0 1 0 0,0-1-1 0 0,0 1 0 0 0,1 0 0 0 0,-1-1 1 0 0,-1 1-1 0 0,1-1 2 0 0,-1 0 0 0 0,0 1 0 0 0,1-1 0 0 0,-1 1 0 0 0,0-1 1 0 0,1 1-1 0 0,-1 0 0 0 0,0-1 0 0 0,1 1 0 0 0,-1 0 0 0 0,0 0 0 0 0,0 0 0 0 0,1 0 1 0 0,-1 1-1 0 0,0-1 0 0 0,0 0 0 0 0,-1 1 0 0 0,1 0-2 0 0,0 0-1 0 0,1 1 1 0 0,-1-1-1 0 0,0 0 1 0 0,1 0-1 0 0,-1 1 1 0 0,1-1-1 0 0,-1 1 1 0 0,1-1 0 0 0,0 1-1 0 0,0 0 1 0 0,0 0-1 0 0,0-1 1 0 0,0 1-1 0 0,0 0 1 0 0,0 0-1 0 0,0 0 1 0 0,0 2-1 0 0,1 0 0 0 0,-1-1 1 0 0,1 1-1 0 0,0 0 0 0 0,0-1 0 0 0,0 1 0 0 0,0 0 0 0 0,1-1 0 0 0,0 1 0 0 0,1 6 0 0 0,1-2 1 0 0,0 0 0 0 0,1 0-1 0 0,0 0 1 0 0,0 0-1 0 0,1 0 1 0 0,0-1 0 0 0,0 0-1 0 0,7 8 1 0 0,9 4-1 0 0,1-1 0 0 0,36 24 0 0 0,17 14-2 0 0,-55-41 1 0 0,19 17 1 0 0,-37-30-2 0 0,0 0 1 0 0,0 0 0 0 0,0 0 0 0 0,-1 0 0 0 0,1 0 0 0 0,-1 0-1 0 0,1 1 1 0 0,-1-1 0 0 0,0 1 0 0 0,0-1 0 0 0,0 1-1 0 0,0-1 1 0 0,0 1 0 0 0,0 3 0 0 0,-1-4-1 0 0,0 0 0 0 0,0 0 0 0 0,-1 0 0 0 0,1 0 0 0 0,-1 0 0 0 0,1-1 1 0 0,-1 1-1 0 0,0 0 0 0 0,0 0 0 0 0,1 0 0 0 0,-1-1 0 0 0,-1 1 0 0 0,1 0 0 0 0,0-1 0 0 0,0 1 1 0 0,0-1-1 0 0,-1 0 0 0 0,1 1 0 0 0,-1-1 0 0 0,-2 2 0 0 0,-2 1 0 0 0,-1 0 0 0 0,1 0 1 0 0,-1 0-1 0 0,-8 2 0 0 0,-3 1-4 0 0,-1-1 0 0 0,0 0 0 0 0,0-1 1 0 0,0-1-1 0 0,0-1 0 0 0,-1-1 0 0 0,0-1 0 0 0,-25-1 0 0 0,43 0-105 0 0,0 0-1 0 0,0 0 1 0 0,0 0-1 0 0,0-1 1 0 0,0 1 0 0 0,0-1-1 0 0,0 1 1 0 0,1-1-1 0 0,-1 0 1 0 0,0 0 0 0 0,0 1-1 0 0,1-1 1 0 0,-1 0-1 0 0,0-1 1 0 0,1 1 0 0 0,0 0-1 0 0,-1 0 1 0 0,1-1-1 0 0,-1 1 1 0 0,0-3 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4:26.044"/>
    </inkml:context>
    <inkml:brush xml:id="br0">
      <inkml:brushProperty name="width" value="0.035" units="cm"/>
      <inkml:brushProperty name="height" value="0.035" units="cm"/>
      <inkml:brushProperty name="color" value="#E71224"/>
    </inkml:brush>
  </inkml:definitions>
  <inkml:trace contextRef="#ctx0" brushRef="#br0">84 53 12552 0 0,'-2'-5'176'0'0,"1"2"-117"0"0,-1-2 159 0 0,0 0-1 0 0,0-1 0 0 0,1 1 0 0 0,-1 0 0 0 0,0-11 0 0 0,2 14 842 0 0,1 26-615 0 0,-4 47-270 0 0,-2-1 0 0 0,-26 120 0 0 0,7-57-69 0 0,21-112-89 0 0,0 0 1 0 0,2 0-1 0 0,0 0 1 0 0,2 0-1 0 0,0 0 1 0 0,8 38-1 0 0,-8-52-12 0 0,1-1-1 0 0,-1 0 0 0 0,2 1 0 0 0,-1-1 1 0 0,1 0-1 0 0,0 0 0 0 0,0 0 1 0 0,0-1-1 0 0,1 1 0 0 0,0-1 0 0 0,0 0 1 0 0,0 0-1 0 0,1 0 0 0 0,0 0 1 0 0,0-1-1 0 0,0 0 0 0 0,0 0 0 0 0,1 0 1 0 0,0-1-1 0 0,-1 1 0 0 0,1-1 1 0 0,1-1-1 0 0,-1 1 0 0 0,0-1 1 0 0,9 2-1 0 0,-4-3 23 0 0,-1 0 1 0 0,1 0 0 0 0,0-1-1 0 0,-1 0 1 0 0,1-1 0 0 0,20-4-1 0 0,-8 0-1145 0 0,39-15 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4:26.418"/>
    </inkml:context>
    <inkml:brush xml:id="br0">
      <inkml:brushProperty name="width" value="0.035" units="cm"/>
      <inkml:brushProperty name="height" value="0.035" units="cm"/>
      <inkml:brushProperty name="color" value="#E71224"/>
    </inkml:brush>
  </inkml:definitions>
  <inkml:trace contextRef="#ctx0" brushRef="#br0">0 40 12456 0 0,'0'0'8'0'0,"38"10"8"0"0,17-4 8 0 0,23-2 136 0 0,5-3 0 0 0,7-2-8 0 0,-1-6 0 0 0,-4-4 8 0 0,-12-2 8 0 0,-14-3-48 0 0,-11 4 16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4:26.932"/>
    </inkml:context>
    <inkml:brush xml:id="br0">
      <inkml:brushProperty name="width" value="0.035" units="cm"/>
      <inkml:brushProperty name="height" value="0.035" units="cm"/>
      <inkml:brushProperty name="color" value="#E71224"/>
    </inkml:brush>
  </inkml:definitions>
  <inkml:trace contextRef="#ctx0" brushRef="#br0">1 273 12160 0 0,'21'2'60'0'0,"0"-1"1"0"0,0-1-1 0 0,0 0 1 0 0,0-2-1 0 0,0-1 1 0 0,33-8-1 0 0,13 0 119 0 0,366-48 933 0 0,111-16-248 0 0,175-15 390 0 0,-674 83-1103 0 0,-34 5 12 0 0,0 0 1 0 0,0 1 0 0 0,0 0-1 0 0,20 1 1 0 0,-81-11-2192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8:47.007"/>
    </inkml:context>
    <inkml:brush xml:id="br0">
      <inkml:brushProperty name="width" value="0.035" units="cm"/>
      <inkml:brushProperty name="height" value="0.035" units="cm"/>
      <inkml:brushProperty name="color" value="#E71224"/>
    </inkml:brush>
  </inkml:definitions>
  <inkml:trace contextRef="#ctx0" brushRef="#br0">181 1 12760 0 0,'0'0'0'0'0,"4"62"600"0"0,-5-5 16 0 0,-6 24 376 0 0,-3 6 8 0 0,1 3-361 0 0,-5-1-7 0 0,-4-5-376 0 0,-6-8-8 0 0,0-8-88 0 0,3-12 16 0 0,1-14-96 0 0,5-18 8 0 0,2-14-80 0 0,5-23 8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8:47.398"/>
    </inkml:context>
    <inkml:brush xml:id="br0">
      <inkml:brushProperty name="width" value="0.035" units="cm"/>
      <inkml:brushProperty name="height" value="0.035" units="cm"/>
      <inkml:brushProperty name="color" value="#E71224"/>
    </inkml:brush>
  </inkml:definitions>
  <inkml:trace contextRef="#ctx0" brushRef="#br0">333 107 13560 0 0,'-4'-8'6'0'0,"2"2"23"0"0,-1 1 1 0 0,1-1-1 0 0,1 0 1 0 0,-1 1-1 0 0,1-1 1 0 0,-1-11-1 0 0,2 16-17 0 0,0-1-1 0 0,0 0 1 0 0,0 0 0 0 0,1 1 0 0 0,-1-1-1 0 0,1 1 1 0 0,-1-1 0 0 0,1 0-1 0 0,0 1 1 0 0,0-1 0 0 0,-1 1-1 0 0,1-1 1 0 0,0 1 0 0 0,0 0-1 0 0,0-1 1 0 0,1 1 0 0 0,-1 0-1 0 0,0 0 1 0 0,0 0 0 0 0,1 0-1 0 0,-1 0 1 0 0,1 0 0 0 0,-1 0-1 0 0,1 0 1 0 0,-1 0 0 0 0,1 1-1 0 0,-1-1 1 0 0,1 1 0 0 0,3-1-1 0 0,7-2 114 0 0,1 0-1 0 0,-1 1 1 0 0,1 1-1 0 0,-1 0 1 0 0,1 1-1 0 0,0 0 1 0 0,-1 1-1 0 0,1 0 1 0 0,-1 1-1 0 0,1 1 1 0 0,-1 0-1 0 0,0 0 1 0 0,0 2-1 0 0,0-1 1 0 0,-1 1-1 0 0,1 1 1 0 0,-1 0-1 0 0,20 15 1 0 0,-19-13-38 0 0,-1 2 1 0 0,1-1-1 0 0,-1 2 1 0 0,-1-1-1 0 0,0 1 1 0 0,-1 1-1 0 0,0 0 0 0 0,0 0 1 0 0,-2 1-1 0 0,1 0 1 0 0,-2 0-1 0 0,0 1 1 0 0,0 0-1 0 0,-1 0 1 0 0,6 29-1 0 0,-10-26-40 0 0,0 0 0 0 0,-1-1 0 0 0,-1 1 0 0 0,0 0 0 0 0,-1 0 0 0 0,-1-1 0 0 0,-1 1 0 0 0,0-1 0 0 0,-1 0 0 0 0,-1 0 0 0 0,0-1 0 0 0,-16 28 0 0 0,3-12 18 0 0,0 0 0 0 0,-2-2 0 0 0,-2-1-1 0 0,-50 51 1 0 0,9-22 19 0 0,-1-3 0 0 0,-4-2 0 0 0,-96 54 0 0 0,151-98-77 0 0,-3 4 3 0 0,-2-2 0 0 0,1 0-1 0 0,-1-2 1 0 0,-1 0 0 0 0,-26 7-1 0 0,45-14-11 0 0,1-1 0 0 0,-1 0 0 0 0,0 0 0 0 0,0 0 0 0 0,1 1 0 0 0,-1-1 0 0 0,0 0-1 0 0,0 0 1 0 0,0 0 0 0 0,1 0 0 0 0,-1 0 0 0 0,0-1 0 0 0,0 1 0 0 0,1 0-1 0 0,-1 0 1 0 0,0 0 0 0 0,0-1 0 0 0,1 1 0 0 0,-3-1 0 0 0,3 1 6 0 0,0-1 1 0 0,0 1-1 0 0,0-1 1 0 0,0 1-1 0 0,-1-1 0 0 0,1 1 1 0 0,0-1-1 0 0,0 1 1 0 0,0 0-1 0 0,0-1 1 0 0,0 1-1 0 0,0-1 0 0 0,0 1 1 0 0,0-1-1 0 0,0 1 1 0 0,0-1-1 0 0,0 1 1 0 0,0-1-1 0 0,1 1 0 0 0,-1 0 1 0 0,0-1-1 0 0,0 1 1 0 0,1-1-1 0 0,16-24-1667 0 0,-16 24 865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8:47.818"/>
    </inkml:context>
    <inkml:brush xml:id="br0">
      <inkml:brushProperty name="width" value="0.035" units="cm"/>
      <inkml:brushProperty name="height" value="0.035" units="cm"/>
      <inkml:brushProperty name="color" value="#E71224"/>
    </inkml:brush>
  </inkml:definitions>
  <inkml:trace contextRef="#ctx0" brushRef="#br0">54 1 12664 0 0,'0'0'1097'0'0,"-1"11"-584"0"0,-1 22-155 0 0,2-1 0 0 0,4 32 0 0 0,1 68 480 0 0,-12-69-469 0 0,-2-1 1 0 0,-19 66-1 0 0,15-69-76 0 0,10-48-117 0 0,3-15-397 0 0,0-2-1685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8:48.241"/>
    </inkml:context>
    <inkml:brush xml:id="br0">
      <inkml:brushProperty name="width" value="0.035" units="cm"/>
      <inkml:brushProperty name="height" value="0.035" units="cm"/>
      <inkml:brushProperty name="color" value="#E71224"/>
    </inkml:brush>
  </inkml:definitions>
  <inkml:trace contextRef="#ctx0" brushRef="#br0">47 600 11656 0 0,'-3'-72'379'0'0,"1"-21"780"0"0,3 81-1012 0 0,0-1-1 0 0,1 1 1 0 0,1 0 0 0 0,0 0 0 0 0,8-21-1 0 0,-3 16 33 0 0,1-1 0 0 0,0 2 0 0 0,2 0 0 0 0,0 0 0 0 0,0 1 0 0 0,2 0 0 0 0,22-21 0 0 0,11-4 348 0 0,53-35-1 0 0,-25 19 100 0 0,-73 56-622 0 0,2-3 38 0 0,-1 1 0 0 0,1 0 0 0 0,0 0 0 0 0,1 0 0 0 0,-1 0 1 0 0,0 0-1 0 0,0 0 0 0 0,1 1 0 0 0,4-2 0 0 0,-7 3-161 0 0,0 0 0 0 0,-1 1 0 0 0,1-1-1 0 0,0 0 1 0 0,-1 0 0 0 0,1 1 0 0 0,0-1 0 0 0,-1 0-1 0 0,1 1 1 0 0,0-1 0 0 0,-1 0 0 0 0,1 1 0 0 0,-1-1 0 0 0,1 1-1 0 0,0-1 1 0 0,-1 1 0 0 0,1 0 0 0 0</inkml:trace>
  <inkml:trace contextRef="#ctx0" brushRef="#br0" timeOffset="1">343 241 10448 0 0,'-23'25'12'0'0,"13"-15"24"0"0,1 0 0 0 0,0 1 0 0 0,0 1 1 0 0,-12 21-1 0 0,20-32 588 0 0,2 0-553 0 0,1 0 0 0 0,-1-1-1 0 0,0 1 1 0 0,0-1 0 0 0,0 1 0 0 0,1-1 0 0 0,-1 0 0 0 0,0 1-1 0 0,0-1 1 0 0,1 0 0 0 0,1 0 0 0 0,-1 0 56 0 0,14 1 248 0 0,-1 0 1 0 0,1-1-1 0 0,18-2 0 0 0,16-1 859 0 0,-54 9-2981 0 0</inkml:trace>
  <inkml:trace contextRef="#ctx0" brushRef="#br0" timeOffset="2">77 732 9440 0 0,'-16'26'17'0'0,"7"-14"30"0"0,1 0 0 0 0,1 1-1 0 0,0 0 1 0 0,1 0 0 0 0,1 1-1 0 0,-1 0 1 0 0,2 0-1 0 0,-4 20 1 0 0,8-33-28 0 0,0-1 1 0 0,0 1-1 0 0,0-1 1 0 0,0 1-1 0 0,0-1 0 0 0,0 1 1 0 0,0-1-1 0 0,0 1 0 0 0,0-1 1 0 0,1 1-1 0 0,-1-1 1 0 0,0 0-1 0 0,0 1 0 0 0,0-1 1 0 0,1 1-1 0 0,-1-1 0 0 0,0 1 1 0 0,0-1-1 0 0,1 0 1 0 0,-1 1-1 0 0,0-1 0 0 0,1 0 1 0 0,-1 1-1 0 0,1-1 0 0 0,-1 0 1 0 0,0 1-1 0 0,1-1 1 0 0,-1 0-1 0 0,1 0 0 0 0,-1 1 1 0 0,1-1-1 0 0,-1 0 0 0 0,1 0 1 0 0,-1 0-1 0 0,1 0 1 0 0,-1 0-1 0 0,1 0 0 0 0,0 0 1 0 0,23 0 488 0 0,-22 0-465 0 0,27-5 219 0 0,-1-1 1 0 0,0 0 0 0 0,0-3 0 0 0,0 0-1 0 0,-1-1 1 0 0,0-2 0 0 0,31-19 0 0 0,167-120 834 0 0,-204 136-994 0 0,99-81-1627 0 0,-110 88-7734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8:48.629"/>
    </inkml:context>
    <inkml:brush xml:id="br0">
      <inkml:brushProperty name="width" value="0.035" units="cm"/>
      <inkml:brushProperty name="height" value="0.035" units="cm"/>
      <inkml:brushProperty name="color" value="#E71224"/>
    </inkml:brush>
  </inkml:definitions>
  <inkml:trace contextRef="#ctx0" brushRef="#br0">0 310 11952 0 0,'0'0'824'0'0,"4"5"-383"0"0,27 45 303 0 0,-1 1-1 0 0,36 88 1 0 0,21 39 759 0 0,-87-177-1484 0 0,1 0-1 0 0,-1 0 0 0 0,1-1 0 0 0,-1 1 1 0 0,1 0-1 0 0,0 0 0 0 0,0 0 0 0 0,-1 0 1 0 0,1-1-1 0 0,0 1 0 0 0,0 0 0 0 0,0-1 1 0 0,0 1-1 0 0,0-1 0 0 0,0 1 0 0 0,0-1 1 0 0,0 1-1 0 0,0-1 0 0 0,0 0 0 0 0,0 1 0 0 0,0-1 1 0 0,0 0-1 0 0,0 0 0 0 0,0 0 0 0 0,0 0 1 0 0,1 0-1 0 0,-1 0 0 0 0,0 0 0 0 0,0 0 1 0 0,0 0-1 0 0,0 0 0 0 0,0-1 0 0 0,0 1 1 0 0,0-1-1 0 0,0 1 0 0 0,0 0 0 0 0,0-1 1 0 0,0 0-1 0 0,1 0 0 0 0,4-3 20 0 0,1-1-1 0 0,-1 1 1 0 0,-1-1 0 0 0,9-9-1 0 0,-10 10-11 0 0,18-21 98 0 0,0 0 0 0 0,-2-2 0 0 0,-1 0 0 0 0,25-49 0 0 0,48-128 448 0 0,-52 110-258 0 0,-22 54 154 0 0,18-67 1 0 0,-33 100-464 0 0,0 1 0 0 0,1 0-1 0 0,0 0 1 0 0,-1 0 0 0 0,2 0-1 0 0,-1 1 1 0 0,1-1 0 0 0,0 1 0 0 0,0 0-1 0 0,8-5 1 0 0,0-3-2190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7:37.923"/>
    </inkml:context>
    <inkml:brush xml:id="br0">
      <inkml:brushProperty name="width" value="0.035" units="cm"/>
      <inkml:brushProperty name="height" value="0.035" units="cm"/>
      <inkml:brushProperty name="color" value="#E71224"/>
    </inkml:brush>
  </inkml:definitions>
  <inkml:trace contextRef="#ctx0" brushRef="#br0">0 1296 10152 0 0,'0'0'750'0'0,"1"-3"-203"0"0,0 0-497 0 0,0 0 0 0 0,1 0 0 0 0,-1 1-1 0 0,1-1 1 0 0,-1 1 0 0 0,1-1 0 0 0,0 1 0 0 0,0-1 0 0 0,0 1 0 0 0,0 0 0 0 0,1 0-1 0 0,-1 0 1 0 0,0 0 0 0 0,1 1 0 0 0,-1-1 0 0 0,1 1 0 0 0,0-1 0 0 0,4-1 0 0 0,6-4 74 0 0,134-77 387 0 0,198-81 1 0 0,258-71-218 0 0,-187 75-168 0 0,404-178 100 0 0,-270 128-23 0 0,-423 182 16 0 0,-41 11-2165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37.705"/>
    </inkml:context>
    <inkml:brush xml:id="br0">
      <inkml:brushProperty name="width" value="0.035" units="cm"/>
      <inkml:brushProperty name="height" value="0.035" units="cm"/>
      <inkml:brushProperty name="color" value="#E71224"/>
    </inkml:brush>
  </inkml:definitions>
  <inkml:trace contextRef="#ctx0" brushRef="#br0">0 157 11352 0 0,'0'0'-15'0'0,"2"-4"0"0"0,-2 2 13 0 0,1 0-1 0 0,0 1 0 0 0,0-1 0 0 0,0 0 0 0 0,0 1 0 0 0,0-1 1 0 0,0 1-1 0 0,0-1 0 0 0,0 1 0 0 0,0-1 0 0 0,1 1 1 0 0,2-2-1 0 0,28-13 2 0 0,45-13 325 0 0,137-32 0 0 0,-172 52-115 0 0,0 3 0 0 0,1 1 0 0 0,-1 2 0 0 0,1 2-1 0 0,47 5 1 0 0,-73-2-87 0 0,0 0 0 0 0,-1 1 0 0 0,1 1-1 0 0,-1 1 1 0 0,0 0 0 0 0,0 1 0 0 0,0 1-1 0 0,15 8 1 0 0,-24-11-59 0 0,-1 1 0 0 0,1 0-1 0 0,-1 0 1 0 0,0 0 0 0 0,0 0 0 0 0,0 1-1 0 0,-1 0 1 0 0,0 1 0 0 0,0-1 0 0 0,0 1-1 0 0,-1 0 1 0 0,0 0 0 0 0,0 0 0 0 0,-1 0-1 0 0,0 1 1 0 0,-1-1 0 0 0,1 1-1 0 0,2 15 1 0 0,-4-11-5 0 0,-1 0-1 0 0,0 0 1 0 0,-1-1-1 0 0,0 1 1 0 0,-1 0-1 0 0,0 0 1 0 0,0 0-1 0 0,-2-1 1 0 0,1 0-1 0 0,-1 1 1 0 0,-1-1 0 0 0,0-1-1 0 0,-1 1 1 0 0,-10 15-1 0 0,-7 6 56 0 0,-2-1 0 0 0,0-1 0 0 0,-33 29 0 0 0,-11 4 164 0 0,-134 95 1 0 0,-91 33-693 0 0,185-122-1100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8:59.599"/>
    </inkml:context>
    <inkml:brush xml:id="br0">
      <inkml:brushProperty name="width" value="0.035" units="cm"/>
      <inkml:brushProperty name="height" value="0.035" units="cm"/>
      <inkml:brushProperty name="color" value="#E71224"/>
    </inkml:brush>
  </inkml:definitions>
  <inkml:trace contextRef="#ctx0" brushRef="#br0">258 246 11048 0 0,'-1'-5'360'0'0,"-1"-6"265"0"0,0 1 0 0 0,0 0 1 0 0,1-1-1 0 0,0 1 0 0 0,2-16 1 0 0,-2 20-8 0 0,-1 16-347 0 0,-7 189 92 0 0,0 3-199 0 0,9-180-146 0 0,0 41 64 0 0,-9 75 0 0 0,7-91 71 0 0,2-45 89 0 0,0-18-74 0 0,0-6-113 0 0,11-262 511 0 0,-7 249-505 0 0,1 1 0 0 0,3 0 0 0 0,0 0 0 0 0,2 1 0 0 0,2 0 0 0 0,19-39 0 0 0,-17 46-15 0 0,1 0 1 0 0,1 0 0 0 0,1 2-1 0 0,1 0 1 0 0,1 1 0 0 0,42-38-1 0 0,-57 57-34 0 0,0 1-1 0 0,1 0 1 0 0,-1 0-1 0 0,1 0 1 0 0,0 0-1 0 0,0 1 0 0 0,0 0 1 0 0,0 0-1 0 0,0 0 1 0 0,1 1-1 0 0,-1-1 0 0 0,0 1 1 0 0,7 0-1 0 0,-10 1-6 0 0,1 0-1 0 0,-1 0 1 0 0,1 1-1 0 0,0-1 1 0 0,-1 1-1 0 0,1 0 0 0 0,-1-1 1 0 0,1 1-1 0 0,-1 0 1 0 0,0 1-1 0 0,1-1 1 0 0,-1 0-1 0 0,0 1 1 0 0,0-1-1 0 0,0 1 0 0 0,0-1 1 0 0,0 1-1 0 0,0 0 1 0 0,0 0-1 0 0,-1 0 1 0 0,1 0-1 0 0,-1 0 1 0 0,1 1-1 0 0,-1-1 1 0 0,0 0-1 0 0,0 1 0 0 0,0-1 1 0 0,0 0-1 0 0,0 4 1 0 0,2 4 0 0 0,-1 0-1 0 0,0 0 1 0 0,-1 0 0 0 0,0 0 0 0 0,-1 1 0 0 0,0-1 0 0 0,0 0-1 0 0,-1 1 1 0 0,-1-1 0 0 0,0 0 0 0 0,-5 16 0 0 0,-2 3 2 0 0,-2-1 1 0 0,-24 47 0 0 0,29-64-7 0 0,-1-1-1 0 0,0 1 1 0 0,-1-1-1 0 0,0-1 1 0 0,0 0-1 0 0,-1 0 1 0 0,-15 12-1 0 0,-8 2 3 0 0,-37 21-1 0 0,11-8-2 0 0,5 3 0 0 0,2 2 0 0 0,1 2 0 0 0,-63 71 0 0 0,110-110 38 0 0,-25 29 505 0 0,28-33-636 0 0,-1 1 0 0 0,0 0 0 0 0,1-1 0 0 0,-1 1 0 0 0,1 0 1 0 0,-1 0-1 0 0,1 0 0 0 0,-1 0 0 0 0,1 0 0 0 0,-1-1 0 0 0,1 1 0 0 0,0 0 0 0 0,-1 0 0 0 0,1 0 0 0 0,0 0 0 0 0,0 0 0 0 0,0 0 0 0 0,0 0 0 0 0,0 0 0 0 0,0 0 0 0 0,0 0 1 0 0,0 0-1 0 0,0 0 0 0 0,0 0 0 0 0,1 0 0 0 0,-1 0 0 0 0,0 0 0 0 0,1 0 0 0 0,-1 0 0 0 0,1 0 0 0 0,0 1 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00.847"/>
    </inkml:context>
    <inkml:brush xml:id="br0">
      <inkml:brushProperty name="width" value="0.035" units="cm"/>
      <inkml:brushProperty name="height" value="0.035" units="cm"/>
      <inkml:brushProperty name="color" value="#E71224"/>
    </inkml:brush>
  </inkml:definitions>
  <inkml:trace contextRef="#ctx0" brushRef="#br0">28 196 12456 0 0,'0'-3'-7'0'0,"4"-14"0"0"0,1 1 0 0 0,1-1 0 0 0,0 1 1 0 0,1 0-1 0 0,18-29 0 0 0,8-20 839 0 0,-57 197 1410 0 0,-8-1-1845 0 0,-13 60 26 0 0,40-161-339 0 0,1 0 0 0 0,2 0 0 0 0,1 0 0 0 0,4 42 0 0 0,-3-65-63 0 0,1 1-1 0 0,1 0 1 0 0,0-1-1 0 0,0 1 1 0 0,0-1-1 0 0,1 0 1 0 0,0 1 0 0 0,0-1-1 0 0,1-1 1 0 0,0 1-1 0 0,0 0 1 0 0,0-1-1 0 0,1 0 1 0 0,9 9-1 0 0,-6-8-2 0 0,0-1 0 0 0,0-1-1 0 0,0 1 1 0 0,1-1-1 0 0,-1-1 1 0 0,1 1-1 0 0,1-2 1 0 0,-1 1-1 0 0,0-1 1 0 0,19 3-1 0 0,-16-3 3 0 0,1-1 0 0 0,1 0 0 0 0,-1-1 0 0 0,0 0 0 0 0,0-1 0 0 0,0-1 0 0 0,0 0 0 0 0,1 0 0 0 0,-1-1 0 0 0,0-1-1 0 0,-1-1 1 0 0,1 0 0 0 0,18-8 0 0 0,-15 5 3 0 0,-1-1 1 0 0,0-1-1 0 0,-1-1 0 0 0,0 0 0 0 0,0 0 1 0 0,-1-2-1 0 0,14-13 0 0 0,-20 17-3 0 0,-1 0 0 0 0,0 0 0 0 0,0 0 0 0 0,0-1 0 0 0,-1 0 0 0 0,0 0 0 0 0,-1 0 0 0 0,0-1 1 0 0,-1 1-1 0 0,1-1 0 0 0,-2 0 0 0 0,0 0 0 0 0,2-15 0 0 0,-4 19-9 0 0,0 1 1 0 0,0 0-1 0 0,0-1 0 0 0,-1 1 1 0 0,0 0-1 0 0,0 0 0 0 0,-1-1 1 0 0,1 1-1 0 0,-1 0 1 0 0,0 0-1 0 0,0 1 0 0 0,-1-1 1 0 0,0 0-1 0 0,-3-4 0 0 0,4 6-3 0 0,0 1-1 0 0,0-1 1 0 0,0 1 0 0 0,-1 0-1 0 0,1-1 1 0 0,-1 1-1 0 0,0 0 1 0 0,1 1-1 0 0,-1-1 1 0 0,0 1-1 0 0,0-1 1 0 0,0 1 0 0 0,0 0-1 0 0,0 0 1 0 0,0 0-1 0 0,0 0 1 0 0,-1 0-1 0 0,1 1 1 0 0,0 0 0 0 0,0 0-1 0 0,-1 0 1 0 0,1 0-1 0 0,-7 1 1 0 0,-4 2 8 0 0,0 1 0 0 0,1 1 0 0 0,-1 0 0 0 0,1 1 0 0 0,0 0 0 0 0,0 1 0 0 0,0 1 1 0 0,1 0-1 0 0,0 0 0 0 0,-14 14 0 0 0,13-9-8 0 0,0 0 1 0 0,0 1-1 0 0,1 0 1 0 0,1 1 0 0 0,0 0-1 0 0,1 0 1 0 0,-14 31-1 0 0,20-35-3 0 0,0 0 1 0 0,-5 24-1 0 0,8-31-4 0 0,0 0 0 0 0,0 1 1 0 0,1-1-1 0 0,0 0 1 0 0,0 1-1 0 0,0-1 0 0 0,0 0 1 0 0,1 0-1 0 0,0 1 0 0 0,0-1 1 0 0,2 7-1 0 0,-2-9-1 0 0,0-1 0 0 0,0 0 0 0 0,1 1 0 0 0,-1-1 0 0 0,0 0 0 0 0,1 0 0 0 0,-1 0 1 0 0,0 0-1 0 0,1 0 0 0 0,0 0 0 0 0,-1 0 0 0 0,1 0 0 0 0,-1-1 0 0 0,1 1 0 0 0,0-1 0 0 0,-1 1 0 0 0,1-1 0 0 0,0 1 0 0 0,0-1 0 0 0,0 0 0 0 0,-1 0 0 0 0,1 0 0 0 0,0 0 0 0 0,0 0 0 0 0,2-1 1 0 0,6 0-1 0 0,0-1-1 0 0,0 0 1 0 0,13-5 0 0 0,1-1 0 0 0,-1-1 0 0 0,1-2 0 0 0,-2 0 0 0 0,0-1 0 0 0,0-2 0 0 0,-1 0 0 0 0,-1-1 0 0 0,23-22 0 0 0,-34 27 1 0 0,-6 7 0 0 0,-1 0-1 0 0,1 1 1 0 0,0-1-1 0 0,0 1 1 0 0,0 0 0 0 0,0 0-1 0 0,0 0 1 0 0,0 0 0 0 0,0 0-1 0 0,1 1 1 0 0,5-3-1 0 0,-8 5 1 0 0,0 0 0 0 0,-1-1-1 0 0,1 1 1 0 0,-1 0-1 0 0,0 0 1 0 0,1-1-1 0 0,-1 1 1 0 0,1 0-1 0 0,-1 0 1 0 0,0 0-1 0 0,0-1 1 0 0,1 1 0 0 0,-1 0-1 0 0,0 0 1 0 0,0 1-1 0 0,0-2 1 0 0,18 126 5 0 0,-15-117-6 0 0,-3-9 0 0 0,1 1 0 0 0,-1-1 0 0 0,1 1 0 0 0,-1-1 0 0 0,1 0 0 0 0,-1 1 0 0 0,1-1 0 0 0,0 1 0 0 0,-1-1 0 0 0,1 0 0 0 0,0 0 0 0 0,-1 1 0 0 0,1-1 0 0 0,0 0 0 0 0,-1 0 0 0 0,1 0 0 0 0,0 0 0 0 0,-1 0 0 0 0,1 0 0 0 0,0 0 0 0 0,-1 0 0 0 0,1 0 0 0 0,0 0 0 0 0,0 0 0 0 0,-1 0 0 0 0,1 0 0 0 0,0-1 0 0 0,-1 1 0 0 0,1 0 0 0 0,-1 0 0 0 0,1-1 0 0 0,0 1 0 0 0,-1-1 0 0 0,1 1 0 0 0,-1 0 0 0 0,1-1 0 0 0,-1 1 0 0 0,2-2 0 0 0,-1 1 0 0 0,16-9 5 0 0,-1-1 0 0 0,20-17-1 0 0,-25 18 1 0 0,0 1-1 0 0,1 0 1 0 0,1 1-1 0 0,-1 0 1 0 0,1 1-1 0 0,15-6 1 0 0,-13 7 6 0 0,1 2 1 0 0,0-1-1 0 0,0 2 1 0 0,1 0-1 0 0,-1 1 0 0 0,20 0 1 0 0,-31 3-7 0 0,0-1-1 0 0,0 0 1 0 0,1 1 0 0 0,-1 0-1 0 0,0 0 1 0 0,0 1 0 0 0,0 0 0 0 0,-1-1-1 0 0,1 1 1 0 0,7 5 0 0 0,-9-5-3 0 0,-1 0 1 0 0,1 0-1 0 0,-1 1 1 0 0,1-1-1 0 0,-1 1 1 0 0,0-1-1 0 0,0 1 1 0 0,0 0-1 0 0,0 0 1 0 0,0 0-1 0 0,-1 0 1 0 0,1 0 0 0 0,-1 1-1 0 0,0-1 1 0 0,0 0-1 0 0,0 1 1 0 0,0 4-1 0 0,2 10 4 0 0,-2 0 1 0 0,0 0-1 0 0,-2 19 0 0 0,0-26 0 0 0,0-1 0 0 0,0 1-1 0 0,-1-1 1 0 0,-1 1 0 0 0,0-1 0 0 0,-6 16-1 0 0,24-53 45 0 0,1 1 0 0 0,1 0-1 0 0,37-41 1 0 0,-37 48-34 0 0,0 1 1 0 0,2 1-1 0 0,0 1 1 0 0,1 0-1 0 0,41-24 1 0 0,-44 31 8 0 0,1 1-1 0 0,0 0 1 0 0,0 1 0 0 0,35-8 0 0 0,-52 14-23 0 0,0 1 0 0 0,0-1 0 0 0,0 1 1 0 0,1 0-1 0 0,-1 0 0 0 0,0-1 0 0 0,0 1 1 0 0,1 0-1 0 0,-1 0 0 0 0,0 0 0 0 0,0 1 1 0 0,1-1-1 0 0,-1 0 0 0 0,0 0 0 0 0,0 1 1 0 0,0-1-1 0 0,1 0 0 0 0,-1 1 0 0 0,0-1 1 0 0,0 1-1 0 0,0 0 0 0 0,0-1 0 0 0,0 1 1 0 0,0 0-1 0 0,0 0 0 0 0,0-1 0 0 0,0 1 1 0 0,0 0-1 0 0,-1 0 0 0 0,1 0 0 0 0,0 0 0 0 0,-1 0 1 0 0,1 0-1 0 0,0 0 0 0 0,-1 1 0 0 0,1-1 1 0 0,-1 0-1 0 0,0 0 0 0 0,1 0 0 0 0,-1 1 1 0 0,0 1-1 0 0,1 6 5 0 0,-1 0 0 0 0,-1 0 0 0 0,0 0 0 0 0,0-1 0 0 0,-3 11 0 0 0,3-11-6 0 0,-10 35 12 0 0,-1-1 1 0 0,-25 58-1 0 0,32-89-10 0 0,1 0 0 0 0,0 0-1 0 0,1 1 1 0 0,0 0 0 0 0,1-1 0 0 0,0 1 0 0 0,1 0-1 0 0,0 0 1 0 0,1 0 0 0 0,1 0 0 0 0,1 12-1 0 0,-2-21-131 0 0,6 9-2186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04.279"/>
    </inkml:context>
    <inkml:brush xml:id="br0">
      <inkml:brushProperty name="width" value="0.035" units="cm"/>
      <inkml:brushProperty name="height" value="0.035" units="cm"/>
      <inkml:brushProperty name="color" value="#E71224"/>
    </inkml:brush>
  </inkml:definitions>
  <inkml:trace contextRef="#ctx0" brushRef="#br0">0 389 10848 0 0,'6'0'320'0'0,"76"-2"878"0"0,128-22 0 0 0,82-34-258 0 0,96-32-329 0 0,105-22-105 0 0,3 33 65 0 0,-445 73-475 0 0,64-4 479 0 0,-113 10-44 0 0,-5 0-404 0 0,-57-4 171 0 0,36 0-2516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05.606"/>
    </inkml:context>
    <inkml:brush xml:id="br0">
      <inkml:brushProperty name="width" value="0.035" units="cm"/>
      <inkml:brushProperty name="height" value="0.035" units="cm"/>
      <inkml:brushProperty name="color" value="#E71224"/>
    </inkml:brush>
  </inkml:definitions>
  <inkml:trace contextRef="#ctx0" brushRef="#br0">0 320 11152 0 0,'0'0'784'0'0,"4"-5"-136"0"0,3-3-424 0 0,0 0 0 0 0,0 0 0 0 0,1 1 0 0 0,0 0 0 0 0,16-10 0 0 0,55-30 449 0 0,-53 33-562 0 0,336-155 837 0 0,-344 162-895 0 0,44-15-1672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06.013"/>
    </inkml:context>
    <inkml:brush xml:id="br0">
      <inkml:brushProperty name="width" value="0.035" units="cm"/>
      <inkml:brushProperty name="height" value="0.035" units="cm"/>
      <inkml:brushProperty name="color" value="#E71224"/>
    </inkml:brush>
  </inkml:definitions>
  <inkml:trace contextRef="#ctx0" brushRef="#br0">1 0 12360 0 0,'2'12'131'0'0,"1"0"1"0"0,1 0 0 0 0,0 0 0 0 0,1-1 0 0 0,0 0 0 0 0,0 0 0 0 0,2 0 0 0 0,-1-1-1 0 0,16 19 1 0 0,6 4 196 0 0,-1 2 0 0 0,-2 1 0 0 0,26 49-1 0 0,-41-64-250 0 0,0 1-1 0 0,-1 0 0 0 0,-2 0 0 0 0,0 1 1 0 0,-1 0-1 0 0,-2 1 0 0 0,4 41 1 0 0,-12 73 253 0 0,1-105-797 0 0,1-1 0 0 0,2 1 0 0 0,7 54 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07.259"/>
    </inkml:context>
    <inkml:brush xml:id="br0">
      <inkml:brushProperty name="width" value="0.035" units="cm"/>
      <inkml:brushProperty name="height" value="0.035" units="cm"/>
      <inkml:brushProperty name="color" value="#E71224"/>
    </inkml:brush>
  </inkml:definitions>
  <inkml:trace contextRef="#ctx0" brushRef="#br0">33 59 11448 0 0,'-3'-6'208'0'0,"-23"-45"968"0"0,25 49 496 0 0,0 4-1641 0 0,1-1 0 0 0,0 1 1 0 0,-1-1-1 0 0,1 1 0 0 0,0 0 1 0 0,0-1-1 0 0,-1 1 1 0 0,1 0-1 0 0,1-1 0 0 0,-1 1 1 0 0,0 1-1 0 0,1 5 29 0 0,8 76 182 0 0,24 99 0 0 0,-18-108-176 0 0,2 12 138 0 0,52 160 0 0 0,-69-245-150 0 0,-1-4 3 0 0,-11-19 44 0 0,0 0 1 0 0,-17-44-1 0 0,26 57-68 0 0,0-1-1 0 0,1 1 1 0 0,0-1 0 0 0,0 1-1 0 0,1-1 1 0 0,0 0 0 0 0,0 0-1 0 0,1 1 1 0 0,0-1-1 0 0,1 0 1 0 0,3-15 0 0 0,-4 21-18 0 0,1 1 1 0 0,-1-1 0 0 0,1 1-1 0 0,0 0 1 0 0,0-1-1 0 0,0 1 1 0 0,1 0-1 0 0,-1 0 1 0 0,1-1-1 0 0,-1 1 1 0 0,1 0 0 0 0,-1 0-1 0 0,1 1 1 0 0,0-1-1 0 0,0 0 1 0 0,0 0-1 0 0,0 1 1 0 0,0 0 0 0 0,1-1-1 0 0,-1 1 1 0 0,0 0-1 0 0,0 0 1 0 0,1 0-1 0 0,-1 0 1 0 0,1 0-1 0 0,-1 1 1 0 0,1-1 0 0 0,-1 1-1 0 0,1 0 1 0 0,0 0-1 0 0,-1 0 1 0 0,1 0-1 0 0,-1 0 1 0 0,1 0 0 0 0,-1 0-1 0 0,4 2 1 0 0,1 0 4 0 0,1 0-1 0 0,-1 0 1 0 0,0 1 0 0 0,0 0 0 0 0,0 1 0 0 0,0-1 0 0 0,-1 2 0 0 0,0-1 0 0 0,1 0 0 0 0,-1 1 0 0 0,5 6-1 0 0,166 155 253 0 0,-138-130-2351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07.696"/>
    </inkml:context>
    <inkml:brush xml:id="br0">
      <inkml:brushProperty name="width" value="0.035" units="cm"/>
      <inkml:brushProperty name="height" value="0.035" units="cm"/>
      <inkml:brushProperty name="color" value="#E71224"/>
    </inkml:brush>
  </inkml:definitions>
  <inkml:trace contextRef="#ctx0" brushRef="#br0">8 189 12256 0 0,'-5'-4'362'0'0,"5"4"-317"0"0,0 0 1 0 0,0 0 0 0 0,0 0-1 0 0,0 0 1 0 0,0 0 0 0 0,-1 0-1 0 0,1 0 1 0 0,0 0 0 0 0,0 0-1 0 0,0 0 1 0 0,0 0 0 0 0,0 0-1 0 0,0 0 1 0 0,0-1 0 0 0,0 1-1 0 0,0 0 1 0 0,-1 0 0 0 0,1 0-1 0 0,0 0 1 0 0,0 0 0 0 0,0 0-1 0 0,0 0 1 0 0,0 0 0 0 0,0-1 0 0 0,0 1-1 0 0,0 0 1 0 0,0 0 0 0 0,0 0-1 0 0,0 0 1 0 0,0 0 0 0 0,0 0-1 0 0,0-1 1 0 0,0 1 0 0 0,0 0-1 0 0,0 0 1 0 0,0 0 0 0 0,0 0-1 0 0,0 0 1 0 0,0 0 0 0 0,0 0-1 0 0,0-1 1 0 0,0 1 0 0 0,0 0-1 0 0,0 0 1 0 0,0 0 0 0 0,1 0-1 0 0,-1 0 1 0 0,0 0 0 0 0,0 0-1 0 0,0 0 1 0 0,0 0 0 0 0,0-1 0 0 0,0 1-1 0 0,0 0 1 0 0,0 0 0 0 0,4-1-19 0 0,0 0 1 0 0,0 1 0 0 0,0-1-1 0 0,0 1 1 0 0,0 0 0 0 0,0 0-1 0 0,0 0 1 0 0,0 1 0 0 0,0-1-1 0 0,0 1 1 0 0,0 0 0 0 0,0 0-1 0 0,-1 0 1 0 0,1 1 0 0 0,0-1 0 0 0,4 4-1 0 0,-1-1 5 0 0,-1 1 0 0 0,-1-1 0 0 0,1 1 0 0 0,-1 0 0 0 0,0 1 0 0 0,0-1 0 0 0,0 1 0 0 0,4 8 0 0 0,5 10 82 0 0,-2 1 1 0 0,0 0-1 0 0,13 44 0 0 0,-25-68-110 0 0,4 19 72 0 0,0-1 49 0 0,-3-19 8 0 0,-1-9 72 0 0,-4-83 8 0 0,1 53-44 0 0,4-62 0 0 0,-1 96-145 0 0,1-1 1 0 0,0 0-1 0 0,0 1 1 0 0,1-1-1 0 0,-1 0 0 0 0,1 1 1 0 0,1 0-1 0 0,-1-1 1 0 0,1 1-1 0 0,0 0 1 0 0,0 0-1 0 0,0 1 0 0 0,1-1 1 0 0,-1 0-1 0 0,1 1 1 0 0,5-4-1 0 0,1 0 14 0 0,1 0 1 0 0,0 1-1 0 0,0 0 0 0 0,1 1 1 0 0,23-9-1 0 0,-12 4-1060 0 0,32-21 0 0 0,-54 32 849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08.814"/>
    </inkml:context>
    <inkml:brush xml:id="br0">
      <inkml:brushProperty name="width" value="0.035" units="cm"/>
      <inkml:brushProperty name="height" value="0.035" units="cm"/>
      <inkml:brushProperty name="color" value="#E71224"/>
    </inkml:brush>
  </inkml:definitions>
  <inkml:trace contextRef="#ctx0" brushRef="#br0">88 857 10848 0 0,'-3'12'39'0'0,"-2"1"247"0"0,1 0 0 0 0,-5 26 0 0 0,9-35-217 0 0,-1 0 0 0 0,1-1-1 0 0,0 1 1 0 0,0 0 0 0 0,0 0 0 0 0,1 0-1 0 0,-1-1 1 0 0,1 1 0 0 0,0 0-1 0 0,0-1 1 0 0,0 1 0 0 0,1-1 0 0 0,-1 1-1 0 0,1-1 1 0 0,3 5 0 0 0,-4-6-50 0 0,0-1 1 0 0,0 0-1 0 0,1 1 0 0 0,-1-1 1 0 0,0 0-1 0 0,1 0 0 0 0,-1 0 1 0 0,1 0-1 0 0,-1 0 0 0 0,1-1 1 0 0,0 1-1 0 0,-1 0 0 0 0,1-1 1 0 0,0 1-1 0 0,-1-1 0 0 0,1 0 1 0 0,0 1-1 0 0,0-1 0 0 0,-1 0 1 0 0,1 0-1 0 0,0 0 0 0 0,0 0 1 0 0,0 0-1 0 0,-1-1 0 0 0,1 1 1 0 0,0-1-1 0 0,0 1 0 0 0,-1-1 1 0 0,1 1-1 0 0,-1-1 0 0 0,1 0 1 0 0,0 0-1 0 0,1-1 0 0 0,7-4 74 0 0,-1 0 0 0 0,0 0 0 0 0,16-15 0 0 0,-24 20-81 0 0,17-15 137 0 0,0 0 0 0 0,-1-2 0 0 0,-2 0-1 0 0,17-23 1 0 0,-28 34-93 0 0,0 0 0 0 0,0 0 0 0 0,-1 0 0 0 0,1-1-1 0 0,-2 1 1 0 0,1-1 0 0 0,1-10 0 0 0,-3 14-17 0 0,-1 0-1 0 0,0-1 1 0 0,0 1 0 0 0,0-1-1 0 0,0 1 1 0 0,0-1 0 0 0,-1 1-1 0 0,0-1 1 0 0,0 1 0 0 0,0 0-1 0 0,-1 0 1 0 0,1-1 0 0 0,-1 1-1 0 0,-3-4 1 0 0,3 5-11 0 0,0-1 1 0 0,0 1-1 0 0,-1 0 0 0 0,1-1 1 0 0,-1 1-1 0 0,0 1 0 0 0,0-1 1 0 0,0 0-1 0 0,0 1 0 0 0,-1-1 1 0 0,1 1-1 0 0,-1 0 1 0 0,1 0-1 0 0,-1 0 0 0 0,-7-2 1 0 0,5 3-1 0 0,0 0-1 0 0,0 0 1 0 0,0 0 0 0 0,0 1 0 0 0,0 0 0 0 0,0 0 0 0 0,0 0 0 0 0,0 1-1 0 0,0 0 1 0 0,-6 2 0 0 0,1 0 8 0 0,0 1 0 0 0,0 0-1 0 0,1 1 1 0 0,0 0 0 0 0,0 0 0 0 0,0 1-1 0 0,0 0 1 0 0,1 1 0 0 0,0 0 0 0 0,1 1-1 0 0,-9 8 1 0 0,11-8-24 0 0,0 0 0 0 0,1 0 0 0 0,0 0 1 0 0,0 1-1 0 0,1 0 0 0 0,0 0 0 0 0,0 0 0 0 0,1 0 0 0 0,1 0 0 0 0,-1 1 0 0 0,1-1 1 0 0,1 1-1 0 0,0 0 0 0 0,0-1 0 0 0,1 1 0 0 0,0 0 0 0 0,1 0 0 0 0,0-1 0 0 0,0 1 0 0 0,1-1 1 0 0,1 1-1 0 0,-1-1 0 0 0,1 1 0 0 0,1-1 0 0 0,0 0 0 0 0,0-1 0 0 0,1 1 0 0 0,0-1 0 0 0,0 0 1 0 0,1 0-1 0 0,0 0 0 0 0,1-1 0 0 0,-1 0 0 0 0,13 10 0 0 0,-9-9-9 0 0,0 0 0 0 0,1-1 0 0 0,0 0 0 0 0,0-1 0 0 0,0 0 0 0 0,1-1 0 0 0,-1 0-1 0 0,1-1 1 0 0,1 0 0 0 0,-1-1 0 0 0,0 0 0 0 0,1-1 0 0 0,0 0 0 0 0,20-1 0 0 0,-23-1-2 0 0,-1-1 1 0 0,1 0-1 0 0,-1 0 1 0 0,1-1-1 0 0,-1-1 0 0 0,1 1 1 0 0,-1-2-1 0 0,0 1 1 0 0,-1-1-1 0 0,1 0 0 0 0,-1-1 1 0 0,1 0-1 0 0,-1-1 1 0 0,-1 0-1 0 0,1 0 0 0 0,-1 0 1 0 0,0-1-1 0 0,0 0 1 0 0,10-15-1 0 0,-5 4 7 0 0,-1-1-1 0 0,-1 0 1 0 0,-1-1-1 0 0,-1 0 0 0 0,0 0 1 0 0,9-41-1 0 0,10-131 111 0 0,-18 112-13 0 0,-4 58-14 0 0,-5 21-89 0 0,1 1 0 0 0,-1 0 0 0 0,0-1 0 0 0,0 1-1 0 0,0 0 1 0 0,1 0 0 0 0,-1-1 0 0 0,0 1 0 0 0,1 0 0 0 0,-1 0 0 0 0,0-1 0 0 0,0 1-1 0 0,1 0 1 0 0,-1 0 0 0 0,0 0 0 0 0,1 0 0 0 0,-1 0 0 0 0,0-1 0 0 0,1 1 0 0 0,-1 0 0 0 0,0 0-1 0 0,1 0 1 0 0,-1 0 0 0 0,0 0 0 0 0,1 0 0 0 0,-1 0 0 0 0,0 0 0 0 0,1 0 0 0 0,-1 0-1 0 0,0 0 1 0 0,1 0 0 0 0,-1 1 0 0 0,1-1 0 0 0,-1 0 0 0 0,0 0 0 0 0,0 0 0 0 0,1 0 0 0 0,-1 1-1 0 0,0-1 1 0 0,1 0 0 0 0,-1 0 0 0 0,0 0 0 0 0,0 1 0 0 0,1-1 0 0 0,-1 0 0 0 0,0 0-1 0 0,0 1 1 0 0,0-1 0 0 0,1 1 0 0 0,20 19 10 0 0,24 22 15 0 0,-42-39-25 0 0,1-1-1 0 0,0 1 0 0 0,0-1 0 0 0,0 0 0 0 0,0 0 0 0 0,0 0 1 0 0,0-1-1 0 0,1 1 0 0 0,-1-1 0 0 0,1 0 0 0 0,4 0 0 0 0,0-1-1 0 0,-1-6 2 0 0,-7 5-2 0 0,-1 1 0 0 0,1-1 1 0 0,-1 1-1 0 0,0-1 0 0 0,1 0 1 0 0,-1 1-1 0 0,0-1 0 0 0,0 0 1 0 0,1 1-1 0 0,-1-1 0 0 0,0 0 1 0 0,0 1-1 0 0,0-1 0 0 0,0 0 1 0 0,0 0-1 0 0,0 1 0 0 0,0-1 1 0 0,0 0-1 0 0,0 1 0 0 0,0-1 1 0 0,0 0-1 0 0,-1 1 0 0 0,1-1 1 0 0,0 0-1 0 0,0 1 0 0 0,-1-1 1 0 0,1 0-1 0 0,0 1 0 0 0,-1-1 1 0 0,1 1-1 0 0,-1-1 0 0 0,1 0 0 0 0,-1 1 1 0 0,1-1-1 0 0,-1 1 0 0 0,1 0 1 0 0,-1-1-1 0 0,1 1 0 0 0,-1-1 1 0 0,0 1-1 0 0,1 0 0 0 0,-1-1 1 0 0,0 1-1 0 0,1 0 0 0 0,-1 0 1 0 0,0 0-1 0 0,1 0 0 0 0,-2-1 1 0 0,-3 0 2 0 0,-1-1 0 0 0,0 1 0 0 0,0 0 1 0 0,-8-1-1 0 0,4 2 4 0 0,1 0 0 0 0,0 0 0 0 0,0 1 0 0 0,-1 1 0 0 0,1-1 0 0 0,0 1 0 0 0,0 1 0 0 0,-13 4 0 0 0,18-5-3 0 0,0 0 0 0 0,-1 1 1 0 0,1-1-1 0 0,0 0 0 0 0,1 1 0 0 0,-1 0 0 0 0,0 0 0 0 0,1 0 1 0 0,-1 1-1 0 0,1-1 0 0 0,0 1 0 0 0,0 0 0 0 0,0 0 1 0 0,1 0-1 0 0,0 0 0 0 0,-1 0 0 0 0,1 0 0 0 0,-2 8 0 0 0,2-2-1 0 0,-1 0 0 0 0,2 0 0 0 0,0 0 0 0 0,0 0-1 0 0,0 0 1 0 0,1 1 0 0 0,1-1 0 0 0,0 0-1 0 0,0 0 1 0 0,1 0 0 0 0,1 0 0 0 0,-1 0 0 0 0,8 18-1 0 0,-7-23-1 0 0,-1 0-1 0 0,1 0 0 0 0,0 0 1 0 0,0 0-1 0 0,1-1 0 0 0,-1 1 1 0 0,1-1-1 0 0,0 0 0 0 0,0 0 1 0 0,1 0-1 0 0,-1-1 0 0 0,1 1 1 0 0,0-1-1 0 0,0 0 0 0 0,0-1 1 0 0,0 1-1 0 0,0-1 0 0 0,0 0 1 0 0,1 0-1 0 0,-1 0 0 0 0,1-1 1 0 0,-1 0-1 0 0,1 0 0 0 0,0-1 1 0 0,-1 1-1 0 0,9-1 0 0 0,-7-1 0 0 0,0 1 0 0 0,0-1 0 0 0,0-1 0 0 0,0 1 0 0 0,0-1 0 0 0,-1 0 0 0 0,1 0 0 0 0,-1-1 0 0 0,1 0 0 0 0,-1 0 0 0 0,0-1 0 0 0,0 0 0 0 0,0 0 0 0 0,-1 0 0 0 0,0-1 0 0 0,1 1 0 0 0,8-12 0 0 0,-8 7 1 0 0,1 0-1 0 0,-1-1 1 0 0,-1 0 0 0 0,0 0 0 0 0,0 0-1 0 0,-1-1 1 0 0,0 0 0 0 0,-1 0 0 0 0,0 0 0 0 0,1-14-1 0 0,-1 6 9 0 0,-1 12 4 0 0,0 0-1 0 0,-1 0 0 0 0,-1 1 0 0 0,1-1 1 0 0,-1 0-1 0 0,-1-11 0 0 0,3 25-10 0 0,1-1 0 0 0,-1 0 0 0 0,1 0 0 0 0,1 0 0 0 0,-1 0-1 0 0,1 0 1 0 0,0 0 0 0 0,0-1 0 0 0,0 0 0 0 0,1 0 0 0 0,0 0 0 0 0,10 8 0 0 0,-11-11-2 0 0,-1 0 0 0 0,1 0 0 0 0,0 0 0 0 0,0 0 0 0 0,0 0 0 0 0,0-1 0 0 0,0 0 0 0 0,0 0 0 0 0,0 0 0 0 0,0 0 0 0 0,0-1 0 0 0,1 1 0 0 0,-1-1 0 0 0,0 0 0 0 0,0 0 0 0 0,1-1 0 0 0,-1 1 0 0 0,0-1 0 0 0,0 0 0 0 0,0 0 0 0 0,0-1 0 0 0,7-2 0 0 0,-1-1 0 0 0,-1-1 0 0 0,-1 0 0 0 0,1 0 0 0 0,-1-1 0 0 0,0 0 0 0 0,0 0 0 0 0,-1 0 0 0 0,13-18 0 0 0,-11 12 0 0 0,0-1 0 0 0,0 0 0 0 0,-2 0 0 0 0,0-1 0 0 0,7-18 0 0 0,-6 3 5 0 0,-1 0-1 0 0,-1-1 0 0 0,-2 0 1 0 0,-1 0-1 0 0,-1-1 0 0 0,-1 1 1 0 0,-2 0-1 0 0,-2 0 0 0 0,0 0 1 0 0,-3 0-1 0 0,0 0 0 0 0,-2 1 1 0 0,-1 0-1 0 0,-1 0 0 0 0,-2 1 0 0 0,-15-28 1 0 0,23 50 3 0 0,0 0 0 0 0,0 0 0 0 0,-1 1 0 0 0,-6-8 0 0 0,10 15-6 0 0,1 0 1 0 0,-1 1 0 0 0,0-1-1 0 0,1 0 1 0 0,-1 0 0 0 0,1 0-1 0 0,-1 0 1 0 0,1 1 0 0 0,-1-1-1 0 0,1 0 1 0 0,0 0 0 0 0,0 1-1 0 0,-1-1 1 0 0,1 0 0 0 0,0 1-1 0 0,0 1 1 0 0,2 36 14 0 0,11 61-1 0 0,-9-82 11 0 0,0 0-1 0 0,2 0 0 0 0,0 0 0 0 0,1-1 1 0 0,1 0-1 0 0,1 0 0 0 0,0-1 0 0 0,19 26 0 0 0,-14-25-382 0 0,0 0-1 0 0,1-1 1 0 0,0-1-1 0 0,1 0 1 0 0,1-1-1 0 0,28 19 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09.174"/>
    </inkml:context>
    <inkml:brush xml:id="br0">
      <inkml:brushProperty name="width" value="0.035" units="cm"/>
      <inkml:brushProperty name="height" value="0.035" units="cm"/>
      <inkml:brushProperty name="color" value="#E71224"/>
    </inkml:brush>
  </inkml:definitions>
  <inkml:trace contextRef="#ctx0" brushRef="#br0">0 245 12760 0 0,'0'0'248'0'0,"10"-4"0"0"0,3-7 248 0 0,15-10 8 0 0,13-7-88 0 0,8-9 16 0 0,8-2-176 0 0,-4 2 0 0 0,2 2-120 0 0,-4 2 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10.216"/>
    </inkml:context>
    <inkml:brush xml:id="br0">
      <inkml:brushProperty name="width" value="0.035" units="cm"/>
      <inkml:brushProperty name="height" value="0.035" units="cm"/>
      <inkml:brushProperty name="color" value="#E71224"/>
    </inkml:brush>
  </inkml:definitions>
  <inkml:trace contextRef="#ctx0" brushRef="#br0">1 605 12760 0 0,'2'5'345'0'0,"8"25"90"0"0,-2 0 0 0 0,0 1 0 0 0,-2 0-1 0 0,-2 0 1 0 0,1 41 0 0 0,-4-46-347 0 0,1 19 352 0 0,-1-41-330 0 0,-1-7-19 0 0,1-26 0 0 0,-1-121 62 0 0,4-110 74 0 0,-2 223-191 0 0,6-74 78 0 0,-6 92-72 0 0,1 0 0 0 0,1 1 0 0 0,11-32-1 0 0,-15 49-35 0 0,1-1 0 0 0,-1 1-1 0 0,0 0 1 0 0,1-1-1 0 0,0 1 1 0 0,-1-1 0 0 0,1 1-1 0 0,0 0 1 0 0,0-1-1 0 0,0 1 1 0 0,0 0 0 0 0,0 0-1 0 0,0 0 1 0 0,0 0-1 0 0,0 0 1 0 0,0 0-1 0 0,0 0 1 0 0,1 0 0 0 0,-1 0-1 0 0,0 0 1 0 0,1 1-1 0 0,-1-1 1 0 0,1 1 0 0 0,-1-1-1 0 0,1 1 1 0 0,-1-1-1 0 0,1 1 1 0 0,-1 0-1 0 0,1 0 1 0 0,-1 0 0 0 0,1 0-1 0 0,-1 0 1 0 0,1 0-1 0 0,-1 0 1 0 0,1 0 0 0 0,-1 0-1 0 0,1 1 1 0 0,-1-1-1 0 0,1 1 1 0 0,-1-1-1 0 0,1 1 1 0 0,0 0 0 0 0,7 4 16 0 0,-1 1 1 0 0,0-1 0 0 0,0 1 0 0 0,0 1 0 0 0,8 8-1 0 0,-11-10-13 0 0,16 17 38 0 0,-2 1 0 0 0,0 1 1 0 0,27 47-1 0 0,-24-36 26 0 0,29 35-1 0 0,-50-69-49 0 0,0-1-21 0 0,-1 0 1 0 0,1 0-1 0 0,0-1 1 0 0,-1 1-1 0 0,1 0 0 0 0,0-1 1 0 0,-1 1-1 0 0,1-1 0 0 0,-1 1 1 0 0,1-1-1 0 0,0 1 1 0 0,-1-1-1 0 0,1 1 0 0 0,-1-1 1 0 0,0 1-1 0 0,1-1 0 0 0,-1 0 1 0 0,1 1-1 0 0,-1-1 0 0 0,0 0 1 0 0,0 1-1 0 0,1-1 1 0 0,-1 0-1 0 0,0 1 0 0 0,0-1 1 0 0,0 0-1 0 0,0 0 0 0 0,0-1 1 0 0,3-26 11 0 0,-3 22-6 0 0,12-380 280 0 0,-12 367-226 0 0,0 17-18 0 0,0 3 1 0 0,7 42 40 0 0,1-9-80 0 0,1-1-1 0 0,2-1 1 0 0,1 0 0 0 0,21 40 0 0 0,-27-62-5 0 0,0-1 0 0 0,0 1 0 0 0,1-1 0 0 0,0 0 0 0 0,0-1 1 0 0,1 1-1 0 0,0-2 0 0 0,1 1 0 0 0,0-1 0 0 0,0 0 0 0 0,0-1 1 0 0,1 0-1 0 0,0-1 0 0 0,0 0 0 0 0,1 0 0 0 0,-1-1 0 0 0,13 3 0 0 0,-18-6 0 0 0,0 1 0 0 0,0-2 1 0 0,0 1-1 0 0,0-1 0 0 0,0 1 0 0 0,0-1 0 0 0,0-1 0 0 0,0 1 0 0 0,0-1 0 0 0,0 0 0 0 0,-1 0 0 0 0,1 0 0 0 0,0-1 0 0 0,0 1 0 0 0,5-4 0 0 0,-5 2 0 0 0,1-1 0 0 0,-1 0 0 0 0,0 0-1 0 0,0 0 1 0 0,-1-1 0 0 0,1 1 0 0 0,-1-1 0 0 0,0 0 0 0 0,0 0 0 0 0,5-9 0 0 0,-2-1 2 0 0,0 1-1 0 0,-1-2 1 0 0,-1 1 0 0 0,0-1 0 0 0,-1 1 0 0 0,0-1 0 0 0,-2 0 0 0 0,2-21-1 0 0,-4 18 15 0 0,-4-35-1 0 0,4 52-4 0 0,-3 4-9 0 0,0 0 0 0 0,0 1 0 0 0,0-1 0 0 0,0 1 0 0 0,0-1 0 0 0,0 1 0 0 0,1 0 0 0 0,0 0 0 0 0,-1 0 0 0 0,1 0 0 0 0,0 1 0 0 0,0-1 0 0 0,1 0 0 0 0,-1 1 0 0 0,1 0 0 0 0,0-1 0 0 0,-1 1 0 0 0,2 0 0 0 0,-1-1 0 0 0,0 1 0 0 0,1 0 0 0 0,0 0 0 0 0,0 6 0 0 0,0-5-2 0 0,0 0 0 0 0,1 0 0 0 0,-1-1 0 0 0,1 1-1 0 0,0 0 1 0 0,0 0 0 0 0,1-1 0 0 0,0 1 0 0 0,0-1 0 0 0,0 1 0 0 0,0-1 0 0 0,0 0 0 0 0,1 0 0 0 0,0 0 0 0 0,0 0 0 0 0,0 0 0 0 0,0-1 0 0 0,1 1-1 0 0,4 3 1 0 0,-1-3 0 0 0,0 0 0 0 0,1-1 0 0 0,0 0 0 0 0,-1 0 0 0 0,1-1 0 0 0,0 1 0 0 0,0-2 0 0 0,1 1 0 0 0,-1-1 0 0 0,11 0 0 0 0,-3-1 0 0 0,0 0 0 0 0,0-1 0 0 0,1-1 0 0 0,21-5 0 0 0,-32 6 1 0 0,0-1-1 0 0,0 0 0 0 0,0 0 1 0 0,0-1-1 0 0,0 0 0 0 0,-1 0 1 0 0,1 0-1 0 0,-1 0 0 0 0,0-1 0 0 0,0 0 1 0 0,0 0-1 0 0,-1 0 0 0 0,0-1 1 0 0,1 0-1 0 0,6-9 0 0 0,-9 9 2 0 0,0 1-1 0 0,1-1 1 0 0,-2 0-1 0 0,1 0 0 0 0,0 0 1 0 0,-1 0-1 0 0,0 0 1 0 0,0 0-1 0 0,-1 0 0 0 0,1 0 1 0 0,-1 0-1 0 0,0 0 1 0 0,0 0-1 0 0,-1 0 1 0 0,0 0-1 0 0,0 0 0 0 0,0 0 1 0 0,0 0-1 0 0,-4-7 1 0 0,2 3 2 0 0,-1 2 1 0 0,0-1-1 0 0,0 0 1 0 0,-1 1-1 0 0,0 0 1 0 0,0 0-1 0 0,-1 0 1 0 0,0 1-1 0 0,0 0 0 0 0,-1 0 1 0 0,0 0-1 0 0,0 1 1 0 0,0 0-1 0 0,0 0 1 0 0,-1 1-1 0 0,1 0 1 0 0,-1 1-1 0 0,-1-1 1 0 0,1 1-1 0 0,0 1 1 0 0,-1 0-1 0 0,1 0 1 0 0,-1 0-1 0 0,1 1 1 0 0,-1 1-1 0 0,0-1 1 0 0,0 1-1 0 0,1 1 0 0 0,-1 0 1 0 0,-17 3-1 0 0,-47 16 30 0 0,66-18-33 0 0,1 0-1 0 0,0 0 1 0 0,0 1 0 0 0,0 0-1 0 0,0 1 1 0 0,1-1 0 0 0,-1 1-1 0 0,1 0 1 0 0,-6 7-1 0 0,10-10-108 0 0,0 0-1 0 0,0 1 0 0 0,0-1 0 0 0,0 0 0 0 0,1 1 0 0 0,-1-1 0 0 0,1 1 0 0 0,-1-1 0 0 0,1 1 0 0 0,-1 0 0 0 0,1-1 1 0 0,0 1-1 0 0,0-1 0 0 0,0 1 0 0 0,0 0 0 0 0,0-1 0 0 0,0 1 0 0 0,0-1 0 0 0,1 1 0 0 0,-1-1 0 0 0,1 3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38.559"/>
    </inkml:context>
    <inkml:brush xml:id="br0">
      <inkml:brushProperty name="width" value="0.035" units="cm"/>
      <inkml:brushProperty name="height" value="0.035" units="cm"/>
      <inkml:brushProperty name="color" value="#E71224"/>
    </inkml:brush>
  </inkml:definitions>
  <inkml:trace contextRef="#ctx0" brushRef="#br0">1 438 12456 0 0,'5'1'-24'0'0,"6"2"25"0"0,-1-1 1 0 0,2 0-1 0 0,-1-1 1 0 0,0 0 0 0 0,0 0-1 0 0,0-1 1 0 0,0-1-1 0 0,1 0 1 0 0,14-3 0 0 0,-1-5 146 0 0,0-1 0 0 0,-1-2 1 0 0,0 0-1 0 0,-1-1 0 0 0,0-1 1 0 0,37-31-1 0 0,-14 4 537 0 0,76-84 0 0 0,-113 115-580 0 0,1 0 0 0 0,-1-1 1 0 0,-1-1-1 0 0,0 1 0 0 0,-1-1 1 0 0,0-1-1 0 0,0 1 0 0 0,4-15 1 0 0,-11 26-91 0 0,1 0 0 0 0,-1-1 0 0 0,1 1 0 0 0,-1 0 0 0 0,0 0 0 0 0,0-1 0 0 0,0 1-1 0 0,0 0 1 0 0,0-1 0 0 0,0 1 0 0 0,0 0 0 0 0,0 0 0 0 0,0-1 0 0 0,-1 1 0 0 0,1 0 0 0 0,0 0 0 0 0,-1-1 0 0 0,1 1 0 0 0,-1 0 0 0 0,0 0 0 0 0,1 0 0 0 0,-1 0 0 0 0,-1-2 0 0 0,1 2 1 0 0,-1 0-1 0 0,0 0 1 0 0,1 0-1 0 0,-1 0 0 0 0,1 1 1 0 0,-1-1-1 0 0,0 0 0 0 0,0 1 1 0 0,1-1-1 0 0,-1 1 1 0 0,0 0-1 0 0,0 0 0 0 0,0-1 1 0 0,-3 2-1 0 0,-4-1 27 0 0,-1 1 0 0 0,1 1-1 0 0,-1 0 1 0 0,1 0 0 0 0,-13 5 0 0 0,-2 3 15 0 0,1 1 0 0 0,0 1 1 0 0,0 2-1 0 0,1 0 0 0 0,1 1 0 0 0,0 0 1 0 0,-18 20-1 0 0,24-21-28 0 0,1 1 0 0 0,1 0 0 0 0,0 1 0 0 0,1 0 0 0 0,1 1 0 0 0,0 0 0 0 0,2 1 0 0 0,0 0 0 0 0,-11 33 0 0 0,17-42-20 0 0,0 0 0 0 0,1 1-1 0 0,1-1 1 0 0,0 0 0 0 0,0 1 0 0 0,0-1 0 0 0,1 1 0 0 0,1-1 0 0 0,1 13 0 0 0,0-17-5 0 0,-1 0 0 0 0,1 1 0 0 0,0-1 0 0 0,0 0 0 0 0,0 0 0 0 0,1 0 0 0 0,0 0 1 0 0,0 0-1 0 0,0-1 0 0 0,0 1 0 0 0,1-1 0 0 0,0 0 0 0 0,0 0 0 0 0,0 0 0 0 0,0-1 0 0 0,1 1 0 0 0,4 2 0 0 0,0-1 0 0 0,0 0-1 0 0,1 0 1 0 0,-1-1-1 0 0,1 0 1 0 0,0-1-1 0 0,0 0 0 0 0,0-1 1 0 0,1 0-1 0 0,14 1 1 0 0,-8-2 0 0 0,0-2 1 0 0,-1 0 0 0 0,1 0 0 0 0,-1-1 0 0 0,23-7 0 0 0,-3-2 6 0 0,-1-1-1 0 0,0-3 1 0 0,-1 0 0 0 0,50-32 0 0 0,-28 12 18 0 0,-1-2 0 0 0,-2-2 0 0 0,-2-3 0 0 0,46-48 0 0 0,-74 64 16 0 0,19-30-1 0 0,-17 22 54 0 0,-24 32-54 0 0,-1 13 37 0 0,-10 62-20 0 0,4-35-47 0 0,1 0 0 0 0,1 44 0 0 0,7-42-7 0 0,1 0-1 0 0,18 76 1 0 0,34 73 2 0 0,-43-148-6 0 0,-11-34-2 0 0,1 4 1 0 0,1 0-1 0 0,0 0 1 0 0,0 0 0 0 0,1 0-1 0 0,0 0 1 0 0,1-1-1 0 0,0 0 1 0 0,10 12 0 0 0,-16-21-1 0 0,1-1-1 0 0,-1 1 1 0 0,1-1 0 0 0,-1 1-1 0 0,0-1 1 0 0,1 1 0 0 0,-1-1 0 0 0,1 1-1 0 0,0-1 1 0 0,-1 1 0 0 0,1-1 0 0 0,-1 1-1 0 0,1-1 1 0 0,0 0 0 0 0,-1 0-1 0 0,1 1 1 0 0,0-1 0 0 0,-1 0 0 0 0,1 0-1 0 0,0 0 1 0 0,-1 0 0 0 0,1 1 0 0 0,0-1-1 0 0,0 0 1 0 0,-1 0 0 0 0,1 0 0 0 0,0-1-1 0 0,-1 1 1 0 0,1 0 0 0 0,0 0-1 0 0,-1 0 1 0 0,2-1 0 0 0,-1 0 0 0 0,1 0 0 0 0,-1-1 0 0 0,0 1 1 0 0,0-1-1 0 0,0 1 0 0 0,-1 0 0 0 0,1-1 0 0 0,0 0 0 0 0,0 1 1 0 0,-1-1-1 0 0,1 1 0 0 0,-1-1 0 0 0,1-1 0 0 0,1-10 8 0 0,0 1-1 0 0,0-22 0 0 0,-4-6 24 0 0,-2-1 1 0 0,-16-71-1 0 0,-2-19 43 0 0,21 118-68 0 0,-6-50 54 0 0,2-66 0 0 0,5 111-41 0 0,1 1 0 0 0,1-1 1 0 0,1 1-1 0 0,0 0 0 0 0,1-1 0 0 0,1 2 0 0 0,0-1 1 0 0,15-29-1 0 0,-16 39-9 0 0,1 1 0 0 0,0-1 1 0 0,0 1-1 0 0,0 0 0 0 0,1 0 1 0 0,0 1-1 0 0,0 0 0 0 0,1 0 1 0 0,-1 0-1 0 0,1 1 0 0 0,0 0 1 0 0,0 0-1 0 0,1 1 0 0 0,-1 0 1 0 0,1 0-1 0 0,-1 1 0 0 0,13-3 1 0 0,-13 4-5 0 0,-1 0 0 0 0,0 0 0 0 0,1 0 0 0 0,-1 1 0 0 0,1 0 1 0 0,-1 1-1 0 0,1-1 0 0 0,-1 1 0 0 0,1 0 0 0 0,-1 1 0 0 0,0-1 0 0 0,0 1 0 0 0,0 1 1 0 0,0-1-1 0 0,0 1 0 0 0,0 0 0 0 0,0 0 0 0 0,-1 1 0 0 0,0-1 0 0 0,0 1 1 0 0,0 1-1 0 0,6 5 0 0 0,-4 0-7 0 0,0-1 1 0 0,-1 1 0 0 0,-1 0-1 0 0,0 1 1 0 0,0-1 0 0 0,-1 1-1 0 0,0 0 1 0 0,-1 0 0 0 0,0 1-1 0 0,0-1 1 0 0,-2 1 0 0 0,1-1-1 0 0,-2 1 1 0 0,1-1 0 0 0,-2 1-1 0 0,1 0 1 0 0,-2-1 0 0 0,1 1-1 0 0,-4 11 1 0 0,2-10-1 0 0,-1 1 1 0 0,0-1-1 0 0,0 0 0 0 0,-2-1 1 0 0,1 1-1 0 0,-2-1 0 0 0,1 0 1 0 0,-2-1-1 0 0,0 1 0 0 0,0-2 1 0 0,-1 1-1 0 0,0-1 0 0 0,0 0 1 0 0,-1-1-1 0 0,-22 16 0 0 0,-2-8-3 0 0,32-16 3 0 0,0-1-1 0 0,0 1 1 0 0,0 0-1 0 0,0-1 1 0 0,0 0-1 0 0,0 1 1 0 0,0-1-1 0 0,0 0 1 0 0,0 0-1 0 0,0 0 1 0 0,-1 0-1 0 0,1 0 1 0 0,0-1-1 0 0,-4 0 1 0 0,5 0-57 0 0,1 0 0 0 0,-1 1 0 0 0,0-1 1 0 0,0 0-1 0 0,1 1 0 0 0,-1-1 1 0 0,0 0-1 0 0,1 0 0 0 0,-1 0 0 0 0,1 1 1 0 0,-1-1-1 0 0,1 0 0 0 0,-1 0 0 0 0,1 0 1 0 0,0 0-1 0 0,-1 0 0 0 0,1 0 0 0 0,0 0 1 0 0,0 0-1 0 0,0 0 0 0 0,0 0 0 0 0,0 0 1 0 0,0 0-1 0 0,0 0 0 0 0,0-1 0 0 0,0 0-891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10.761"/>
    </inkml:context>
    <inkml:brush xml:id="br0">
      <inkml:brushProperty name="width" value="0.035" units="cm"/>
      <inkml:brushProperty name="height" value="0.035" units="cm"/>
      <inkml:brushProperty name="color" value="#E71224"/>
    </inkml:brush>
  </inkml:definitions>
  <inkml:trace contextRef="#ctx0" brushRef="#br0">245 836 10752 0 0,'10'-7'-10'0'0,"0"1"0"0"0,0-2 0 0 0,0 1 0 0 0,-1-1 1 0 0,0-1-1 0 0,-1 1 0 0 0,13-18 0 0 0,-17 20 16 0 0,-1 0 0 0 0,1 0 0 0 0,-1-1 0 0 0,-1 1-1 0 0,1-1 1 0 0,-1 0 0 0 0,-1 0 0 0 0,1 0 0 0 0,-1 0 0 0 0,0 0 0 0 0,0 0-1 0 0,-1 0 1 0 0,0-1 0 0 0,-2-11 0 0 0,0 4 100 0 0,-1 0 0 0 0,0 0-1 0 0,-1 0 1 0 0,-1 0 0 0 0,0 0 0 0 0,-1 1 0 0 0,-13-24-1 0 0,13 29 18 0 0,0 1-1 0 0,0-1 0 0 0,0 1 1 0 0,-1 0-1 0 0,-1 0 1 0 0,1 1-1 0 0,-1 0 0 0 0,-1 0 1 0 0,1 1-1 0 0,-1 0 1 0 0,0 1-1 0 0,-11-6 0 0 0,15 10-68 0 0,1-1 0 0 0,0 1-1 0 0,-1 0 1 0 0,1 0 0 0 0,-1 1-1 0 0,1-1 1 0 0,-1 1 0 0 0,1 0-1 0 0,-1 0 1 0 0,1 0 0 0 0,-1 1-1 0 0,1-1 1 0 0,-1 1 0 0 0,1 0-1 0 0,-1 1 1 0 0,1-1 0 0 0,0 1-1 0 0,0 0 1 0 0,0 0 0 0 0,0 0-1 0 0,0 0 1 0 0,0 1 0 0 0,0 0-1 0 0,1 0 1 0 0,-1 0 0 0 0,-4 5-1 0 0,0 1 25 0 0,-1 1 0 0 0,2 0-1 0 0,-1 0 1 0 0,2 0 0 0 0,-1 1-1 0 0,1 0 1 0 0,1 0 0 0 0,-7 20-1 0 0,8-18-31 0 0,1 0 0 0 0,1 0 0 0 0,0 0 0 0 0,0 1 0 0 0,1-1-1 0 0,1 0 1 0 0,1 1 0 0 0,0-1 0 0 0,0 1 0 0 0,1-1 0 0 0,1 0 0 0 0,0 0 0 0 0,5 13-1 0 0,-5-19-28 0 0,0 0 0 0 0,0 0 0 0 0,0-1 0 0 0,1 1 0 0 0,0-1 0 0 0,0 0 0 0 0,1 0 0 0 0,-1 0 0 0 0,1-1 0 0 0,1 1 0 0 0,-1-1 0 0 0,1-1 0 0 0,-1 1 0 0 0,2-1 0 0 0,-1 0 0 0 0,0 0 0 0 0,1-1 0 0 0,-1 1 0 0 0,1-1 0 0 0,0-1 0 0 0,0 0 0 0 0,0 0 0 0 0,1 0 0 0 0,13 1 0 0 0,-8-3 2 0 0,0 0 1 0 0,1-1-1 0 0,-1 0 1 0 0,0-1-1 0 0,0-1 1 0 0,0 0 0 0 0,0-1-1 0 0,-1 0 1 0 0,1-1-1 0 0,-1 0 1 0 0,0-1-1 0 0,0 0 1 0 0,-1-1-1 0 0,0-1 1 0 0,0 0-1 0 0,-1 0 1 0 0,0-1-1 0 0,0 0 1 0 0,12-16-1 0 0,-12 14-1 0 0,-1-1 0 0 0,0 0 0 0 0,-1-1 0 0 0,0 0 0 0 0,-1 0 0 0 0,-1-1 0 0 0,0 0 0 0 0,-1 0 0 0 0,0 0 0 0 0,-1-1 0 0 0,-1 1 0 0 0,0-1 0 0 0,-1 0 0 0 0,0 0 0 0 0,-1 0 0 0 0,-1 0 0 0 0,-2-16 0 0 0,-3 3 20 0 0,-1 1-1 0 0,-1 1 1 0 0,-2 0-1 0 0,-19-44 1 0 0,-61-95 172 0 0,64 121-137 0 0,-30-45 184 0 0,53 86-175 0 0,2 7-25 0 0,9 41 24 0 0,25 81 1 0 0,-19-79-64 0 0,5 17 6 0 0,2-1-1 0 0,3-1 0 0 0,42 74 1 0 0,-62-128 10 0 0,0 1 1 0 0,1-1 0 0 0,0 0-1 0 0,0-1 1 0 0,12 12-1 0 0,-15-17-189 0 0,0 1 0 0 0,0-1 0 0 0,0 0 0 0 0,0 0 0 0 0,1 0 0 0 0,-1 0-1 0 0,0 0 1 0 0,1-1 0 0 0,0 0 0 0 0,-1 0 0 0 0,1 0 0 0 0,0 0 0 0 0,0 0-1 0 0,-1-1 1 0 0,8 0 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11.884"/>
    </inkml:context>
    <inkml:brush xml:id="br0">
      <inkml:brushProperty name="width" value="0.035" units="cm"/>
      <inkml:brushProperty name="height" value="0.035" units="cm"/>
      <inkml:brushProperty name="color" value="#E71224"/>
    </inkml:brush>
  </inkml:definitions>
  <inkml:trace contextRef="#ctx0" brushRef="#br0">109 812 11448 0 0,'-3'3'86'0'0,"0"1"1"0"0,0 0 0 0 0,0 0-1 0 0,0 0 1 0 0,1 0 0 0 0,0 1-1 0 0,-1-1 1 0 0,2 1 0 0 0,-1-1-1 0 0,0 1 1 0 0,1 0 0 0 0,0-1-1 0 0,0 1 1 0 0,0 0 0 0 0,1 0-1 0 0,0 0 1 0 0,0 0 0 0 0,0 0-1 0 0,0 0 1 0 0,1 0 0 0 0,0-1-1 0 0,0 1 1 0 0,3 9 0 0 0,-4-14-77 0 0,0 1 0 0 0,0-1 0 0 0,0 1 1 0 0,0-1-1 0 0,0 0 0 0 0,1 1 0 0 0,-1-1 0 0 0,0 0 1 0 0,0 1-1 0 0,0-1 0 0 0,1 0 0 0 0,-1 1 1 0 0,0-1-1 0 0,0 0 0 0 0,1 1 0 0 0,-1-1 1 0 0,0 0-1 0 0,1 0 0 0 0,-1 0 0 0 0,0 1 0 0 0,1-1 1 0 0,-1 0-1 0 0,0 0 0 0 0,1 0 0 0 0,-1 0 1 0 0,0 1-1 0 0,1-1 0 0 0,-1 0 0 0 0,1 0 0 0 0,-1 0 1 0 0,0 0-1 0 0,1 0 0 0 0,-1 0 0 0 0,1 0 1 0 0,-1 0-1 0 0,0 0 0 0 0,1 0 0 0 0,-1 0 1 0 0,0-1-1 0 0,1 1 0 0 0,0 0 0 0 0,14-10 155 0 0,-4-2-74 0 0,0 0-1 0 0,0-1 1 0 0,-1-1-1 0 0,-1 0 1 0 0,0 0-1 0 0,-1-1 1 0 0,-1 0-1 0 0,6-16 1 0 0,-9 21-25 0 0,-1 0 0 0 0,0 0 1 0 0,0-1-1 0 0,-1 1 0 0 0,0-1 1 0 0,-1 1-1 0 0,0-1 0 0 0,-1 1 0 0 0,0-1 1 0 0,-1 1-1 0 0,0-1 0 0 0,-1 1 1 0 0,-5-20-1 0 0,7 29-45 0 0,-1-1-1 0 0,1 0 1 0 0,-1 1 0 0 0,0-1 0 0 0,0 0 0 0 0,1 1-1 0 0,-1-1 1 0 0,-1 1 0 0 0,1-1 0 0 0,0 1 0 0 0,0 0-1 0 0,0 0 1 0 0,-1-1 0 0 0,1 1 0 0 0,-1 0 0 0 0,1 0 0 0 0,-1 0-1 0 0,1 0 1 0 0,-1 0 0 0 0,1 1 0 0 0,-4-2 0 0 0,3 2 0 0 0,-1-1 0 0 0,1 1 0 0 0,-1 0 0 0 0,0 0 0 0 0,1 1 0 0 0,-1-1 0 0 0,1 0 0 0 0,-1 1 0 0 0,1 0 0 0 0,-1-1 0 0 0,1 1 0 0 0,-1 0 0 0 0,-2 2 0 0 0,-6 3 33 0 0,-1 1-1 0 0,1 1 1 0 0,1 0-1 0 0,-15 13 1 0 0,18-14-32 0 0,0 1 0 0 0,0 0 0 0 0,1 0 0 0 0,0 1 0 0 0,0-1 1 0 0,1 2-1 0 0,0-1 0 0 0,0 0 0 0 0,1 1 0 0 0,1 0 0 0 0,0 0 0 0 0,0 0 0 0 0,0 0 1 0 0,2 0-1 0 0,-1 1 0 0 0,1-1 0 0 0,1 18 0 0 0,0-17-15 0 0,1 0 0 0 0,0 0 0 0 0,1 0 0 0 0,0 0 0 0 0,1 0 0 0 0,0 0 0 0 0,1-1 0 0 0,0 0 0 0 0,1 0 0 0 0,0 0 0 0 0,0 0 0 0 0,1 0 0 0 0,0-1 0 0 0,1 0 0 0 0,0-1 0 0 0,13 14 0 0 0,-14-18-5 0 0,0 1 1 0 0,0-1-1 0 0,1-1 0 0 0,0 1 0 0 0,-1-1 1 0 0,1 0-1 0 0,0 0 0 0 0,0-1 0 0 0,1 0 0 0 0,-1 0 1 0 0,0-1-1 0 0,1 0 0 0 0,-1 0 0 0 0,0-1 1 0 0,1 0-1 0 0,-1 0 0 0 0,1-1 0 0 0,11-2 1 0 0,0-1 0 0 0,0 0 0 0 0,-1-2 0 0 0,1 0 0 0 0,-1-1 0 0 0,34-19 0 0 0,-38 17 1 0 0,1 0 0 0 0,-1-1-1 0 0,-1 0 1 0 0,0-1-1 0 0,0-1 1 0 0,-1 0 0 0 0,20-26-1 0 0,-19 19 3 0 0,-1-1 0 0 0,-1 0 0 0 0,0 0 0 0 0,-2-1 0 0 0,11-34-1 0 0,-1-10 22 0 0,-3 0 0 0 0,-3-1 0 0 0,-2-1 0 0 0,2-119 0 0 0,-13 154-3 0 0,-2 0 0 0 0,-9-52 0 0 0,8 68 1 0 0,-1 1 0 0 0,-1 0 0 0 0,0 0 0 0 0,-1 1 0 0 0,0-1 0 0 0,-1 1 0 0 0,-13-19 0 0 0,19 32-4 0 0,-1 5-1 0 0,-3 7-9 0 0,0-1-1 0 0,2 1 0 0 0,-1 1 0 0 0,2-1 0 0 0,-1 0 1 0 0,1 1-1 0 0,0 11 0 0 0,1 89 14 0 0,1-86-14 0 0,2 35 4 0 0,16 105-1 0 0,-12-137-12 0 0,0 0 1 0 0,2-1 0 0 0,1 0 0 0 0,2 0 0 0 0,22 42 0 0 0,-29-62-1 0 0,1 0 0 0 0,0 0 0 0 0,1-1 0 0 0,0 0 0 0 0,0 0 0 0 0,0 0 1 0 0,1-1-1 0 0,14 11 0 0 0,-16-14 0 0 0,-1 0 0 0 0,2-1-1 0 0,-1 1 1 0 0,0-1 0 0 0,0 0 0 0 0,1-1 0 0 0,-1 1 0 0 0,1-1 0 0 0,-1 0 0 0 0,1 0-1 0 0,0-1 1 0 0,-1 0 0 0 0,1 0 0 0 0,0 0 0 0 0,8-2 0 0 0,2-1 1 0 0,0-1-1 0 0,0-1 1 0 0,0 0 0 0 0,-1-1-1 0 0,1-1 1 0 0,-1 0 0 0 0,-1-1 0 0 0,1-1-1 0 0,-2 0 1 0 0,25-21 0 0 0,-12 6 12 0 0,-2-2-1 0 0,0 0 1 0 0,-2-2 0 0 0,20-32 0 0 0,-34 49 4 0 0,-8 11-17 0 0,0 0 0 0 0,0 0-1 0 0,0 0 1 0 0,0 0 0 0 0,0 0-1 0 0,0 0 1 0 0,0 0 0 0 0,0 0-1 0 0,0 0 1 0 0,0 0 0 0 0,0 0-1 0 0,0 0 1 0 0,0 0 0 0 0,0 0-1 0 0,0 0 1 0 0,0 0 0 0 0,0 0-1 0 0,0 0 1 0 0,0 0 0 0 0,0 0-1 0 0,0 0 1 0 0,1 0 0 0 0,-1 0-1 0 0,0 0 1 0 0,0 0 0 0 0,0 0 0 0 0,0 0-1 0 0,0 0 1 0 0,0 1 0 0 0,0-1-1 0 0,0 0 1 0 0,0 0 0 0 0,0 0-1 0 0,0 0 1 0 0,0 0 0 0 0,-10 22 40 0 0,1-3-45 0 0,7-13 5 0 0,0 1 0 0 0,0 0 1 0 0,0 0-1 0 0,1 0 0 0 0,0 8 1 0 0,1-14-2 0 0,-1 0 0 0 0,1-1 1 0 0,0 1-1 0 0,0 0 0 0 0,0 0 0 0 0,0 0 0 0 0,0-1 1 0 0,0 1-1 0 0,0 0 0 0 0,0 0 0 0 0,0 0 1 0 0,0-1-1 0 0,1 1 0 0 0,-1 0 0 0 0,0 0 1 0 0,1-1-1 0 0,-1 1 0 0 0,0 0 0 0 0,1 0 1 0 0,-1-1-1 0 0,1 1 0 0 0,-1 0 0 0 0,1-1 1 0 0,-1 1-1 0 0,1-1 0 0 0,-1 1 0 0 0,1-1 1 0 0,0 1-1 0 0,0 0 0 0 0,14-4-1 0 0,-14 3 1 0 0,10-5 1 0 0,0-1-1 0 0,0 1 1 0 0,-1-2-1 0 0,0 0 1 0 0,0 0-1 0 0,13-13 1 0 0,3-2 2 0 0,22-16 14 0 0,70-73 1 0 0,-109 102-14 0 0,7-8 19 0 0,22-31-1 0 0,-38 48-20 0 0,1 0-1 0 0,-1-1 1 0 0,0 1-1 0 0,0 0 1 0 0,0-1-1 0 0,0 1 0 0 0,0 0 1 0 0,0 0-1 0 0,1-1 1 0 0,-1 1-1 0 0,0 0 1 0 0,0 0-1 0 0,0-1 1 0 0,1 1-1 0 0,-1 0 1 0 0,0 0-1 0 0,0 0 1 0 0,1-1-1 0 0,-1 1 1 0 0,0 0-1 0 0,0 0 1 0 0,1 0-1 0 0,-1 0 1 0 0,0 0-1 0 0,1 0 1 0 0,-1-1-1 0 0,0 1 1 0 0,0 0-1 0 0,1 0 0 0 0,-1 0 1 0 0,0 0-1 0 0,1 0 1 0 0,1 10 21 0 0,-4 17-3 0 0,-25 105 23 0 0,25-122-37 0 0,14-19 5 0 0,16-24 0 0 0,-1-2 1 0 0,42-72-1 0 0,18-25 48 0 0,-64 107-16 0 0,-22 26-40 0 0,0 0 1 0 0,0 0-1 0 0,1-1 0 0 0,-1 1 1 0 0,0 0-1 0 0,0 0 0 0 0,0 0 1 0 0,0 0-1 0 0,-1 0 0 0 0,1 1 1 0 0,0-1-1 0 0,0 0 0 0 0,0 2 1 0 0,13 24 11 0 0,-2 1 1 0 0,-1 1 0 0 0,9 36-1 0 0,-2-7 1 0 0,16 37 2 0 0,-6-17 1 0 0,23 101-1 0 0,-44-122-15 0 0,-7-54-3 0 0,0-1 0 0 0,0 0 1 0 0,0 1-1 0 0,0-1 0 0 0,-1 0 0 0 0,1 1 1 0 0,-1-1-1 0 0,1 0 0 0 0,-1 1 0 0 0,0-1 1 0 0,0 0-1 0 0,0 0 0 0 0,0 0 0 0 0,0 0 1 0 0,0 0-1 0 0,-1 0 0 0 0,1 0 1 0 0,-1 0-1 0 0,0 0 0 0 0,1-1 0 0 0,-1 1 1 0 0,0-1-1 0 0,0 1 0 0 0,0-1 0 0 0,0 1 1 0 0,0-1-1 0 0,0 0 0 0 0,0 0 0 0 0,-4 1 1 0 0,-3 0 0 0 0,0 1 0 0 0,-1-2 0 0 0,1 1 0 0 0,0-1 0 0 0,-15-1 0 0 0,20 0-1 0 0,-18-1 171 0 0,-1 0-1 0 0,-43-10 0 0 0,11-3-3046 0 0,38 10-8950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12.224"/>
    </inkml:context>
    <inkml:brush xml:id="br0">
      <inkml:brushProperty name="width" value="0.035" units="cm"/>
      <inkml:brushProperty name="height" value="0.035" units="cm"/>
      <inkml:brushProperty name="color" value="#E71224"/>
    </inkml:brush>
  </inkml:definitions>
  <inkml:trace contextRef="#ctx0" brushRef="#br0">1 0 12864 0 0,'0'0'464'0'0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14.266"/>
    </inkml:context>
    <inkml:brush xml:id="br0">
      <inkml:brushProperty name="width" value="0.035" units="cm"/>
      <inkml:brushProperty name="height" value="0.035" units="cm"/>
      <inkml:brushProperty name="color" value="#E71224"/>
    </inkml:brush>
  </inkml:definitions>
  <inkml:trace contextRef="#ctx0" brushRef="#br0">0 266 9536 0 0,'0'0'-274'0'0,"4"-2"428"0"0,65-35 583 0 0,127-61 695 0 0,-72 43-566 0 0,37-15 620 0 0,-150 66-2715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14.592"/>
    </inkml:context>
    <inkml:brush xml:id="br0">
      <inkml:brushProperty name="width" value="0.035" units="cm"/>
      <inkml:brushProperty name="height" value="0.035" units="cm"/>
      <inkml:brushProperty name="color" value="#E71224"/>
    </inkml:brush>
  </inkml:definitions>
  <inkml:trace contextRef="#ctx0" brushRef="#br0">0 0 10248 0 0,'2'14'0'0'0,"5"8"216"0"0,1 13 0 0 0,-2 8 232 0 0,5 5 0 0 0,5 9 32 0 0,-2-1 0 0 0,-3-4-184 0 0,0-4 8 0 0,-1-6-80 0 0,1-8 16 0 0,-2-10-48 0 0,-2-10 160 0 0,6-9-192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15.184"/>
    </inkml:context>
    <inkml:brush xml:id="br0">
      <inkml:brushProperty name="width" value="0.035" units="cm"/>
      <inkml:brushProperty name="height" value="0.035" units="cm"/>
      <inkml:brushProperty name="color" value="#E71224"/>
    </inkml:brush>
  </inkml:definitions>
  <inkml:trace contextRef="#ctx0" brushRef="#br0">1 309 12456 0 0,'0'0'308'0'0,"4"5"6"0"0,11 17-121 0 0,0-1 0 0 0,-2 2 0 0 0,-1 0 0 0 0,0 1 0 0 0,-2 0 0 0 0,-1 1-1 0 0,-1-1 1 0 0,-1 2 0 0 0,-1-1 0 0 0,-1 1 0 0 0,2 35 0 0 0,-5-21 1119 0 0,-11-75-1176 0 0,1 0 0 0 0,2 0 0 0 0,1-1 0 0 0,2 0 0 0 0,2 0 0 0 0,1 0 0 0 0,9-66 0 0 0,18-41 404 0 0,-27 142-530 0 0,1 0-1 0 0,-1 0 1 0 0,0 0 0 0 0,1 0 0 0 0,-1 0-1 0 0,1 1 1 0 0,-1-1 0 0 0,1 0 0 0 0,-1 0-1 0 0,1 0 1 0 0,0 1 0 0 0,-1-1 0 0 0,1 0-1 0 0,0 1 1 0 0,0-1 0 0 0,-1 0 0 0 0,1 1-1 0 0,0-1 1 0 0,0 1 0 0 0,0-1 0 0 0,0 1 0 0 0,0 0-1 0 0,0-1 1 0 0,0 1 0 0 0,0 0 0 0 0,0 0-1 0 0,0 0 1 0 0,0-1 0 0 0,0 1 0 0 0,0 0-1 0 0,0 0 1 0 0,0 1 0 0 0,0-1 0 0 0,-1 0-1 0 0,1 0 1 0 0,0 0 0 0 0,0 1 0 0 0,0-1-1 0 0,2 1 1 0 0,2 1-2 0 0,1 0 1 0 0,-1 0-1 0 0,0 1 0 0 0,0-1 1 0 0,7 6-1 0 0,4 5 8 0 0,-1 1 0 0 0,0 0 0 0 0,-1 1 0 0 0,-1 1 0 0 0,0 0 0 0 0,18 32 0 0 0,-27-42-12 0 0,-1-2-1 0 0,-1 0 0 0 0,0-1-1 0 0,1 1 1 0 0,-1-1 0 0 0,1 1 0 0 0,0-1-1 0 0,0 0 1 0 0,1 0 0 0 0,-1-1 0 0 0,4 4-1 0 0,1-6 6 0 0,-5-2-6 0 0,-1 0-1 0 0,0 0 0 0 0,0 0 1 0 0,0 0-1 0 0,0 0 0 0 0,0 0 1 0 0,0-1-1 0 0,-1 1 0 0 0,1 0 1 0 0,-1-1-1 0 0,2-3 0 0 0,14-36 18 0 0,-15 35-14 0 0,51-149 82 0 0,-43 130-7 0 0,-1-1 0 0 0,11-52 0 0 0,-20 78 51 0 0,1 1-126 0 0,0 0 0 0 0,0 0 0 0 0,1 1 0 0 0,-1-1 0 0 0,0 1 1 0 0,0-1-1 0 0,0 1 0 0 0,0-1 0 0 0,0 1 0 0 0,0 0 0 0 0,0 0 0 0 0,0-1 1 0 0,1 2-1 0 0,13 13 8 0 0,-1 0 0 0 0,-1 0 1 0 0,0 2-1 0 0,14 24 1 0 0,-22-34-12 0 0,19 35 2 0 0,-2 1 1 0 0,-1 1-1 0 0,20 66 0 0 0,-20-54-5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15.526"/>
    </inkml:context>
    <inkml:brush xml:id="br0">
      <inkml:brushProperty name="width" value="0.035" units="cm"/>
      <inkml:brushProperty name="height" value="0.035" units="cm"/>
      <inkml:brushProperty name="color" value="#E71224"/>
    </inkml:brush>
  </inkml:definitions>
  <inkml:trace contextRef="#ctx0" brushRef="#br0">66 1 13360 0 0,'0'0'464'0'0,"8"4"-210"0"0,56 28 253 0 0,60 30 133 0 0,-100-47-496 0 0,0 0 1 0 0,43 36-1 0 0,-57-42-100 0 0,-1 0 0 0 0,0 1 0 0 0,0 0-1 0 0,-1 0 1 0 0,0 1 0 0 0,-1 0 0 0 0,12 24 0 0 0,-15-25-11 0 0,-1 1-1 0 0,0-1 1 0 0,0 0 0 0 0,-1 1-1 0 0,0 0 1 0 0,-1-1 0 0 0,0 1-1 0 0,-1 0 1 0 0,0 0-1 0 0,-1 0 1 0 0,-2 12 0 0 0,-2-1 12 0 0,-1 1 1 0 0,0-1 0 0 0,-2 0-1 0 0,-1 0 1 0 0,-1-1 0 0 0,0 0-1 0 0,-2-1 1 0 0,-23 32-1 0 0,9-18 12 0 0,-2-2 0 0 0,-1-1 0 0 0,-60 51 0 0 0,-88 40-1857 0 0,174-120 1571 0 0,-14 9-10493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0:15.917"/>
    </inkml:context>
    <inkml:brush xml:id="br0">
      <inkml:brushProperty name="width" value="0.035" units="cm"/>
      <inkml:brushProperty name="height" value="0.035" units="cm"/>
      <inkml:brushProperty name="color" value="#E71224"/>
    </inkml:brush>
  </inkml:definitions>
  <inkml:trace contextRef="#ctx0" brushRef="#br0">153 1 11352 0 0,'0'0'0'0'0,"-23"24"240"0"0,1 8 16 0 0,-4 16 264 0 0,1 14 0 0 0,-3 9-152 0 0,5 7 0 0 0,18 5-200 0 0,20-6 16 0 0,23-10-72 0 0,24-20 16 0 0,26-13-48 0 0,19-14 8 0 0,15-16-8 0 0,8-8 8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48:22.126"/>
    </inkml:context>
    <inkml:brush xml:id="br0">
      <inkml:brushProperty name="width" value="0.035" units="cm"/>
      <inkml:brushProperty name="height" value="0.035" units="cm"/>
      <inkml:brushProperty name="color" value="#E71224"/>
    </inkml:brush>
  </inkml:definitions>
  <inkml:trace contextRef="#ctx0" brushRef="#br0">1256 593 8336 0 0,'0'0'834'0'0,"-7"-6"-219"0"0,-14-17-199 0 0,-2 0-1 0 0,-1 2 1 0 0,0 1 0 0 0,-29-18 0 0 0,5 11-103 0 0,-84-33 1 0 0,-56-7-26 0 0,-98-44-26 0 0,232 84-132 0 0,-1 3 0 0 0,-60-18 1 0 0,113 42-83 0 0,-14-2 521 0 0,19-3-541 0 0,1 0-1 0 0,0 0 1 0 0,0 0-1 0 0,0 1 1 0 0,0 0 0 0 0,1-1-1 0 0,-1 1 1 0 0,1 1-1 0 0,0-1 1 0 0,1 1 0 0 0,-1 0-1 0 0,10-4 1 0 0,0 0 36 0 0,1 1 0 0 0,0 1 0 0 0,25-6 0 0 0,-16 7 2 0 0,24-6 110 0 0,-47 9-113 0 0,-23 9-15 0 0,-26 11-31 0 0,1 3 1 0 0,0 2 0 0 0,2 2-1 0 0,1 1 1 0 0,-66 57-1 0 0,100-77-14 0 0,-36 34 7 0 0,42-38-9 0 0,-1 0 0 0 0,1 1 0 0 0,1-1 0 0 0,-1 1-1 0 0,0 0 1 0 0,1 0 0 0 0,0 0 0 0 0,0 0 0 0 0,-3 9 0 0 0,5-12-1 0 0,0 0 0 0 0,0 0 0 0 0,-1 0 0 0 0,1 0 0 0 0,0 0 0 0 0,1 0 0 0 0,-1 0 0 0 0,0 0 0 0 0,0 0 0 0 0,0 0 0 0 0,1 0 0 0 0,-1 0 0 0 0,0 0 0 0 0,1 0 0 0 0,-1 0 0 0 0,1 0 0 0 0,-1 0 0 0 0,1-1 0 0 0,-1 1 0 0 0,1 0 0 0 0,-1 0 0 0 0,1 0 0 0 0,0-1 0 0 0,0 1 0 0 0,-1-1 0 0 0,1 1 0 0 0,0 0 0 0 0,0-1 0 0 0,0 1 0 0 0,0-1 0 0 0,0 0 0 0 0,1 1 0 0 0,5 2 0 0 0,-1-1 0 0 0,0-1 0 0 0,14 2 0 0 0,-11-1 0 0 0,58 6-4 0 0,114-2 0 0 0,-94-5-1883 0 0,-74-1-7586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6T14:39:22.039"/>
    </inkml:context>
    <inkml:brush xml:id="br0">
      <inkml:brushProperty name="width" value="0.035" units="cm"/>
      <inkml:brushProperty name="height" value="0.035" units="cm"/>
      <inkml:brushProperty name="color" value="#E71224"/>
    </inkml:brush>
  </inkml:definitions>
  <inkml:trace contextRef="#ctx0" brushRef="#br0">546 41 10448 0 0,'-3'-5'466'0'0,"2"3"-454"0"0,-13-22 753 0 0,14 23-703 0 0,-1 0 0 0 0,0 1 0 0 0,1-1-1 0 0,-1 0 1 0 0,0 1 0 0 0,0-1 0 0 0,0 0 0 0 0,1 1-1 0 0,-1-1 1 0 0,0 1 0 0 0,0 0 0 0 0,0-1-1 0 0,0 1 1 0 0,0 0 0 0 0,0-1 0 0 0,0 1 0 0 0,0 0-1 0 0,0 0 1 0 0,0 0 0 0 0,0 0 0 0 0,0 0 0 0 0,0 0-1 0 0,0 0 1 0 0,0 0 0 0 0,1 0 0 0 0,-1 0 0 0 0,0 1-1 0 0,0-1 1 0 0,0 0 0 0 0,0 1 0 0 0,0-1-1 0 0,-1 1 1 0 0,-13 9 128 0 0,1 0-1 0 0,0 1 0 0 0,0 0 1 0 0,1 1-1 0 0,-16 19 1 0 0,-55 75 111 0 0,-73 133 128 0 0,126-185-329 0 0,3 1 1 0 0,-33 94-1 0 0,52-120-57 0 0,1 1 0 0 0,1 0 0 0 0,-4 41 0 0 0,10-58-23 0 0,0 1 0 0 0,1 0 0 0 0,0-1 0 0 0,1 1 0 0 0,1-1 0 0 0,0 1 0 0 0,1-1 0 0 0,0 1 0 0 0,10 21 0 0 0,-12-31-13 0 0,1-1 0 0 0,-1 0 0 0 0,1 0 0 0 0,0 0 0 0 0,0 0-1 0 0,0 0 1 0 0,0 0 0 0 0,1-1 0 0 0,-1 1 0 0 0,1-1 0 0 0,0 0 0 0 0,-1 0-1 0 0,1 0 1 0 0,0 0 0 0 0,0 0 0 0 0,1 0 0 0 0,2 1 0 0 0,-1-2 1 0 0,-1 0 0 0 0,1 0 0 0 0,-1-1 0 0 0,1 1 0 0 0,-1-1 0 0 0,1 0 0 0 0,0 0 0 0 0,-1 0 0 0 0,1-1 0 0 0,-1 0 0 0 0,8-2 0 0 0,6-3 13 0 0,-1-1 0 0 0,1-1 0 0 0,-1 0 0 0 0,-1-2 0 0 0,17-11-1 0 0,17-14 28 0 0,-3-2-1 0 0,-1-1 0 0 0,-1-3 0 0 0,-3-2 0 0 0,-1-1 0 0 0,51-73 0 0 0,-67 73-3 0 0,-20 33-22 0 0,2 0 0 0 0,12-18 0 0 0,-17 28-18 0 0,-3 1-207 0 0,0 0 123 0 0,0 0 1 0 0,0-1-1 0 0,0 2 0 0 0,1-1 1 0 0,-1 0-1 0 0,0 0 0 0 0,0 0 1 0 0,0 0-1 0 0,0 0 1 0 0,1 1-1 0 0,-1-1 0 0 0,0 0 1 0 0,0 1-1 0 0,1-1 0 0 0,-1 1 1 0 0,0-1-1 0 0,0 1 0 0 0,1-1 1 0 0,-1 1-1 0 0,1-1 1 0 0,-1 1-1 0 0,0-1 0 0 0,1 1 1 0 0,-1 0-1 0 0,1-1 0 0 0,-1 1 1 0 0,1 0-1 0 0,0 0 1 0 0,-1-1-1 0 0,1 1 0 0 0,0 0 1 0 0,0 0-1 0 0,-1 0 0 0 0,1 0 1 0 0,0-1-1 0 0,0 1 0 0 0,0 0 1 0 0,0 0-1 0 0,0 0 1 0 0,0 1-1 0 0,0-1-40 0 0,1 0 0 0 0,-1 0 0 0 0,0 0 0 0 0,1 0 0 0 0,-1 1 0 0 0,0-2 0 0 0,1 1 0 0 0,-1 0 1 0 0,1 0-1 0 0,0 0 0 0 0,-1 0 0 0 0,1 0 0 0 0,0 0 0 0 0,-1 0 0 0 0,1-1 0 0 0,0 1 0 0 0,0 0 0 0 0,0-1 0 0 0,0 1 0 0 0,0-1 0 0 0,0 1 0 0 0,0-1 0 0 0,0 1 1 0 0,0-1-1 0 0,0 1 0 0 0,0-1 0 0 0,0 0 0 0 0,0 0 0 0 0,0 1 0 0 0,0-1 0 0 0,2 0 0 0 0,1-1-72 0 0,1 0 1 0 0,-1 0-1 0 0,0 0 0 0 0,0 0 0 0 0,0-1 0 0 0,1 0 1 0 0,-1 1-1 0 0,-1-1 0 0 0,7-5 0 0 0,36-27-289 0 0,-20 13 479 0 0,-21 18-107 0 0,14-9 1175 0 0,-13 16-198 0 0,-4 11-148 0 0,-8 31 277 0 0,-14 48 0 0 0,2-7 65 0 0,18-84-964 0 0,-1 0 0 0 0,0 0 0 0 0,1 0 0 0 0,0 0 0 0 0,0 0 0 0 0,0 0 0 0 0,0 0 1 0 0,1 4-1 0 0,4-6 283 0 0,1-2-313 0 0,-1 0 0 0 0,1-1 1 0 0,0 0-1 0 0,0 0 0 0 0,-1-1 0 0 0,1 1 1 0 0,-1-1-1 0 0,0 0 0 0 0,0-1 0 0 0,0 1 1 0 0,0-1-1 0 0,0 0 0 0 0,-1 0 0 0 0,8-10 0 0 0,8-9 194 0 0,26-42 0 0 0,-43 61-233 0 0,11-19 126 0 0,-1 0 0 0 0,0 0 0 0 0,16-46 0 0 0,-25 58-91 0 0,-1 0 0 0 0,0 0 0 0 0,-1 0 0 0 0,0-1 0 0 0,0 1-1 0 0,-1-1 1 0 0,-1 1 0 0 0,0-1 0 0 0,0 1 0 0 0,-1-1 0 0 0,-3-13-1 0 0,3 23-51 0 0,1 1 0 0 0,-1-1 0 0 0,0 1 0 0 0,0-1 0 0 0,1 1-1 0 0,-1-1 1 0 0,0 1 0 0 0,0-1 0 0 0,0 1 0 0 0,-1 0 0 0 0,1 0-1 0 0,0-1 1 0 0,0 1 0 0 0,-1 0 0 0 0,1 0 0 0 0,-1 0 0 0 0,1 1-1 0 0,-1-1 1 0 0,1 0 0 0 0,-1 1 0 0 0,1-1 0 0 0,-1 0-1 0 0,0 1 1 0 0,1 0 0 0 0,-1-1 0 0 0,0 1 0 0 0,1 0 0 0 0,-1 0-1 0 0,0 0 1 0 0,0 0 0 0 0,1 0 0 0 0,-4 1 0 0 0,-6 1 22 0 0,1 0 0 0 0,0 0 0 0 0,0 1 1 0 0,-11 5-1 0 0,-5 3 12 0 0,1 1 1 0 0,0 1-1 0 0,1 2 1 0 0,1 0 0 0 0,0 1-1 0 0,1 2 1 0 0,0 0-1 0 0,2 1 1 0 0,0 2-1 0 0,-32 42 1 0 0,37-35-22 0 0,14-28-24 0 0,1 1-1 0 0,0-1 0 0 0,0 1 1 0 0,-1 0-1 0 0,1-1 0 0 0,0 1 1 0 0,0-1-1 0 0,0 1 1 0 0,0 0-1 0 0,0-1 0 0 0,0 1 1 0 0,0 0-1 0 0,0-1 1 0 0,0 1-1 0 0,0-1 0 0 0,0 1 1 0 0,0 0-1 0 0,0-1 0 0 0,0 1 1 0 0,0 0-1 0 0,1-1 1 0 0,-1 1-1 0 0,0-1 0 0 0,1 1 1 0 0,-1-1-1 0 0,0 1 1 0 0,1-1-1 0 0,-1 1 0 0 0,0-1 1 0 0,1 1-1 0 0,-1-1 0 0 0,1 1 1 0 0,-1-1-1 0 0,1 0 1 0 0,-1 1-1 0 0,1-1 0 0 0,0 0 1 0 0,-1 1-1 0 0,1-1 0 0 0,-1 0 1 0 0,1 0-1 0 0,-1 1 1 0 0,1-1-1 0 0,1 0 0 0 0,17-1-2287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C5CAC-26BA-4332-A503-8C8EC436CC8F}" type="datetime1">
              <a:rPr lang="en-IN" smtClean="0"/>
              <a:t>04-05-2024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©Anand Kushwaha</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74053-6136-402B-BFB7-457FA1DC9B5D}" type="slidenum">
              <a:rPr lang="en-IN" smtClean="0"/>
              <a:t>‹#›</a:t>
            </a:fld>
            <a:endParaRPr lang="en-IN"/>
          </a:p>
        </p:txBody>
      </p:sp>
    </p:spTree>
    <p:extLst>
      <p:ext uri="{BB962C8B-B14F-4D97-AF65-F5344CB8AC3E}">
        <p14:creationId xmlns:p14="http://schemas.microsoft.com/office/powerpoint/2010/main" val="1887389672"/>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Medium.com (https://medium.com/inside-inovo/devsecops-explained-venture-capital-perspective-cb5593c85b4e)</a:t>
            </a:r>
            <a:endParaRPr lang="en-IN" dirty="0"/>
          </a:p>
        </p:txBody>
      </p:sp>
      <p:sp>
        <p:nvSpPr>
          <p:cNvPr id="4" name="Date Placeholder 3"/>
          <p:cNvSpPr>
            <a:spLocks noGrp="1"/>
          </p:cNvSpPr>
          <p:nvPr>
            <p:ph type="dt" idx="1"/>
          </p:nvPr>
        </p:nvSpPr>
        <p:spPr/>
        <p:txBody>
          <a:bodyPr/>
          <a:lstStyle/>
          <a:p>
            <a:fld id="{AE7C5CAC-26BA-4332-A503-8C8EC436CC8F}" type="datetime1">
              <a:rPr lang="en-IN" smtClean="0"/>
              <a:t>04-05-2024</a:t>
            </a:fld>
            <a:endParaRPr lang="en-IN"/>
          </a:p>
        </p:txBody>
      </p:sp>
      <p:sp>
        <p:nvSpPr>
          <p:cNvPr id="5" name="Footer Placeholder 4"/>
          <p:cNvSpPr>
            <a:spLocks noGrp="1"/>
          </p:cNvSpPr>
          <p:nvPr>
            <p:ph type="ftr" sz="quarter" idx="4"/>
          </p:nvPr>
        </p:nvSpPr>
        <p:spPr/>
        <p:txBody>
          <a:bodyPr/>
          <a:lstStyle/>
          <a:p>
            <a:r>
              <a:rPr lang="en-IN"/>
              <a:t>©Anand Kushwaha</a:t>
            </a:r>
          </a:p>
        </p:txBody>
      </p:sp>
      <p:sp>
        <p:nvSpPr>
          <p:cNvPr id="6" name="Slide Number Placeholder 5"/>
          <p:cNvSpPr>
            <a:spLocks noGrp="1"/>
          </p:cNvSpPr>
          <p:nvPr>
            <p:ph type="sldNum" sz="quarter" idx="5"/>
          </p:nvPr>
        </p:nvSpPr>
        <p:spPr/>
        <p:txBody>
          <a:bodyPr/>
          <a:lstStyle/>
          <a:p>
            <a:fld id="{93574053-6136-402B-BFB7-457FA1DC9B5D}" type="slidenum">
              <a:rPr lang="en-IN" smtClean="0"/>
              <a:t>9</a:t>
            </a:fld>
            <a:endParaRPr lang="en-IN"/>
          </a:p>
        </p:txBody>
      </p:sp>
    </p:spTree>
    <p:extLst>
      <p:ext uri="{BB962C8B-B14F-4D97-AF65-F5344CB8AC3E}">
        <p14:creationId xmlns:p14="http://schemas.microsoft.com/office/powerpoint/2010/main" val="1253399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9528-D33F-B66F-11D5-BEE54F3A5D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BE35CE-8642-C757-8BDB-F20FD515D7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38EC37-BA97-E21D-121B-AEAB54F97C20}"/>
              </a:ext>
            </a:extLst>
          </p:cNvPr>
          <p:cNvSpPr>
            <a:spLocks noGrp="1"/>
          </p:cNvSpPr>
          <p:nvPr>
            <p:ph type="dt" sz="half" idx="10"/>
          </p:nvPr>
        </p:nvSpPr>
        <p:spPr/>
        <p:txBody>
          <a:bodyPr/>
          <a:lstStyle/>
          <a:p>
            <a:fld id="{ACEBD486-726D-4261-8DB1-65616F7F19C2}" type="datetime1">
              <a:rPr lang="en-IN" smtClean="0"/>
              <a:t>04-05-2024</a:t>
            </a:fld>
            <a:endParaRPr lang="en-IN"/>
          </a:p>
        </p:txBody>
      </p:sp>
      <p:sp>
        <p:nvSpPr>
          <p:cNvPr id="5" name="Footer Placeholder 4">
            <a:extLst>
              <a:ext uri="{FF2B5EF4-FFF2-40B4-BE49-F238E27FC236}">
                <a16:creationId xmlns:a16="http://schemas.microsoft.com/office/drawing/2014/main" id="{84AE4604-35FC-10DD-5751-74E699AE677D}"/>
              </a:ext>
            </a:extLst>
          </p:cNvPr>
          <p:cNvSpPr>
            <a:spLocks noGrp="1"/>
          </p:cNvSpPr>
          <p:nvPr>
            <p:ph type="ftr" sz="quarter" idx="11"/>
          </p:nvPr>
        </p:nvSpPr>
        <p:spPr/>
        <p:txBody>
          <a:bodyPr/>
          <a:lstStyle/>
          <a:p>
            <a:r>
              <a:rPr lang="en-IN"/>
              <a:t>©Anand Kushwaha</a:t>
            </a:r>
          </a:p>
        </p:txBody>
      </p:sp>
      <p:sp>
        <p:nvSpPr>
          <p:cNvPr id="6" name="Slide Number Placeholder 5">
            <a:extLst>
              <a:ext uri="{FF2B5EF4-FFF2-40B4-BE49-F238E27FC236}">
                <a16:creationId xmlns:a16="http://schemas.microsoft.com/office/drawing/2014/main" id="{A0766D6A-F1A0-3F23-7D42-CD5FCFD3DD6B}"/>
              </a:ext>
            </a:extLst>
          </p:cNvPr>
          <p:cNvSpPr>
            <a:spLocks noGrp="1"/>
          </p:cNvSpPr>
          <p:nvPr>
            <p:ph type="sldNum" sz="quarter" idx="12"/>
          </p:nvPr>
        </p:nvSpPr>
        <p:spPr/>
        <p:txBody>
          <a:bodyPr/>
          <a:lstStyle/>
          <a:p>
            <a:fld id="{3EC8CF7F-9B40-4E79-998B-426897397EF0}" type="slidenum">
              <a:rPr lang="en-IN" smtClean="0"/>
              <a:t>‹#›</a:t>
            </a:fld>
            <a:endParaRPr lang="en-IN"/>
          </a:p>
        </p:txBody>
      </p:sp>
    </p:spTree>
    <p:extLst>
      <p:ext uri="{BB962C8B-B14F-4D97-AF65-F5344CB8AC3E}">
        <p14:creationId xmlns:p14="http://schemas.microsoft.com/office/powerpoint/2010/main" val="413440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AD4B-5EFB-CA0B-4408-DECBC609F3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ED2C9B-31C0-F06F-5C49-BCFD404D94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2078E7-7016-A4ED-BF3B-879A968082E5}"/>
              </a:ext>
            </a:extLst>
          </p:cNvPr>
          <p:cNvSpPr>
            <a:spLocks noGrp="1"/>
          </p:cNvSpPr>
          <p:nvPr>
            <p:ph type="dt" sz="half" idx="10"/>
          </p:nvPr>
        </p:nvSpPr>
        <p:spPr/>
        <p:txBody>
          <a:bodyPr/>
          <a:lstStyle/>
          <a:p>
            <a:fld id="{7946992A-2423-48F8-84D6-4E101311CB37}" type="datetime1">
              <a:rPr lang="en-IN" smtClean="0"/>
              <a:t>04-05-2024</a:t>
            </a:fld>
            <a:endParaRPr lang="en-IN"/>
          </a:p>
        </p:txBody>
      </p:sp>
      <p:sp>
        <p:nvSpPr>
          <p:cNvPr id="5" name="Footer Placeholder 4">
            <a:extLst>
              <a:ext uri="{FF2B5EF4-FFF2-40B4-BE49-F238E27FC236}">
                <a16:creationId xmlns:a16="http://schemas.microsoft.com/office/drawing/2014/main" id="{1206EC56-F3FC-EC44-3778-F109D3818835}"/>
              </a:ext>
            </a:extLst>
          </p:cNvPr>
          <p:cNvSpPr>
            <a:spLocks noGrp="1"/>
          </p:cNvSpPr>
          <p:nvPr>
            <p:ph type="ftr" sz="quarter" idx="11"/>
          </p:nvPr>
        </p:nvSpPr>
        <p:spPr/>
        <p:txBody>
          <a:bodyPr/>
          <a:lstStyle/>
          <a:p>
            <a:r>
              <a:rPr lang="en-IN"/>
              <a:t>©Anand Kushwaha</a:t>
            </a:r>
          </a:p>
        </p:txBody>
      </p:sp>
      <p:sp>
        <p:nvSpPr>
          <p:cNvPr id="6" name="Slide Number Placeholder 5">
            <a:extLst>
              <a:ext uri="{FF2B5EF4-FFF2-40B4-BE49-F238E27FC236}">
                <a16:creationId xmlns:a16="http://schemas.microsoft.com/office/drawing/2014/main" id="{4240EB2A-9D42-09F2-D024-F7C70336094D}"/>
              </a:ext>
            </a:extLst>
          </p:cNvPr>
          <p:cNvSpPr>
            <a:spLocks noGrp="1"/>
          </p:cNvSpPr>
          <p:nvPr>
            <p:ph type="sldNum" sz="quarter" idx="12"/>
          </p:nvPr>
        </p:nvSpPr>
        <p:spPr/>
        <p:txBody>
          <a:bodyPr/>
          <a:lstStyle/>
          <a:p>
            <a:fld id="{3EC8CF7F-9B40-4E79-998B-426897397EF0}" type="slidenum">
              <a:rPr lang="en-IN" smtClean="0"/>
              <a:t>‹#›</a:t>
            </a:fld>
            <a:endParaRPr lang="en-IN"/>
          </a:p>
        </p:txBody>
      </p:sp>
    </p:spTree>
    <p:extLst>
      <p:ext uri="{BB962C8B-B14F-4D97-AF65-F5344CB8AC3E}">
        <p14:creationId xmlns:p14="http://schemas.microsoft.com/office/powerpoint/2010/main" val="2334709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FE116F-C189-2738-8659-000E29431A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B19A6C-FACA-5F8C-B603-B06461DFD3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523A4F-5912-04C3-1977-6C2D1017FA40}"/>
              </a:ext>
            </a:extLst>
          </p:cNvPr>
          <p:cNvSpPr>
            <a:spLocks noGrp="1"/>
          </p:cNvSpPr>
          <p:nvPr>
            <p:ph type="dt" sz="half" idx="10"/>
          </p:nvPr>
        </p:nvSpPr>
        <p:spPr/>
        <p:txBody>
          <a:bodyPr/>
          <a:lstStyle/>
          <a:p>
            <a:fld id="{123211C4-8EAE-458E-81C9-AC477A26182C}" type="datetime1">
              <a:rPr lang="en-IN" smtClean="0"/>
              <a:t>04-05-2024</a:t>
            </a:fld>
            <a:endParaRPr lang="en-IN"/>
          </a:p>
        </p:txBody>
      </p:sp>
      <p:sp>
        <p:nvSpPr>
          <p:cNvPr id="5" name="Footer Placeholder 4">
            <a:extLst>
              <a:ext uri="{FF2B5EF4-FFF2-40B4-BE49-F238E27FC236}">
                <a16:creationId xmlns:a16="http://schemas.microsoft.com/office/drawing/2014/main" id="{0DC7AB3E-25E5-D29E-6521-59A42BCE5ABB}"/>
              </a:ext>
            </a:extLst>
          </p:cNvPr>
          <p:cNvSpPr>
            <a:spLocks noGrp="1"/>
          </p:cNvSpPr>
          <p:nvPr>
            <p:ph type="ftr" sz="quarter" idx="11"/>
          </p:nvPr>
        </p:nvSpPr>
        <p:spPr/>
        <p:txBody>
          <a:bodyPr/>
          <a:lstStyle/>
          <a:p>
            <a:r>
              <a:rPr lang="en-IN"/>
              <a:t>©Anand Kushwaha</a:t>
            </a:r>
          </a:p>
        </p:txBody>
      </p:sp>
      <p:sp>
        <p:nvSpPr>
          <p:cNvPr id="6" name="Slide Number Placeholder 5">
            <a:extLst>
              <a:ext uri="{FF2B5EF4-FFF2-40B4-BE49-F238E27FC236}">
                <a16:creationId xmlns:a16="http://schemas.microsoft.com/office/drawing/2014/main" id="{9011AFA7-4FBB-0BE0-DD24-FD10F551BC41}"/>
              </a:ext>
            </a:extLst>
          </p:cNvPr>
          <p:cNvSpPr>
            <a:spLocks noGrp="1"/>
          </p:cNvSpPr>
          <p:nvPr>
            <p:ph type="sldNum" sz="quarter" idx="12"/>
          </p:nvPr>
        </p:nvSpPr>
        <p:spPr/>
        <p:txBody>
          <a:bodyPr/>
          <a:lstStyle/>
          <a:p>
            <a:fld id="{3EC8CF7F-9B40-4E79-998B-426897397EF0}" type="slidenum">
              <a:rPr lang="en-IN" smtClean="0"/>
              <a:t>‹#›</a:t>
            </a:fld>
            <a:endParaRPr lang="en-IN"/>
          </a:p>
        </p:txBody>
      </p:sp>
    </p:spTree>
    <p:extLst>
      <p:ext uri="{BB962C8B-B14F-4D97-AF65-F5344CB8AC3E}">
        <p14:creationId xmlns:p14="http://schemas.microsoft.com/office/powerpoint/2010/main" val="229893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99F7-72A0-3936-2A60-D6AB3355E2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3EDEA4-9798-714D-26E1-5C2CC2925D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AC5550-1163-A5BF-FC4A-1434D2F24E6D}"/>
              </a:ext>
            </a:extLst>
          </p:cNvPr>
          <p:cNvSpPr>
            <a:spLocks noGrp="1"/>
          </p:cNvSpPr>
          <p:nvPr>
            <p:ph type="dt" sz="half" idx="10"/>
          </p:nvPr>
        </p:nvSpPr>
        <p:spPr/>
        <p:txBody>
          <a:bodyPr/>
          <a:lstStyle/>
          <a:p>
            <a:fld id="{1F2DBF44-4311-4C58-8A36-2F2510DE93A4}" type="datetime1">
              <a:rPr lang="en-IN" smtClean="0"/>
              <a:t>04-05-2024</a:t>
            </a:fld>
            <a:endParaRPr lang="en-IN"/>
          </a:p>
        </p:txBody>
      </p:sp>
      <p:sp>
        <p:nvSpPr>
          <p:cNvPr id="5" name="Footer Placeholder 4">
            <a:extLst>
              <a:ext uri="{FF2B5EF4-FFF2-40B4-BE49-F238E27FC236}">
                <a16:creationId xmlns:a16="http://schemas.microsoft.com/office/drawing/2014/main" id="{147D6090-C8D3-C0B4-B207-DE543381A4B4}"/>
              </a:ext>
            </a:extLst>
          </p:cNvPr>
          <p:cNvSpPr>
            <a:spLocks noGrp="1"/>
          </p:cNvSpPr>
          <p:nvPr>
            <p:ph type="ftr" sz="quarter" idx="11"/>
          </p:nvPr>
        </p:nvSpPr>
        <p:spPr/>
        <p:txBody>
          <a:bodyPr/>
          <a:lstStyle/>
          <a:p>
            <a:r>
              <a:rPr lang="en-IN"/>
              <a:t>©Anand Kushwaha</a:t>
            </a:r>
          </a:p>
        </p:txBody>
      </p:sp>
      <p:sp>
        <p:nvSpPr>
          <p:cNvPr id="6" name="Slide Number Placeholder 5">
            <a:extLst>
              <a:ext uri="{FF2B5EF4-FFF2-40B4-BE49-F238E27FC236}">
                <a16:creationId xmlns:a16="http://schemas.microsoft.com/office/drawing/2014/main" id="{BB341E01-0A96-DA4D-6939-A238356347DD}"/>
              </a:ext>
            </a:extLst>
          </p:cNvPr>
          <p:cNvSpPr>
            <a:spLocks noGrp="1"/>
          </p:cNvSpPr>
          <p:nvPr>
            <p:ph type="sldNum" sz="quarter" idx="12"/>
          </p:nvPr>
        </p:nvSpPr>
        <p:spPr/>
        <p:txBody>
          <a:bodyPr/>
          <a:lstStyle/>
          <a:p>
            <a:fld id="{3EC8CF7F-9B40-4E79-998B-426897397EF0}" type="slidenum">
              <a:rPr lang="en-IN" smtClean="0"/>
              <a:t>‹#›</a:t>
            </a:fld>
            <a:endParaRPr lang="en-IN"/>
          </a:p>
        </p:txBody>
      </p:sp>
    </p:spTree>
    <p:extLst>
      <p:ext uri="{BB962C8B-B14F-4D97-AF65-F5344CB8AC3E}">
        <p14:creationId xmlns:p14="http://schemas.microsoft.com/office/powerpoint/2010/main" val="148341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BD0B-7497-7D85-6EF5-BFC94F11DC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C37311-262D-F90F-4C64-E4DE8AAEAF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1F7A98-855B-074D-7B1B-72F30484BD55}"/>
              </a:ext>
            </a:extLst>
          </p:cNvPr>
          <p:cNvSpPr>
            <a:spLocks noGrp="1"/>
          </p:cNvSpPr>
          <p:nvPr>
            <p:ph type="dt" sz="half" idx="10"/>
          </p:nvPr>
        </p:nvSpPr>
        <p:spPr/>
        <p:txBody>
          <a:bodyPr/>
          <a:lstStyle/>
          <a:p>
            <a:fld id="{A6A1E8F7-F396-4044-9214-153725AD4F49}" type="datetime1">
              <a:rPr lang="en-IN" smtClean="0"/>
              <a:t>04-05-2024</a:t>
            </a:fld>
            <a:endParaRPr lang="en-IN"/>
          </a:p>
        </p:txBody>
      </p:sp>
      <p:sp>
        <p:nvSpPr>
          <p:cNvPr id="5" name="Footer Placeholder 4">
            <a:extLst>
              <a:ext uri="{FF2B5EF4-FFF2-40B4-BE49-F238E27FC236}">
                <a16:creationId xmlns:a16="http://schemas.microsoft.com/office/drawing/2014/main" id="{29D64863-A690-761E-81D3-9E66F5734B63}"/>
              </a:ext>
            </a:extLst>
          </p:cNvPr>
          <p:cNvSpPr>
            <a:spLocks noGrp="1"/>
          </p:cNvSpPr>
          <p:nvPr>
            <p:ph type="ftr" sz="quarter" idx="11"/>
          </p:nvPr>
        </p:nvSpPr>
        <p:spPr/>
        <p:txBody>
          <a:bodyPr/>
          <a:lstStyle/>
          <a:p>
            <a:r>
              <a:rPr lang="en-IN"/>
              <a:t>©Anand Kushwaha</a:t>
            </a:r>
          </a:p>
        </p:txBody>
      </p:sp>
      <p:sp>
        <p:nvSpPr>
          <p:cNvPr id="6" name="Slide Number Placeholder 5">
            <a:extLst>
              <a:ext uri="{FF2B5EF4-FFF2-40B4-BE49-F238E27FC236}">
                <a16:creationId xmlns:a16="http://schemas.microsoft.com/office/drawing/2014/main" id="{52A4DB0D-9A52-6DA2-63AD-5B1D8A2A6A6C}"/>
              </a:ext>
            </a:extLst>
          </p:cNvPr>
          <p:cNvSpPr>
            <a:spLocks noGrp="1"/>
          </p:cNvSpPr>
          <p:nvPr>
            <p:ph type="sldNum" sz="quarter" idx="12"/>
          </p:nvPr>
        </p:nvSpPr>
        <p:spPr/>
        <p:txBody>
          <a:bodyPr/>
          <a:lstStyle/>
          <a:p>
            <a:fld id="{3EC8CF7F-9B40-4E79-998B-426897397EF0}" type="slidenum">
              <a:rPr lang="en-IN" smtClean="0"/>
              <a:t>‹#›</a:t>
            </a:fld>
            <a:endParaRPr lang="en-IN"/>
          </a:p>
        </p:txBody>
      </p:sp>
    </p:spTree>
    <p:extLst>
      <p:ext uri="{BB962C8B-B14F-4D97-AF65-F5344CB8AC3E}">
        <p14:creationId xmlns:p14="http://schemas.microsoft.com/office/powerpoint/2010/main" val="132037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B08B-CCF2-EAB3-90B5-F2B16204CD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D6B30A-BD52-1819-ABE6-F9397D93F1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65D84F-0397-3DA4-7CBA-999F48D2A8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55F934-572D-FE9A-6C31-CD4E437EFE37}"/>
              </a:ext>
            </a:extLst>
          </p:cNvPr>
          <p:cNvSpPr>
            <a:spLocks noGrp="1"/>
          </p:cNvSpPr>
          <p:nvPr>
            <p:ph type="dt" sz="half" idx="10"/>
          </p:nvPr>
        </p:nvSpPr>
        <p:spPr/>
        <p:txBody>
          <a:bodyPr/>
          <a:lstStyle/>
          <a:p>
            <a:fld id="{2B7E4190-FC73-4B96-BB20-274E99E07F1B}" type="datetime1">
              <a:rPr lang="en-IN" smtClean="0"/>
              <a:t>04-05-2024</a:t>
            </a:fld>
            <a:endParaRPr lang="en-IN"/>
          </a:p>
        </p:txBody>
      </p:sp>
      <p:sp>
        <p:nvSpPr>
          <p:cNvPr id="6" name="Footer Placeholder 5">
            <a:extLst>
              <a:ext uri="{FF2B5EF4-FFF2-40B4-BE49-F238E27FC236}">
                <a16:creationId xmlns:a16="http://schemas.microsoft.com/office/drawing/2014/main" id="{24467B3D-F515-711D-9082-91152B9F4E07}"/>
              </a:ext>
            </a:extLst>
          </p:cNvPr>
          <p:cNvSpPr>
            <a:spLocks noGrp="1"/>
          </p:cNvSpPr>
          <p:nvPr>
            <p:ph type="ftr" sz="quarter" idx="11"/>
          </p:nvPr>
        </p:nvSpPr>
        <p:spPr/>
        <p:txBody>
          <a:bodyPr/>
          <a:lstStyle/>
          <a:p>
            <a:r>
              <a:rPr lang="en-IN"/>
              <a:t>©Anand Kushwaha</a:t>
            </a:r>
          </a:p>
        </p:txBody>
      </p:sp>
      <p:sp>
        <p:nvSpPr>
          <p:cNvPr id="7" name="Slide Number Placeholder 6">
            <a:extLst>
              <a:ext uri="{FF2B5EF4-FFF2-40B4-BE49-F238E27FC236}">
                <a16:creationId xmlns:a16="http://schemas.microsoft.com/office/drawing/2014/main" id="{F475F590-142E-D913-F62F-C0023B5DD104}"/>
              </a:ext>
            </a:extLst>
          </p:cNvPr>
          <p:cNvSpPr>
            <a:spLocks noGrp="1"/>
          </p:cNvSpPr>
          <p:nvPr>
            <p:ph type="sldNum" sz="quarter" idx="12"/>
          </p:nvPr>
        </p:nvSpPr>
        <p:spPr/>
        <p:txBody>
          <a:bodyPr/>
          <a:lstStyle/>
          <a:p>
            <a:fld id="{3EC8CF7F-9B40-4E79-998B-426897397EF0}" type="slidenum">
              <a:rPr lang="en-IN" smtClean="0"/>
              <a:t>‹#›</a:t>
            </a:fld>
            <a:endParaRPr lang="en-IN"/>
          </a:p>
        </p:txBody>
      </p:sp>
    </p:spTree>
    <p:extLst>
      <p:ext uri="{BB962C8B-B14F-4D97-AF65-F5344CB8AC3E}">
        <p14:creationId xmlns:p14="http://schemas.microsoft.com/office/powerpoint/2010/main" val="249664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D714-A1A4-4AC2-126E-EBAE2BA841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60B948-2771-26DC-8867-3A7610512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63F403-216F-553A-E1EF-C458296CB8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E59309-DABC-F678-875B-1FF512C7FD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5B2960-598D-D590-921B-0ED0D9744F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C46F50-7667-FD7D-5A92-7AA574CAA23C}"/>
              </a:ext>
            </a:extLst>
          </p:cNvPr>
          <p:cNvSpPr>
            <a:spLocks noGrp="1"/>
          </p:cNvSpPr>
          <p:nvPr>
            <p:ph type="dt" sz="half" idx="10"/>
          </p:nvPr>
        </p:nvSpPr>
        <p:spPr/>
        <p:txBody>
          <a:bodyPr/>
          <a:lstStyle/>
          <a:p>
            <a:fld id="{E866ED52-DA85-4F53-A98E-2FEA417C4056}" type="datetime1">
              <a:rPr lang="en-IN" smtClean="0"/>
              <a:t>04-05-2024</a:t>
            </a:fld>
            <a:endParaRPr lang="en-IN"/>
          </a:p>
        </p:txBody>
      </p:sp>
      <p:sp>
        <p:nvSpPr>
          <p:cNvPr id="8" name="Footer Placeholder 7">
            <a:extLst>
              <a:ext uri="{FF2B5EF4-FFF2-40B4-BE49-F238E27FC236}">
                <a16:creationId xmlns:a16="http://schemas.microsoft.com/office/drawing/2014/main" id="{521ABBAC-456E-5A19-9C90-718ECD128C06}"/>
              </a:ext>
            </a:extLst>
          </p:cNvPr>
          <p:cNvSpPr>
            <a:spLocks noGrp="1"/>
          </p:cNvSpPr>
          <p:nvPr>
            <p:ph type="ftr" sz="quarter" idx="11"/>
          </p:nvPr>
        </p:nvSpPr>
        <p:spPr/>
        <p:txBody>
          <a:bodyPr/>
          <a:lstStyle/>
          <a:p>
            <a:r>
              <a:rPr lang="en-IN"/>
              <a:t>©Anand Kushwaha</a:t>
            </a:r>
          </a:p>
        </p:txBody>
      </p:sp>
      <p:sp>
        <p:nvSpPr>
          <p:cNvPr id="9" name="Slide Number Placeholder 8">
            <a:extLst>
              <a:ext uri="{FF2B5EF4-FFF2-40B4-BE49-F238E27FC236}">
                <a16:creationId xmlns:a16="http://schemas.microsoft.com/office/drawing/2014/main" id="{2C470F58-422E-0BC2-8240-9B9D9970CD31}"/>
              </a:ext>
            </a:extLst>
          </p:cNvPr>
          <p:cNvSpPr>
            <a:spLocks noGrp="1"/>
          </p:cNvSpPr>
          <p:nvPr>
            <p:ph type="sldNum" sz="quarter" idx="12"/>
          </p:nvPr>
        </p:nvSpPr>
        <p:spPr/>
        <p:txBody>
          <a:bodyPr/>
          <a:lstStyle/>
          <a:p>
            <a:fld id="{3EC8CF7F-9B40-4E79-998B-426897397EF0}" type="slidenum">
              <a:rPr lang="en-IN" smtClean="0"/>
              <a:t>‹#›</a:t>
            </a:fld>
            <a:endParaRPr lang="en-IN"/>
          </a:p>
        </p:txBody>
      </p:sp>
    </p:spTree>
    <p:extLst>
      <p:ext uri="{BB962C8B-B14F-4D97-AF65-F5344CB8AC3E}">
        <p14:creationId xmlns:p14="http://schemas.microsoft.com/office/powerpoint/2010/main" val="296683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5C27-391A-BE58-53CF-9BF9F69197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A9AF57-5E31-A3DF-1032-CDB07F357EAD}"/>
              </a:ext>
            </a:extLst>
          </p:cNvPr>
          <p:cNvSpPr>
            <a:spLocks noGrp="1"/>
          </p:cNvSpPr>
          <p:nvPr>
            <p:ph type="dt" sz="half" idx="10"/>
          </p:nvPr>
        </p:nvSpPr>
        <p:spPr/>
        <p:txBody>
          <a:bodyPr/>
          <a:lstStyle/>
          <a:p>
            <a:fld id="{35A33B83-0005-41B5-8BB9-559023FABB16}" type="datetime1">
              <a:rPr lang="en-IN" smtClean="0"/>
              <a:t>04-05-2024</a:t>
            </a:fld>
            <a:endParaRPr lang="en-IN"/>
          </a:p>
        </p:txBody>
      </p:sp>
      <p:sp>
        <p:nvSpPr>
          <p:cNvPr id="4" name="Footer Placeholder 3">
            <a:extLst>
              <a:ext uri="{FF2B5EF4-FFF2-40B4-BE49-F238E27FC236}">
                <a16:creationId xmlns:a16="http://schemas.microsoft.com/office/drawing/2014/main" id="{DE70538A-D85A-06C1-C73C-9860F4E07EFE}"/>
              </a:ext>
            </a:extLst>
          </p:cNvPr>
          <p:cNvSpPr>
            <a:spLocks noGrp="1"/>
          </p:cNvSpPr>
          <p:nvPr>
            <p:ph type="ftr" sz="quarter" idx="11"/>
          </p:nvPr>
        </p:nvSpPr>
        <p:spPr/>
        <p:txBody>
          <a:bodyPr/>
          <a:lstStyle/>
          <a:p>
            <a:r>
              <a:rPr lang="en-IN"/>
              <a:t>©Anand Kushwaha</a:t>
            </a:r>
          </a:p>
        </p:txBody>
      </p:sp>
      <p:sp>
        <p:nvSpPr>
          <p:cNvPr id="5" name="Slide Number Placeholder 4">
            <a:extLst>
              <a:ext uri="{FF2B5EF4-FFF2-40B4-BE49-F238E27FC236}">
                <a16:creationId xmlns:a16="http://schemas.microsoft.com/office/drawing/2014/main" id="{2E452217-7A4F-732D-691D-7D9FAACAC481}"/>
              </a:ext>
            </a:extLst>
          </p:cNvPr>
          <p:cNvSpPr>
            <a:spLocks noGrp="1"/>
          </p:cNvSpPr>
          <p:nvPr>
            <p:ph type="sldNum" sz="quarter" idx="12"/>
          </p:nvPr>
        </p:nvSpPr>
        <p:spPr/>
        <p:txBody>
          <a:bodyPr/>
          <a:lstStyle/>
          <a:p>
            <a:fld id="{3EC8CF7F-9B40-4E79-998B-426897397EF0}" type="slidenum">
              <a:rPr lang="en-IN" smtClean="0"/>
              <a:t>‹#›</a:t>
            </a:fld>
            <a:endParaRPr lang="en-IN"/>
          </a:p>
        </p:txBody>
      </p:sp>
    </p:spTree>
    <p:extLst>
      <p:ext uri="{BB962C8B-B14F-4D97-AF65-F5344CB8AC3E}">
        <p14:creationId xmlns:p14="http://schemas.microsoft.com/office/powerpoint/2010/main" val="129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930FCA-02B8-1158-8399-76B94C6745CF}"/>
              </a:ext>
            </a:extLst>
          </p:cNvPr>
          <p:cNvSpPr>
            <a:spLocks noGrp="1"/>
          </p:cNvSpPr>
          <p:nvPr>
            <p:ph type="dt" sz="half" idx="10"/>
          </p:nvPr>
        </p:nvSpPr>
        <p:spPr/>
        <p:txBody>
          <a:bodyPr/>
          <a:lstStyle/>
          <a:p>
            <a:fld id="{86A3FF73-B8E6-47BA-894A-4E1A51E10C37}" type="datetime1">
              <a:rPr lang="en-IN" smtClean="0"/>
              <a:t>04-05-2024</a:t>
            </a:fld>
            <a:endParaRPr lang="en-IN"/>
          </a:p>
        </p:txBody>
      </p:sp>
      <p:sp>
        <p:nvSpPr>
          <p:cNvPr id="3" name="Footer Placeholder 2">
            <a:extLst>
              <a:ext uri="{FF2B5EF4-FFF2-40B4-BE49-F238E27FC236}">
                <a16:creationId xmlns:a16="http://schemas.microsoft.com/office/drawing/2014/main" id="{3C85A2D9-E6C6-D59C-9D60-AD078ACD5861}"/>
              </a:ext>
            </a:extLst>
          </p:cNvPr>
          <p:cNvSpPr>
            <a:spLocks noGrp="1"/>
          </p:cNvSpPr>
          <p:nvPr>
            <p:ph type="ftr" sz="quarter" idx="11"/>
          </p:nvPr>
        </p:nvSpPr>
        <p:spPr/>
        <p:txBody>
          <a:bodyPr/>
          <a:lstStyle/>
          <a:p>
            <a:r>
              <a:rPr lang="en-IN"/>
              <a:t>©Anand Kushwaha</a:t>
            </a:r>
          </a:p>
        </p:txBody>
      </p:sp>
      <p:sp>
        <p:nvSpPr>
          <p:cNvPr id="4" name="Slide Number Placeholder 3">
            <a:extLst>
              <a:ext uri="{FF2B5EF4-FFF2-40B4-BE49-F238E27FC236}">
                <a16:creationId xmlns:a16="http://schemas.microsoft.com/office/drawing/2014/main" id="{82A393EB-0C19-A471-249D-94EEB3943C3D}"/>
              </a:ext>
            </a:extLst>
          </p:cNvPr>
          <p:cNvSpPr>
            <a:spLocks noGrp="1"/>
          </p:cNvSpPr>
          <p:nvPr>
            <p:ph type="sldNum" sz="quarter" idx="12"/>
          </p:nvPr>
        </p:nvSpPr>
        <p:spPr/>
        <p:txBody>
          <a:bodyPr/>
          <a:lstStyle/>
          <a:p>
            <a:fld id="{3EC8CF7F-9B40-4E79-998B-426897397EF0}" type="slidenum">
              <a:rPr lang="en-IN" smtClean="0"/>
              <a:t>‹#›</a:t>
            </a:fld>
            <a:endParaRPr lang="en-IN"/>
          </a:p>
        </p:txBody>
      </p:sp>
    </p:spTree>
    <p:extLst>
      <p:ext uri="{BB962C8B-B14F-4D97-AF65-F5344CB8AC3E}">
        <p14:creationId xmlns:p14="http://schemas.microsoft.com/office/powerpoint/2010/main" val="206223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9EB6-6480-413B-DD8C-997E1CD1E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0751E5-43D3-86A3-F4A5-56C397A61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13B700-C1E5-6D96-86A1-E51F74884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EA7180-C5D3-1F74-1E97-59E0F52E60B5}"/>
              </a:ext>
            </a:extLst>
          </p:cNvPr>
          <p:cNvSpPr>
            <a:spLocks noGrp="1"/>
          </p:cNvSpPr>
          <p:nvPr>
            <p:ph type="dt" sz="half" idx="10"/>
          </p:nvPr>
        </p:nvSpPr>
        <p:spPr/>
        <p:txBody>
          <a:bodyPr/>
          <a:lstStyle/>
          <a:p>
            <a:fld id="{72994804-099C-4FA0-9458-2C78907D164A}" type="datetime1">
              <a:rPr lang="en-IN" smtClean="0"/>
              <a:t>04-05-2024</a:t>
            </a:fld>
            <a:endParaRPr lang="en-IN"/>
          </a:p>
        </p:txBody>
      </p:sp>
      <p:sp>
        <p:nvSpPr>
          <p:cNvPr id="6" name="Footer Placeholder 5">
            <a:extLst>
              <a:ext uri="{FF2B5EF4-FFF2-40B4-BE49-F238E27FC236}">
                <a16:creationId xmlns:a16="http://schemas.microsoft.com/office/drawing/2014/main" id="{FA58DC07-262B-33F1-6882-CE35D6E7807C}"/>
              </a:ext>
            </a:extLst>
          </p:cNvPr>
          <p:cNvSpPr>
            <a:spLocks noGrp="1"/>
          </p:cNvSpPr>
          <p:nvPr>
            <p:ph type="ftr" sz="quarter" idx="11"/>
          </p:nvPr>
        </p:nvSpPr>
        <p:spPr/>
        <p:txBody>
          <a:bodyPr/>
          <a:lstStyle/>
          <a:p>
            <a:r>
              <a:rPr lang="en-IN"/>
              <a:t>©Anand Kushwaha</a:t>
            </a:r>
          </a:p>
        </p:txBody>
      </p:sp>
      <p:sp>
        <p:nvSpPr>
          <p:cNvPr id="7" name="Slide Number Placeholder 6">
            <a:extLst>
              <a:ext uri="{FF2B5EF4-FFF2-40B4-BE49-F238E27FC236}">
                <a16:creationId xmlns:a16="http://schemas.microsoft.com/office/drawing/2014/main" id="{C9FF3E75-D3BE-249D-9BE3-1E6A8F244094}"/>
              </a:ext>
            </a:extLst>
          </p:cNvPr>
          <p:cNvSpPr>
            <a:spLocks noGrp="1"/>
          </p:cNvSpPr>
          <p:nvPr>
            <p:ph type="sldNum" sz="quarter" idx="12"/>
          </p:nvPr>
        </p:nvSpPr>
        <p:spPr/>
        <p:txBody>
          <a:bodyPr/>
          <a:lstStyle/>
          <a:p>
            <a:fld id="{3EC8CF7F-9B40-4E79-998B-426897397EF0}" type="slidenum">
              <a:rPr lang="en-IN" smtClean="0"/>
              <a:t>‹#›</a:t>
            </a:fld>
            <a:endParaRPr lang="en-IN"/>
          </a:p>
        </p:txBody>
      </p:sp>
    </p:spTree>
    <p:extLst>
      <p:ext uri="{BB962C8B-B14F-4D97-AF65-F5344CB8AC3E}">
        <p14:creationId xmlns:p14="http://schemas.microsoft.com/office/powerpoint/2010/main" val="157198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5C4D-D427-2609-6EF2-4DB877E6D4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F2613A-4B86-2C83-5C33-2C91EAD91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187A04-F55B-2DFE-B441-5386D8897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1DC45D-7AD0-5026-542C-683BE057598A}"/>
              </a:ext>
            </a:extLst>
          </p:cNvPr>
          <p:cNvSpPr>
            <a:spLocks noGrp="1"/>
          </p:cNvSpPr>
          <p:nvPr>
            <p:ph type="dt" sz="half" idx="10"/>
          </p:nvPr>
        </p:nvSpPr>
        <p:spPr/>
        <p:txBody>
          <a:bodyPr/>
          <a:lstStyle/>
          <a:p>
            <a:fld id="{80A4DF2C-D29E-449A-B464-32B18156A89C}" type="datetime1">
              <a:rPr lang="en-IN" smtClean="0"/>
              <a:t>04-05-2024</a:t>
            </a:fld>
            <a:endParaRPr lang="en-IN"/>
          </a:p>
        </p:txBody>
      </p:sp>
      <p:sp>
        <p:nvSpPr>
          <p:cNvPr id="6" name="Footer Placeholder 5">
            <a:extLst>
              <a:ext uri="{FF2B5EF4-FFF2-40B4-BE49-F238E27FC236}">
                <a16:creationId xmlns:a16="http://schemas.microsoft.com/office/drawing/2014/main" id="{EEC49836-8EF4-B6EC-1200-47316FC18906}"/>
              </a:ext>
            </a:extLst>
          </p:cNvPr>
          <p:cNvSpPr>
            <a:spLocks noGrp="1"/>
          </p:cNvSpPr>
          <p:nvPr>
            <p:ph type="ftr" sz="quarter" idx="11"/>
          </p:nvPr>
        </p:nvSpPr>
        <p:spPr/>
        <p:txBody>
          <a:bodyPr/>
          <a:lstStyle/>
          <a:p>
            <a:r>
              <a:rPr lang="en-IN"/>
              <a:t>©Anand Kushwaha</a:t>
            </a:r>
          </a:p>
        </p:txBody>
      </p:sp>
      <p:sp>
        <p:nvSpPr>
          <p:cNvPr id="7" name="Slide Number Placeholder 6">
            <a:extLst>
              <a:ext uri="{FF2B5EF4-FFF2-40B4-BE49-F238E27FC236}">
                <a16:creationId xmlns:a16="http://schemas.microsoft.com/office/drawing/2014/main" id="{46F02230-CFEC-B1D3-47BC-18C1FC085F19}"/>
              </a:ext>
            </a:extLst>
          </p:cNvPr>
          <p:cNvSpPr>
            <a:spLocks noGrp="1"/>
          </p:cNvSpPr>
          <p:nvPr>
            <p:ph type="sldNum" sz="quarter" idx="12"/>
          </p:nvPr>
        </p:nvSpPr>
        <p:spPr/>
        <p:txBody>
          <a:bodyPr/>
          <a:lstStyle/>
          <a:p>
            <a:fld id="{3EC8CF7F-9B40-4E79-998B-426897397EF0}" type="slidenum">
              <a:rPr lang="en-IN" smtClean="0"/>
              <a:t>‹#›</a:t>
            </a:fld>
            <a:endParaRPr lang="en-IN"/>
          </a:p>
        </p:txBody>
      </p:sp>
    </p:spTree>
    <p:extLst>
      <p:ext uri="{BB962C8B-B14F-4D97-AF65-F5344CB8AC3E}">
        <p14:creationId xmlns:p14="http://schemas.microsoft.com/office/powerpoint/2010/main" val="4604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327BF3-173D-B728-4CE1-B9331A0770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355C1D-B6AF-4555-E32A-EB87F42A1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7F6A8-F5D5-1385-4E4E-F80AAD0022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C1AA1-A60F-4E78-9FA5-6DCB86E0C41C}" type="datetime1">
              <a:rPr lang="en-IN" smtClean="0"/>
              <a:t>04-05-2024</a:t>
            </a:fld>
            <a:endParaRPr lang="en-IN"/>
          </a:p>
        </p:txBody>
      </p:sp>
      <p:sp>
        <p:nvSpPr>
          <p:cNvPr id="5" name="Footer Placeholder 4">
            <a:extLst>
              <a:ext uri="{FF2B5EF4-FFF2-40B4-BE49-F238E27FC236}">
                <a16:creationId xmlns:a16="http://schemas.microsoft.com/office/drawing/2014/main" id="{6AB7FEC7-2402-6C5F-C6CB-FCE8727A9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©Anand Kushwaha</a:t>
            </a:r>
          </a:p>
        </p:txBody>
      </p:sp>
      <p:sp>
        <p:nvSpPr>
          <p:cNvPr id="6" name="Slide Number Placeholder 5">
            <a:extLst>
              <a:ext uri="{FF2B5EF4-FFF2-40B4-BE49-F238E27FC236}">
                <a16:creationId xmlns:a16="http://schemas.microsoft.com/office/drawing/2014/main" id="{5A06804E-28C0-DFA5-4BAF-493092E49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8CF7F-9B40-4E79-998B-426897397EF0}" type="slidenum">
              <a:rPr lang="en-IN" smtClean="0"/>
              <a:t>‹#›</a:t>
            </a:fld>
            <a:endParaRPr lang="en-IN"/>
          </a:p>
        </p:txBody>
      </p:sp>
    </p:spTree>
    <p:extLst>
      <p:ext uri="{BB962C8B-B14F-4D97-AF65-F5344CB8AC3E}">
        <p14:creationId xmlns:p14="http://schemas.microsoft.com/office/powerpoint/2010/main" val="81578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synopsys.com/glossary/what-is-threat-modeling.html#:~:text=Threat%20modeling%20is%20a%20structured,An%20abstraction%20of%20the%20syste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11" Type="http://schemas.openxmlformats.org/officeDocument/2006/relationships/customXml" Target="../ink/ink2.xml"/><Relationship Id="rId10"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SamP10/VulnerableDockerfile/"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03.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17" Type="http://schemas.openxmlformats.org/officeDocument/2006/relationships/customXml" Target="../ink/ink61.xml"/><Relationship Id="rId21" Type="http://schemas.openxmlformats.org/officeDocument/2006/relationships/image" Target="../media/image13.png"/><Relationship Id="rId42" Type="http://schemas.openxmlformats.org/officeDocument/2006/relationships/image" Target="../media/image23.png"/><Relationship Id="rId63" Type="http://schemas.openxmlformats.org/officeDocument/2006/relationships/customXml" Target="../ink/ink34.xml"/><Relationship Id="rId84" Type="http://schemas.openxmlformats.org/officeDocument/2006/relationships/image" Target="../media/image44.png"/><Relationship Id="rId138" Type="http://schemas.openxmlformats.org/officeDocument/2006/relationships/image" Target="../media/image71.png"/><Relationship Id="rId159" Type="http://schemas.openxmlformats.org/officeDocument/2006/relationships/customXml" Target="../ink/ink82.xml"/><Relationship Id="rId170" Type="http://schemas.openxmlformats.org/officeDocument/2006/relationships/image" Target="../media/image87.png"/><Relationship Id="rId191" Type="http://schemas.openxmlformats.org/officeDocument/2006/relationships/image" Target="../media/image97.png"/><Relationship Id="rId205" Type="http://schemas.openxmlformats.org/officeDocument/2006/relationships/customXml" Target="../ink/ink106.xml"/><Relationship Id="rId226" Type="http://schemas.openxmlformats.org/officeDocument/2006/relationships/image" Target="../media/image114.png"/><Relationship Id="rId107" Type="http://schemas.openxmlformats.org/officeDocument/2006/relationships/customXml" Target="../ink/ink56.xml"/><Relationship Id="rId11" Type="http://schemas.openxmlformats.org/officeDocument/2006/relationships/image" Target="../media/image8.png"/><Relationship Id="rId32" Type="http://schemas.openxmlformats.org/officeDocument/2006/relationships/image" Target="../media/image18.png"/><Relationship Id="rId53" Type="http://schemas.openxmlformats.org/officeDocument/2006/relationships/customXml" Target="../ink/ink29.xml"/><Relationship Id="rId74" Type="http://schemas.openxmlformats.org/officeDocument/2006/relationships/image" Target="../media/image39.png"/><Relationship Id="rId128" Type="http://schemas.openxmlformats.org/officeDocument/2006/relationships/image" Target="../media/image66.png"/><Relationship Id="rId149" Type="http://schemas.openxmlformats.org/officeDocument/2006/relationships/customXml" Target="../ink/ink77.xml"/><Relationship Id="rId5" Type="http://schemas.openxmlformats.org/officeDocument/2006/relationships/image" Target="../media/image3.png"/><Relationship Id="rId95" Type="http://schemas.openxmlformats.org/officeDocument/2006/relationships/customXml" Target="../ink/ink50.xml"/><Relationship Id="rId160" Type="http://schemas.openxmlformats.org/officeDocument/2006/relationships/image" Target="../media/image82.png"/><Relationship Id="rId181" Type="http://schemas.openxmlformats.org/officeDocument/2006/relationships/image" Target="../media/image92.png"/><Relationship Id="rId216" Type="http://schemas.openxmlformats.org/officeDocument/2006/relationships/image" Target="../media/image109.png"/><Relationship Id="rId22" Type="http://schemas.openxmlformats.org/officeDocument/2006/relationships/customXml" Target="../ink/ink13.xml"/><Relationship Id="rId43" Type="http://schemas.openxmlformats.org/officeDocument/2006/relationships/customXml" Target="../ink/ink24.xml"/><Relationship Id="rId64" Type="http://schemas.openxmlformats.org/officeDocument/2006/relationships/image" Target="../media/image34.png"/><Relationship Id="rId118" Type="http://schemas.openxmlformats.org/officeDocument/2006/relationships/image" Target="../media/image61.png"/><Relationship Id="rId139" Type="http://schemas.openxmlformats.org/officeDocument/2006/relationships/customXml" Target="../ink/ink72.xml"/><Relationship Id="rId85" Type="http://schemas.openxmlformats.org/officeDocument/2006/relationships/customXml" Target="../ink/ink45.xml"/><Relationship Id="rId150" Type="http://schemas.openxmlformats.org/officeDocument/2006/relationships/image" Target="../media/image77.png"/><Relationship Id="rId171" Type="http://schemas.openxmlformats.org/officeDocument/2006/relationships/customXml" Target="../ink/ink88.xml"/><Relationship Id="rId192" Type="http://schemas.openxmlformats.org/officeDocument/2006/relationships/customXml" Target="../ink/ink99.xml"/><Relationship Id="rId206" Type="http://schemas.openxmlformats.org/officeDocument/2006/relationships/image" Target="../media/image104.png"/><Relationship Id="rId227" Type="http://schemas.openxmlformats.org/officeDocument/2006/relationships/customXml" Target="../ink/ink117.xml"/><Relationship Id="rId12" Type="http://schemas.openxmlformats.org/officeDocument/2006/relationships/customXml" Target="../ink/ink8.xml"/><Relationship Id="rId33" Type="http://schemas.openxmlformats.org/officeDocument/2006/relationships/customXml" Target="../ink/ink19.xml"/><Relationship Id="rId108" Type="http://schemas.openxmlformats.org/officeDocument/2006/relationships/image" Target="../media/image56.png"/><Relationship Id="rId129" Type="http://schemas.openxmlformats.org/officeDocument/2006/relationships/customXml" Target="../ink/ink67.xml"/><Relationship Id="rId54" Type="http://schemas.openxmlformats.org/officeDocument/2006/relationships/image" Target="../media/image29.png"/><Relationship Id="rId75" Type="http://schemas.openxmlformats.org/officeDocument/2006/relationships/customXml" Target="../ink/ink40.xml"/><Relationship Id="rId96" Type="http://schemas.openxmlformats.org/officeDocument/2006/relationships/image" Target="../media/image50.png"/><Relationship Id="rId140" Type="http://schemas.openxmlformats.org/officeDocument/2006/relationships/image" Target="../media/image72.png"/><Relationship Id="rId161" Type="http://schemas.openxmlformats.org/officeDocument/2006/relationships/customXml" Target="../ink/ink83.xml"/><Relationship Id="rId182" Type="http://schemas.openxmlformats.org/officeDocument/2006/relationships/customXml" Target="../ink/ink94.xml"/><Relationship Id="rId217" Type="http://schemas.openxmlformats.org/officeDocument/2006/relationships/customXml" Target="../ink/ink112.xml"/><Relationship Id="rId6" Type="http://schemas.openxmlformats.org/officeDocument/2006/relationships/customXml" Target="../ink/ink5.xml"/><Relationship Id="rId23" Type="http://schemas.openxmlformats.org/officeDocument/2006/relationships/image" Target="../media/image14.png"/><Relationship Id="rId119" Type="http://schemas.openxmlformats.org/officeDocument/2006/relationships/customXml" Target="../ink/ink62.xml"/><Relationship Id="rId44" Type="http://schemas.openxmlformats.org/officeDocument/2006/relationships/image" Target="../media/image24.png"/><Relationship Id="rId65" Type="http://schemas.openxmlformats.org/officeDocument/2006/relationships/customXml" Target="../ink/ink35.xml"/><Relationship Id="rId86" Type="http://schemas.openxmlformats.org/officeDocument/2006/relationships/image" Target="../media/image45.png"/><Relationship Id="rId130" Type="http://schemas.openxmlformats.org/officeDocument/2006/relationships/image" Target="../media/image67.png"/><Relationship Id="rId151" Type="http://schemas.openxmlformats.org/officeDocument/2006/relationships/customXml" Target="../ink/ink78.xml"/><Relationship Id="rId172" Type="http://schemas.openxmlformats.org/officeDocument/2006/relationships/image" Target="../media/image88.png"/><Relationship Id="rId193" Type="http://schemas.openxmlformats.org/officeDocument/2006/relationships/image" Target="../media/image98.png"/><Relationship Id="rId207" Type="http://schemas.openxmlformats.org/officeDocument/2006/relationships/customXml" Target="../ink/ink107.xml"/><Relationship Id="rId228" Type="http://schemas.openxmlformats.org/officeDocument/2006/relationships/image" Target="../media/image115.png"/><Relationship Id="rId13" Type="http://schemas.openxmlformats.org/officeDocument/2006/relationships/image" Target="../media/image9.png"/><Relationship Id="rId109" Type="http://schemas.openxmlformats.org/officeDocument/2006/relationships/customXml" Target="../ink/ink57.xml"/><Relationship Id="rId34" Type="http://schemas.openxmlformats.org/officeDocument/2006/relationships/image" Target="../media/image19.png"/><Relationship Id="rId55" Type="http://schemas.openxmlformats.org/officeDocument/2006/relationships/customXml" Target="../ink/ink30.xml"/><Relationship Id="rId76" Type="http://schemas.openxmlformats.org/officeDocument/2006/relationships/image" Target="../media/image40.png"/><Relationship Id="rId97" Type="http://schemas.openxmlformats.org/officeDocument/2006/relationships/customXml" Target="../ink/ink51.xml"/><Relationship Id="rId120" Type="http://schemas.openxmlformats.org/officeDocument/2006/relationships/image" Target="../media/image62.png"/><Relationship Id="rId141" Type="http://schemas.openxmlformats.org/officeDocument/2006/relationships/customXml" Target="../ink/ink73.xml"/><Relationship Id="rId7" Type="http://schemas.openxmlformats.org/officeDocument/2006/relationships/image" Target="../media/image4.png"/><Relationship Id="rId162" Type="http://schemas.openxmlformats.org/officeDocument/2006/relationships/image" Target="../media/image83.png"/><Relationship Id="rId183" Type="http://schemas.openxmlformats.org/officeDocument/2006/relationships/image" Target="../media/image93.png"/><Relationship Id="rId218" Type="http://schemas.openxmlformats.org/officeDocument/2006/relationships/image" Target="../media/image110.png"/><Relationship Id="rId24" Type="http://schemas.openxmlformats.org/officeDocument/2006/relationships/customXml" Target="../ink/ink14.xml"/><Relationship Id="rId45" Type="http://schemas.openxmlformats.org/officeDocument/2006/relationships/customXml" Target="../ink/ink25.xml"/><Relationship Id="rId66" Type="http://schemas.openxmlformats.org/officeDocument/2006/relationships/image" Target="../media/image35.png"/><Relationship Id="rId87" Type="http://schemas.openxmlformats.org/officeDocument/2006/relationships/customXml" Target="../ink/ink46.xml"/><Relationship Id="rId110" Type="http://schemas.openxmlformats.org/officeDocument/2006/relationships/image" Target="../media/image57.png"/><Relationship Id="rId131" Type="http://schemas.openxmlformats.org/officeDocument/2006/relationships/customXml" Target="../ink/ink68.xml"/><Relationship Id="rId152" Type="http://schemas.openxmlformats.org/officeDocument/2006/relationships/image" Target="../media/image78.png"/><Relationship Id="rId173" Type="http://schemas.openxmlformats.org/officeDocument/2006/relationships/customXml" Target="../ink/ink89.xml"/><Relationship Id="rId194" Type="http://schemas.openxmlformats.org/officeDocument/2006/relationships/customXml" Target="../ink/ink100.xml"/><Relationship Id="rId208" Type="http://schemas.openxmlformats.org/officeDocument/2006/relationships/image" Target="../media/image105.png"/><Relationship Id="rId229" Type="http://schemas.openxmlformats.org/officeDocument/2006/relationships/customXml" Target="../ink/ink118.xml"/><Relationship Id="rId14" Type="http://schemas.openxmlformats.org/officeDocument/2006/relationships/customXml" Target="../ink/ink9.xml"/><Relationship Id="rId35" Type="http://schemas.openxmlformats.org/officeDocument/2006/relationships/customXml" Target="../ink/ink20.xml"/><Relationship Id="rId56" Type="http://schemas.openxmlformats.org/officeDocument/2006/relationships/image" Target="../media/image30.png"/><Relationship Id="rId77" Type="http://schemas.openxmlformats.org/officeDocument/2006/relationships/customXml" Target="../ink/ink41.xml"/><Relationship Id="rId100" Type="http://schemas.openxmlformats.org/officeDocument/2006/relationships/image" Target="../media/image52.png"/><Relationship Id="rId8" Type="http://schemas.openxmlformats.org/officeDocument/2006/relationships/customXml" Target="../ink/ink6.xml"/><Relationship Id="rId98" Type="http://schemas.openxmlformats.org/officeDocument/2006/relationships/image" Target="../media/image51.png"/><Relationship Id="rId121" Type="http://schemas.openxmlformats.org/officeDocument/2006/relationships/customXml" Target="../ink/ink63.xml"/><Relationship Id="rId142" Type="http://schemas.openxmlformats.org/officeDocument/2006/relationships/image" Target="../media/image73.png"/><Relationship Id="rId163" Type="http://schemas.openxmlformats.org/officeDocument/2006/relationships/customXml" Target="../ink/ink84.xml"/><Relationship Id="rId184" Type="http://schemas.openxmlformats.org/officeDocument/2006/relationships/customXml" Target="../ink/ink95.xml"/><Relationship Id="rId219" Type="http://schemas.openxmlformats.org/officeDocument/2006/relationships/customXml" Target="../ink/ink113.xml"/><Relationship Id="rId230" Type="http://schemas.openxmlformats.org/officeDocument/2006/relationships/image" Target="../media/image116.png"/><Relationship Id="rId25" Type="http://schemas.openxmlformats.org/officeDocument/2006/relationships/image" Target="../media/image15.png"/><Relationship Id="rId46" Type="http://schemas.openxmlformats.org/officeDocument/2006/relationships/image" Target="../media/image25.png"/><Relationship Id="rId67" Type="http://schemas.openxmlformats.org/officeDocument/2006/relationships/customXml" Target="../ink/ink36.xml"/><Relationship Id="rId20" Type="http://schemas.openxmlformats.org/officeDocument/2006/relationships/customXml" Target="../ink/ink12.xml"/><Relationship Id="rId41" Type="http://schemas.openxmlformats.org/officeDocument/2006/relationships/customXml" Target="../ink/ink23.xml"/><Relationship Id="rId62" Type="http://schemas.openxmlformats.org/officeDocument/2006/relationships/image" Target="../media/image33.png"/><Relationship Id="rId83" Type="http://schemas.openxmlformats.org/officeDocument/2006/relationships/customXml" Target="../ink/ink44.xml"/><Relationship Id="rId88" Type="http://schemas.openxmlformats.org/officeDocument/2006/relationships/image" Target="../media/image46.png"/><Relationship Id="rId111" Type="http://schemas.openxmlformats.org/officeDocument/2006/relationships/customXml" Target="../ink/ink58.xml"/><Relationship Id="rId132" Type="http://schemas.openxmlformats.org/officeDocument/2006/relationships/image" Target="../media/image68.png"/><Relationship Id="rId153" Type="http://schemas.openxmlformats.org/officeDocument/2006/relationships/customXml" Target="../ink/ink79.xml"/><Relationship Id="rId174" Type="http://schemas.openxmlformats.org/officeDocument/2006/relationships/image" Target="../media/image89.png"/><Relationship Id="rId179" Type="http://schemas.openxmlformats.org/officeDocument/2006/relationships/customXml" Target="../ink/ink92.xml"/><Relationship Id="rId195" Type="http://schemas.openxmlformats.org/officeDocument/2006/relationships/image" Target="../media/image99.png"/><Relationship Id="rId209" Type="http://schemas.openxmlformats.org/officeDocument/2006/relationships/customXml" Target="../ink/ink108.xml"/><Relationship Id="rId190" Type="http://schemas.openxmlformats.org/officeDocument/2006/relationships/customXml" Target="../ink/ink98.xml"/><Relationship Id="rId204" Type="http://schemas.openxmlformats.org/officeDocument/2006/relationships/customXml" Target="../ink/ink105.xml"/><Relationship Id="rId220" Type="http://schemas.openxmlformats.org/officeDocument/2006/relationships/image" Target="../media/image111.png"/><Relationship Id="rId225" Type="http://schemas.openxmlformats.org/officeDocument/2006/relationships/customXml" Target="../ink/ink116.xml"/><Relationship Id="rId15" Type="http://schemas.openxmlformats.org/officeDocument/2006/relationships/image" Target="../media/image10.png"/><Relationship Id="rId36" Type="http://schemas.openxmlformats.org/officeDocument/2006/relationships/image" Target="../media/image20.png"/><Relationship Id="rId57" Type="http://schemas.openxmlformats.org/officeDocument/2006/relationships/customXml" Target="../ink/ink31.xml"/><Relationship Id="rId106" Type="http://schemas.openxmlformats.org/officeDocument/2006/relationships/image" Target="../media/image55.png"/><Relationship Id="rId127" Type="http://schemas.openxmlformats.org/officeDocument/2006/relationships/customXml" Target="../ink/ink66.xml"/><Relationship Id="rId10" Type="http://schemas.openxmlformats.org/officeDocument/2006/relationships/customXml" Target="../ink/ink7.xml"/><Relationship Id="rId31" Type="http://schemas.openxmlformats.org/officeDocument/2006/relationships/customXml" Target="../ink/ink18.xml"/><Relationship Id="rId52" Type="http://schemas.openxmlformats.org/officeDocument/2006/relationships/image" Target="../media/image28.png"/><Relationship Id="rId73" Type="http://schemas.openxmlformats.org/officeDocument/2006/relationships/customXml" Target="../ink/ink39.xml"/><Relationship Id="rId78" Type="http://schemas.openxmlformats.org/officeDocument/2006/relationships/image" Target="../media/image41.png"/><Relationship Id="rId94" Type="http://schemas.openxmlformats.org/officeDocument/2006/relationships/image" Target="../media/image49.png"/><Relationship Id="rId99" Type="http://schemas.openxmlformats.org/officeDocument/2006/relationships/customXml" Target="../ink/ink52.xml"/><Relationship Id="rId101" Type="http://schemas.openxmlformats.org/officeDocument/2006/relationships/customXml" Target="../ink/ink53.xml"/><Relationship Id="rId122" Type="http://schemas.openxmlformats.org/officeDocument/2006/relationships/image" Target="../media/image63.png"/><Relationship Id="rId143" Type="http://schemas.openxmlformats.org/officeDocument/2006/relationships/customXml" Target="../ink/ink74.xml"/><Relationship Id="rId148" Type="http://schemas.openxmlformats.org/officeDocument/2006/relationships/image" Target="../media/image76.png"/><Relationship Id="rId164" Type="http://schemas.openxmlformats.org/officeDocument/2006/relationships/image" Target="../media/image84.png"/><Relationship Id="rId169" Type="http://schemas.openxmlformats.org/officeDocument/2006/relationships/customXml" Target="../ink/ink87.xml"/><Relationship Id="rId185" Type="http://schemas.openxmlformats.org/officeDocument/2006/relationships/image" Target="../media/image94.png"/><Relationship Id="rId4" Type="http://schemas.openxmlformats.org/officeDocument/2006/relationships/customXml" Target="../ink/ink4.xml"/><Relationship Id="rId9" Type="http://schemas.openxmlformats.org/officeDocument/2006/relationships/image" Target="../media/image7.png"/><Relationship Id="rId180" Type="http://schemas.openxmlformats.org/officeDocument/2006/relationships/customXml" Target="../ink/ink93.xml"/><Relationship Id="rId210" Type="http://schemas.openxmlformats.org/officeDocument/2006/relationships/image" Target="../media/image106.png"/><Relationship Id="rId215" Type="http://schemas.openxmlformats.org/officeDocument/2006/relationships/customXml" Target="../ink/ink111.xml"/><Relationship Id="rId26" Type="http://schemas.openxmlformats.org/officeDocument/2006/relationships/customXml" Target="../ink/ink15.xml"/><Relationship Id="rId231" Type="http://schemas.openxmlformats.org/officeDocument/2006/relationships/customXml" Target="../ink/ink119.xml"/><Relationship Id="rId47" Type="http://schemas.openxmlformats.org/officeDocument/2006/relationships/customXml" Target="../ink/ink26.xml"/><Relationship Id="rId68" Type="http://schemas.openxmlformats.org/officeDocument/2006/relationships/image" Target="../media/image36.png"/><Relationship Id="rId89" Type="http://schemas.openxmlformats.org/officeDocument/2006/relationships/customXml" Target="../ink/ink47.xml"/><Relationship Id="rId112" Type="http://schemas.openxmlformats.org/officeDocument/2006/relationships/image" Target="../media/image58.png"/><Relationship Id="rId133" Type="http://schemas.openxmlformats.org/officeDocument/2006/relationships/customXml" Target="../ink/ink69.xml"/><Relationship Id="rId154" Type="http://schemas.openxmlformats.org/officeDocument/2006/relationships/image" Target="../media/image79.png"/><Relationship Id="rId175" Type="http://schemas.openxmlformats.org/officeDocument/2006/relationships/customXml" Target="../ink/ink90.xml"/><Relationship Id="rId196" Type="http://schemas.openxmlformats.org/officeDocument/2006/relationships/customXml" Target="../ink/ink101.xml"/><Relationship Id="rId200" Type="http://schemas.openxmlformats.org/officeDocument/2006/relationships/customXml" Target="../ink/ink103.xml"/><Relationship Id="rId16" Type="http://schemas.openxmlformats.org/officeDocument/2006/relationships/customXml" Target="../ink/ink10.xml"/><Relationship Id="rId221" Type="http://schemas.openxmlformats.org/officeDocument/2006/relationships/customXml" Target="../ink/ink114.xml"/><Relationship Id="rId37" Type="http://schemas.openxmlformats.org/officeDocument/2006/relationships/customXml" Target="../ink/ink21.xml"/><Relationship Id="rId58" Type="http://schemas.openxmlformats.org/officeDocument/2006/relationships/image" Target="../media/image31.png"/><Relationship Id="rId79" Type="http://schemas.openxmlformats.org/officeDocument/2006/relationships/customXml" Target="../ink/ink42.xml"/><Relationship Id="rId102" Type="http://schemas.openxmlformats.org/officeDocument/2006/relationships/image" Target="../media/image53.png"/><Relationship Id="rId123" Type="http://schemas.openxmlformats.org/officeDocument/2006/relationships/customXml" Target="../ink/ink64.xml"/><Relationship Id="rId144" Type="http://schemas.openxmlformats.org/officeDocument/2006/relationships/image" Target="../media/image74.png"/><Relationship Id="rId90" Type="http://schemas.openxmlformats.org/officeDocument/2006/relationships/image" Target="../media/image47.png"/><Relationship Id="rId165" Type="http://schemas.openxmlformats.org/officeDocument/2006/relationships/customXml" Target="../ink/ink85.xml"/><Relationship Id="rId186" Type="http://schemas.openxmlformats.org/officeDocument/2006/relationships/customXml" Target="../ink/ink96.xml"/><Relationship Id="rId211" Type="http://schemas.openxmlformats.org/officeDocument/2006/relationships/customXml" Target="../ink/ink109.xml"/><Relationship Id="rId232" Type="http://schemas.openxmlformats.org/officeDocument/2006/relationships/image" Target="../media/image117.png"/><Relationship Id="rId27" Type="http://schemas.openxmlformats.org/officeDocument/2006/relationships/image" Target="../media/image16.png"/><Relationship Id="rId48" Type="http://schemas.openxmlformats.org/officeDocument/2006/relationships/image" Target="../media/image26.png"/><Relationship Id="rId69" Type="http://schemas.openxmlformats.org/officeDocument/2006/relationships/customXml" Target="../ink/ink37.xml"/><Relationship Id="rId113" Type="http://schemas.openxmlformats.org/officeDocument/2006/relationships/customXml" Target="../ink/ink59.xml"/><Relationship Id="rId134" Type="http://schemas.openxmlformats.org/officeDocument/2006/relationships/image" Target="../media/image69.png"/><Relationship Id="rId80" Type="http://schemas.openxmlformats.org/officeDocument/2006/relationships/image" Target="../media/image42.png"/><Relationship Id="rId155" Type="http://schemas.openxmlformats.org/officeDocument/2006/relationships/customXml" Target="../ink/ink80.xml"/><Relationship Id="rId176" Type="http://schemas.openxmlformats.org/officeDocument/2006/relationships/image" Target="../media/image90.png"/><Relationship Id="rId197" Type="http://schemas.openxmlformats.org/officeDocument/2006/relationships/image" Target="../media/image100.png"/><Relationship Id="rId201" Type="http://schemas.openxmlformats.org/officeDocument/2006/relationships/image" Target="../media/image102.png"/><Relationship Id="rId222" Type="http://schemas.openxmlformats.org/officeDocument/2006/relationships/image" Target="../media/image112.png"/><Relationship Id="rId17" Type="http://schemas.openxmlformats.org/officeDocument/2006/relationships/image" Target="../media/image11.png"/><Relationship Id="rId38" Type="http://schemas.openxmlformats.org/officeDocument/2006/relationships/image" Target="../media/image21.png"/><Relationship Id="rId59" Type="http://schemas.openxmlformats.org/officeDocument/2006/relationships/customXml" Target="../ink/ink32.xml"/><Relationship Id="rId103" Type="http://schemas.openxmlformats.org/officeDocument/2006/relationships/customXml" Target="../ink/ink54.xml"/><Relationship Id="rId124" Type="http://schemas.openxmlformats.org/officeDocument/2006/relationships/image" Target="../media/image64.png"/><Relationship Id="rId70" Type="http://schemas.openxmlformats.org/officeDocument/2006/relationships/image" Target="../media/image37.png"/><Relationship Id="rId91" Type="http://schemas.openxmlformats.org/officeDocument/2006/relationships/customXml" Target="../ink/ink48.xml"/><Relationship Id="rId145" Type="http://schemas.openxmlformats.org/officeDocument/2006/relationships/customXml" Target="../ink/ink75.xml"/><Relationship Id="rId166" Type="http://schemas.openxmlformats.org/officeDocument/2006/relationships/image" Target="../media/image85.png"/><Relationship Id="rId187" Type="http://schemas.openxmlformats.org/officeDocument/2006/relationships/image" Target="../media/image95.png"/><Relationship Id="rId1" Type="http://schemas.openxmlformats.org/officeDocument/2006/relationships/slideLayout" Target="../slideLayouts/slideLayout2.xml"/><Relationship Id="rId212" Type="http://schemas.openxmlformats.org/officeDocument/2006/relationships/image" Target="../media/image107.png"/><Relationship Id="rId233" Type="http://schemas.openxmlformats.org/officeDocument/2006/relationships/customXml" Target="../ink/ink120.xml"/><Relationship Id="rId28" Type="http://schemas.openxmlformats.org/officeDocument/2006/relationships/customXml" Target="../ink/ink16.xml"/><Relationship Id="rId49" Type="http://schemas.openxmlformats.org/officeDocument/2006/relationships/customXml" Target="../ink/ink27.xml"/><Relationship Id="rId114" Type="http://schemas.openxmlformats.org/officeDocument/2006/relationships/image" Target="../media/image59.png"/><Relationship Id="rId60" Type="http://schemas.openxmlformats.org/officeDocument/2006/relationships/image" Target="../media/image32.png"/><Relationship Id="rId81" Type="http://schemas.openxmlformats.org/officeDocument/2006/relationships/customXml" Target="../ink/ink43.xml"/><Relationship Id="rId135" Type="http://schemas.openxmlformats.org/officeDocument/2006/relationships/customXml" Target="../ink/ink70.xml"/><Relationship Id="rId156" Type="http://schemas.openxmlformats.org/officeDocument/2006/relationships/image" Target="../media/image80.png"/><Relationship Id="rId177" Type="http://schemas.openxmlformats.org/officeDocument/2006/relationships/customXml" Target="../ink/ink91.xml"/><Relationship Id="rId198" Type="http://schemas.openxmlformats.org/officeDocument/2006/relationships/customXml" Target="../ink/ink102.xml"/><Relationship Id="rId202" Type="http://schemas.openxmlformats.org/officeDocument/2006/relationships/customXml" Target="../ink/ink104.xml"/><Relationship Id="rId223" Type="http://schemas.openxmlformats.org/officeDocument/2006/relationships/customXml" Target="../ink/ink115.xml"/><Relationship Id="rId18" Type="http://schemas.openxmlformats.org/officeDocument/2006/relationships/customXml" Target="../ink/ink11.xml"/><Relationship Id="rId39" Type="http://schemas.openxmlformats.org/officeDocument/2006/relationships/customXml" Target="../ink/ink22.xml"/><Relationship Id="rId50" Type="http://schemas.openxmlformats.org/officeDocument/2006/relationships/image" Target="../media/image27.png"/><Relationship Id="rId104" Type="http://schemas.openxmlformats.org/officeDocument/2006/relationships/image" Target="../media/image54.png"/><Relationship Id="rId125" Type="http://schemas.openxmlformats.org/officeDocument/2006/relationships/customXml" Target="../ink/ink65.xml"/><Relationship Id="rId146" Type="http://schemas.openxmlformats.org/officeDocument/2006/relationships/image" Target="../media/image75.png"/><Relationship Id="rId167" Type="http://schemas.openxmlformats.org/officeDocument/2006/relationships/customXml" Target="../ink/ink86.xml"/><Relationship Id="rId188" Type="http://schemas.openxmlformats.org/officeDocument/2006/relationships/customXml" Target="../ink/ink97.xml"/><Relationship Id="rId71" Type="http://schemas.openxmlformats.org/officeDocument/2006/relationships/customXml" Target="../ink/ink38.xml"/><Relationship Id="rId92" Type="http://schemas.openxmlformats.org/officeDocument/2006/relationships/image" Target="../media/image48.png"/><Relationship Id="rId213" Type="http://schemas.openxmlformats.org/officeDocument/2006/relationships/customXml" Target="../ink/ink110.xml"/><Relationship Id="rId234" Type="http://schemas.openxmlformats.org/officeDocument/2006/relationships/image" Target="../media/image118.png"/><Relationship Id="rId2" Type="http://schemas.openxmlformats.org/officeDocument/2006/relationships/customXml" Target="../ink/ink3.xml"/><Relationship Id="rId29" Type="http://schemas.openxmlformats.org/officeDocument/2006/relationships/customXml" Target="../ink/ink17.xml"/><Relationship Id="rId40" Type="http://schemas.openxmlformats.org/officeDocument/2006/relationships/image" Target="../media/image22.png"/><Relationship Id="rId115" Type="http://schemas.openxmlformats.org/officeDocument/2006/relationships/customXml" Target="../ink/ink60.xml"/><Relationship Id="rId136" Type="http://schemas.openxmlformats.org/officeDocument/2006/relationships/image" Target="../media/image70.png"/><Relationship Id="rId157" Type="http://schemas.openxmlformats.org/officeDocument/2006/relationships/customXml" Target="../ink/ink81.xml"/><Relationship Id="rId178" Type="http://schemas.openxmlformats.org/officeDocument/2006/relationships/image" Target="../media/image91.png"/><Relationship Id="rId61" Type="http://schemas.openxmlformats.org/officeDocument/2006/relationships/customXml" Target="../ink/ink33.xml"/><Relationship Id="rId82" Type="http://schemas.openxmlformats.org/officeDocument/2006/relationships/image" Target="../media/image43.png"/><Relationship Id="rId199" Type="http://schemas.openxmlformats.org/officeDocument/2006/relationships/image" Target="../media/image101.png"/><Relationship Id="rId203" Type="http://schemas.openxmlformats.org/officeDocument/2006/relationships/image" Target="../media/image103.png"/><Relationship Id="rId19" Type="http://schemas.openxmlformats.org/officeDocument/2006/relationships/image" Target="../media/image12.png"/><Relationship Id="rId224" Type="http://schemas.openxmlformats.org/officeDocument/2006/relationships/image" Target="../media/image113.png"/><Relationship Id="rId30" Type="http://schemas.openxmlformats.org/officeDocument/2006/relationships/image" Target="../media/image17.png"/><Relationship Id="rId105" Type="http://schemas.openxmlformats.org/officeDocument/2006/relationships/customXml" Target="../ink/ink55.xml"/><Relationship Id="rId126" Type="http://schemas.openxmlformats.org/officeDocument/2006/relationships/image" Target="../media/image65.png"/><Relationship Id="rId147" Type="http://schemas.openxmlformats.org/officeDocument/2006/relationships/customXml" Target="../ink/ink76.xml"/><Relationship Id="rId168" Type="http://schemas.openxmlformats.org/officeDocument/2006/relationships/image" Target="../media/image86.png"/><Relationship Id="rId51" Type="http://schemas.openxmlformats.org/officeDocument/2006/relationships/customXml" Target="../ink/ink28.xml"/><Relationship Id="rId72" Type="http://schemas.openxmlformats.org/officeDocument/2006/relationships/image" Target="../media/image38.png"/><Relationship Id="rId93" Type="http://schemas.openxmlformats.org/officeDocument/2006/relationships/customXml" Target="../ink/ink49.xml"/><Relationship Id="rId189" Type="http://schemas.openxmlformats.org/officeDocument/2006/relationships/image" Target="../media/image96.png"/><Relationship Id="rId3" Type="http://schemas.openxmlformats.org/officeDocument/2006/relationships/image" Target="../media/image2.png"/><Relationship Id="rId214" Type="http://schemas.openxmlformats.org/officeDocument/2006/relationships/image" Target="../media/image108.png"/><Relationship Id="rId116" Type="http://schemas.openxmlformats.org/officeDocument/2006/relationships/image" Target="../media/image60.png"/><Relationship Id="rId137" Type="http://schemas.openxmlformats.org/officeDocument/2006/relationships/customXml" Target="../ink/ink71.xml"/><Relationship Id="rId158" Type="http://schemas.openxmlformats.org/officeDocument/2006/relationships/image" Target="../media/image81.png"/></Relationships>
</file>

<file path=ppt/slides/_rels/slide5.xml.rels><?xml version="1.0" encoding="UTF-8" standalone="yes"?>
<Relationships xmlns="http://schemas.openxmlformats.org/package/2006/relationships"><Relationship Id="rId117" Type="http://schemas.openxmlformats.org/officeDocument/2006/relationships/image" Target="../media/image174.png"/><Relationship Id="rId21" Type="http://schemas.openxmlformats.org/officeDocument/2006/relationships/image" Target="../media/image128.png"/><Relationship Id="rId42" Type="http://schemas.openxmlformats.org/officeDocument/2006/relationships/customXml" Target="../ink/ink141.xml"/><Relationship Id="rId63" Type="http://schemas.openxmlformats.org/officeDocument/2006/relationships/image" Target="../media/image149.png"/><Relationship Id="rId84" Type="http://schemas.openxmlformats.org/officeDocument/2006/relationships/customXml" Target="../ink/ink162.xml"/><Relationship Id="rId138" Type="http://schemas.openxmlformats.org/officeDocument/2006/relationships/customXml" Target="../ink/ink190.xml"/><Relationship Id="rId107" Type="http://schemas.openxmlformats.org/officeDocument/2006/relationships/image" Target="../media/image169.png"/><Relationship Id="rId11" Type="http://schemas.openxmlformats.org/officeDocument/2006/relationships/image" Target="../media/image123.png"/><Relationship Id="rId32" Type="http://schemas.openxmlformats.org/officeDocument/2006/relationships/customXml" Target="../ink/ink136.xml"/><Relationship Id="rId53" Type="http://schemas.openxmlformats.org/officeDocument/2006/relationships/image" Target="../media/image144.png"/><Relationship Id="rId74" Type="http://schemas.openxmlformats.org/officeDocument/2006/relationships/customXml" Target="../ink/ink157.xml"/><Relationship Id="rId128" Type="http://schemas.openxmlformats.org/officeDocument/2006/relationships/customXml" Target="../ink/ink185.xml"/><Relationship Id="rId149" Type="http://schemas.openxmlformats.org/officeDocument/2006/relationships/image" Target="../media/image190.png"/><Relationship Id="rId5" Type="http://schemas.openxmlformats.org/officeDocument/2006/relationships/image" Target="../media/image120.png"/><Relationship Id="rId95" Type="http://schemas.openxmlformats.org/officeDocument/2006/relationships/image" Target="../media/image163.png"/><Relationship Id="rId22" Type="http://schemas.openxmlformats.org/officeDocument/2006/relationships/customXml" Target="../ink/ink131.xml"/><Relationship Id="rId27" Type="http://schemas.openxmlformats.org/officeDocument/2006/relationships/image" Target="../media/image131.png"/><Relationship Id="rId43" Type="http://schemas.openxmlformats.org/officeDocument/2006/relationships/image" Target="../media/image139.png"/><Relationship Id="rId48" Type="http://schemas.openxmlformats.org/officeDocument/2006/relationships/customXml" Target="../ink/ink144.xml"/><Relationship Id="rId64" Type="http://schemas.openxmlformats.org/officeDocument/2006/relationships/customXml" Target="../ink/ink152.xml"/><Relationship Id="rId69" Type="http://schemas.openxmlformats.org/officeDocument/2006/relationships/image" Target="../media/image151.png"/><Relationship Id="rId113" Type="http://schemas.openxmlformats.org/officeDocument/2006/relationships/image" Target="../media/image172.png"/><Relationship Id="rId118" Type="http://schemas.openxmlformats.org/officeDocument/2006/relationships/customXml" Target="../ink/ink180.xml"/><Relationship Id="rId134" Type="http://schemas.openxmlformats.org/officeDocument/2006/relationships/customXml" Target="../ink/ink188.xml"/><Relationship Id="rId139" Type="http://schemas.openxmlformats.org/officeDocument/2006/relationships/image" Target="../media/image185.png"/><Relationship Id="rId80" Type="http://schemas.openxmlformats.org/officeDocument/2006/relationships/customXml" Target="../ink/ink160.xml"/><Relationship Id="rId85" Type="http://schemas.openxmlformats.org/officeDocument/2006/relationships/customXml" Target="../ink/ink163.xml"/><Relationship Id="rId150" Type="http://schemas.openxmlformats.org/officeDocument/2006/relationships/customXml" Target="../ink/ink196.xml"/><Relationship Id="rId12" Type="http://schemas.openxmlformats.org/officeDocument/2006/relationships/customXml" Target="../ink/ink126.xml"/><Relationship Id="rId17" Type="http://schemas.openxmlformats.org/officeDocument/2006/relationships/image" Target="../media/image126.png"/><Relationship Id="rId33" Type="http://schemas.openxmlformats.org/officeDocument/2006/relationships/image" Target="../media/image134.png"/><Relationship Id="rId38" Type="http://schemas.openxmlformats.org/officeDocument/2006/relationships/customXml" Target="../ink/ink139.xml"/><Relationship Id="rId59" Type="http://schemas.openxmlformats.org/officeDocument/2006/relationships/image" Target="../media/image147.png"/><Relationship Id="rId103" Type="http://schemas.openxmlformats.org/officeDocument/2006/relationships/image" Target="../media/image167.png"/><Relationship Id="rId108" Type="http://schemas.openxmlformats.org/officeDocument/2006/relationships/customXml" Target="../ink/ink175.xml"/><Relationship Id="rId124" Type="http://schemas.openxmlformats.org/officeDocument/2006/relationships/customXml" Target="../ink/ink183.xml"/><Relationship Id="rId129" Type="http://schemas.openxmlformats.org/officeDocument/2006/relationships/image" Target="../media/image180.png"/><Relationship Id="rId54" Type="http://schemas.openxmlformats.org/officeDocument/2006/relationships/customXml" Target="../ink/ink147.xml"/><Relationship Id="rId70" Type="http://schemas.openxmlformats.org/officeDocument/2006/relationships/customXml" Target="../ink/ink155.xml"/><Relationship Id="rId75" Type="http://schemas.openxmlformats.org/officeDocument/2006/relationships/image" Target="../media/image154.png"/><Relationship Id="rId91" Type="http://schemas.openxmlformats.org/officeDocument/2006/relationships/image" Target="../media/image161.png"/><Relationship Id="rId96" Type="http://schemas.openxmlformats.org/officeDocument/2006/relationships/customXml" Target="../ink/ink169.xml"/><Relationship Id="rId140" Type="http://schemas.openxmlformats.org/officeDocument/2006/relationships/customXml" Target="../ink/ink191.xml"/><Relationship Id="rId145" Type="http://schemas.openxmlformats.org/officeDocument/2006/relationships/image" Target="../media/image188.png"/><Relationship Id="rId1" Type="http://schemas.openxmlformats.org/officeDocument/2006/relationships/slideLayout" Target="../slideLayouts/slideLayout2.xml"/><Relationship Id="rId6" Type="http://schemas.openxmlformats.org/officeDocument/2006/relationships/customXml" Target="../ink/ink123.xml"/><Relationship Id="rId23" Type="http://schemas.openxmlformats.org/officeDocument/2006/relationships/image" Target="../media/image129.png"/><Relationship Id="rId28" Type="http://schemas.openxmlformats.org/officeDocument/2006/relationships/customXml" Target="../ink/ink134.xml"/><Relationship Id="rId49" Type="http://schemas.openxmlformats.org/officeDocument/2006/relationships/image" Target="../media/image142.png"/><Relationship Id="rId114" Type="http://schemas.openxmlformats.org/officeDocument/2006/relationships/customXml" Target="../ink/ink178.xml"/><Relationship Id="rId119" Type="http://schemas.openxmlformats.org/officeDocument/2006/relationships/image" Target="../media/image175.png"/><Relationship Id="rId44" Type="http://schemas.openxmlformats.org/officeDocument/2006/relationships/customXml" Target="../ink/ink142.xml"/><Relationship Id="rId60" Type="http://schemas.openxmlformats.org/officeDocument/2006/relationships/customXml" Target="../ink/ink150.xml"/><Relationship Id="rId65" Type="http://schemas.openxmlformats.org/officeDocument/2006/relationships/image" Target="../media/image13.png"/><Relationship Id="rId81" Type="http://schemas.openxmlformats.org/officeDocument/2006/relationships/image" Target="../media/image157.png"/><Relationship Id="rId86" Type="http://schemas.openxmlformats.org/officeDocument/2006/relationships/customXml" Target="../ink/ink164.xml"/><Relationship Id="rId130" Type="http://schemas.openxmlformats.org/officeDocument/2006/relationships/customXml" Target="../ink/ink186.xml"/><Relationship Id="rId135" Type="http://schemas.openxmlformats.org/officeDocument/2006/relationships/image" Target="../media/image183.png"/><Relationship Id="rId151" Type="http://schemas.openxmlformats.org/officeDocument/2006/relationships/image" Target="../media/image191.png"/><Relationship Id="rId13" Type="http://schemas.openxmlformats.org/officeDocument/2006/relationships/image" Target="../media/image124.png"/><Relationship Id="rId18" Type="http://schemas.openxmlformats.org/officeDocument/2006/relationships/customXml" Target="../ink/ink129.xml"/><Relationship Id="rId39" Type="http://schemas.openxmlformats.org/officeDocument/2006/relationships/image" Target="../media/image137.png"/><Relationship Id="rId109" Type="http://schemas.openxmlformats.org/officeDocument/2006/relationships/image" Target="../media/image170.png"/><Relationship Id="rId34" Type="http://schemas.openxmlformats.org/officeDocument/2006/relationships/customXml" Target="../ink/ink137.xml"/><Relationship Id="rId50" Type="http://schemas.openxmlformats.org/officeDocument/2006/relationships/customXml" Target="../ink/ink145.xml"/><Relationship Id="rId55" Type="http://schemas.openxmlformats.org/officeDocument/2006/relationships/image" Target="../media/image145.png"/><Relationship Id="rId76" Type="http://schemas.openxmlformats.org/officeDocument/2006/relationships/customXml" Target="../ink/ink158.xml"/><Relationship Id="rId97" Type="http://schemas.openxmlformats.org/officeDocument/2006/relationships/image" Target="../media/image164.png"/><Relationship Id="rId104" Type="http://schemas.openxmlformats.org/officeDocument/2006/relationships/customXml" Target="../ink/ink173.xml"/><Relationship Id="rId120" Type="http://schemas.openxmlformats.org/officeDocument/2006/relationships/customXml" Target="../ink/ink181.xml"/><Relationship Id="rId125" Type="http://schemas.openxmlformats.org/officeDocument/2006/relationships/image" Target="../media/image178.png"/><Relationship Id="rId141" Type="http://schemas.openxmlformats.org/officeDocument/2006/relationships/image" Target="../media/image186.png"/><Relationship Id="rId146" Type="http://schemas.openxmlformats.org/officeDocument/2006/relationships/customXml" Target="../ink/ink194.xml"/><Relationship Id="rId7" Type="http://schemas.openxmlformats.org/officeDocument/2006/relationships/image" Target="../media/image121.png"/><Relationship Id="rId71" Type="http://schemas.openxmlformats.org/officeDocument/2006/relationships/image" Target="../media/image152.png"/><Relationship Id="rId92" Type="http://schemas.openxmlformats.org/officeDocument/2006/relationships/customXml" Target="../ink/ink167.xml"/><Relationship Id="rId2" Type="http://schemas.openxmlformats.org/officeDocument/2006/relationships/customXml" Target="../ink/ink121.xml"/><Relationship Id="rId29" Type="http://schemas.openxmlformats.org/officeDocument/2006/relationships/image" Target="../media/image132.png"/><Relationship Id="rId24" Type="http://schemas.openxmlformats.org/officeDocument/2006/relationships/customXml" Target="../ink/ink132.xml"/><Relationship Id="rId40" Type="http://schemas.openxmlformats.org/officeDocument/2006/relationships/customXml" Target="../ink/ink140.xml"/><Relationship Id="rId45" Type="http://schemas.openxmlformats.org/officeDocument/2006/relationships/image" Target="../media/image140.png"/><Relationship Id="rId66" Type="http://schemas.openxmlformats.org/officeDocument/2006/relationships/customXml" Target="../ink/ink153.xml"/><Relationship Id="rId87" Type="http://schemas.openxmlformats.org/officeDocument/2006/relationships/image" Target="../media/image159.png"/><Relationship Id="rId110" Type="http://schemas.openxmlformats.org/officeDocument/2006/relationships/customXml" Target="../ink/ink176.xml"/><Relationship Id="rId115" Type="http://schemas.openxmlformats.org/officeDocument/2006/relationships/image" Target="../media/image173.png"/><Relationship Id="rId131" Type="http://schemas.openxmlformats.org/officeDocument/2006/relationships/image" Target="../media/image181.png"/><Relationship Id="rId136" Type="http://schemas.openxmlformats.org/officeDocument/2006/relationships/customXml" Target="../ink/ink189.xml"/><Relationship Id="rId61" Type="http://schemas.openxmlformats.org/officeDocument/2006/relationships/image" Target="../media/image148.png"/><Relationship Id="rId82" Type="http://schemas.openxmlformats.org/officeDocument/2006/relationships/customXml" Target="../ink/ink161.xml"/><Relationship Id="rId152" Type="http://schemas.openxmlformats.org/officeDocument/2006/relationships/customXml" Target="../ink/ink197.xml"/><Relationship Id="rId19" Type="http://schemas.openxmlformats.org/officeDocument/2006/relationships/image" Target="../media/image127.png"/><Relationship Id="rId14" Type="http://schemas.openxmlformats.org/officeDocument/2006/relationships/customXml" Target="../ink/ink127.xml"/><Relationship Id="rId30" Type="http://schemas.openxmlformats.org/officeDocument/2006/relationships/customXml" Target="../ink/ink135.xml"/><Relationship Id="rId35" Type="http://schemas.openxmlformats.org/officeDocument/2006/relationships/image" Target="../media/image135.png"/><Relationship Id="rId56" Type="http://schemas.openxmlformats.org/officeDocument/2006/relationships/customXml" Target="../ink/ink148.xml"/><Relationship Id="rId77" Type="http://schemas.openxmlformats.org/officeDocument/2006/relationships/image" Target="../media/image155.png"/><Relationship Id="rId100" Type="http://schemas.openxmlformats.org/officeDocument/2006/relationships/customXml" Target="../ink/ink171.xml"/><Relationship Id="rId105" Type="http://schemas.openxmlformats.org/officeDocument/2006/relationships/image" Target="../media/image168.png"/><Relationship Id="rId126" Type="http://schemas.openxmlformats.org/officeDocument/2006/relationships/customXml" Target="../ink/ink184.xml"/><Relationship Id="rId147" Type="http://schemas.openxmlformats.org/officeDocument/2006/relationships/image" Target="../media/image189.png"/><Relationship Id="rId8" Type="http://schemas.openxmlformats.org/officeDocument/2006/relationships/customXml" Target="../ink/ink124.xml"/><Relationship Id="rId51" Type="http://schemas.openxmlformats.org/officeDocument/2006/relationships/image" Target="../media/image143.png"/><Relationship Id="rId72" Type="http://schemas.openxmlformats.org/officeDocument/2006/relationships/customXml" Target="../ink/ink156.xml"/><Relationship Id="rId93" Type="http://schemas.openxmlformats.org/officeDocument/2006/relationships/image" Target="../media/image162.png"/><Relationship Id="rId98" Type="http://schemas.openxmlformats.org/officeDocument/2006/relationships/customXml" Target="../ink/ink170.xml"/><Relationship Id="rId121" Type="http://schemas.openxmlformats.org/officeDocument/2006/relationships/image" Target="../media/image176.png"/><Relationship Id="rId142" Type="http://schemas.openxmlformats.org/officeDocument/2006/relationships/customXml" Target="../ink/ink192.xml"/><Relationship Id="rId3" Type="http://schemas.openxmlformats.org/officeDocument/2006/relationships/image" Target="../media/image119.png"/><Relationship Id="rId25" Type="http://schemas.openxmlformats.org/officeDocument/2006/relationships/image" Target="../media/image130.png"/><Relationship Id="rId46" Type="http://schemas.openxmlformats.org/officeDocument/2006/relationships/customXml" Target="../ink/ink143.xml"/><Relationship Id="rId67" Type="http://schemas.openxmlformats.org/officeDocument/2006/relationships/image" Target="../media/image150.png"/><Relationship Id="rId116" Type="http://schemas.openxmlformats.org/officeDocument/2006/relationships/customXml" Target="../ink/ink179.xml"/><Relationship Id="rId137" Type="http://schemas.openxmlformats.org/officeDocument/2006/relationships/image" Target="../media/image184.png"/><Relationship Id="rId20" Type="http://schemas.openxmlformats.org/officeDocument/2006/relationships/customXml" Target="../ink/ink130.xml"/><Relationship Id="rId41" Type="http://schemas.openxmlformats.org/officeDocument/2006/relationships/image" Target="../media/image138.png"/><Relationship Id="rId62" Type="http://schemas.openxmlformats.org/officeDocument/2006/relationships/customXml" Target="../ink/ink151.xml"/><Relationship Id="rId83" Type="http://schemas.openxmlformats.org/officeDocument/2006/relationships/image" Target="../media/image158.png"/><Relationship Id="rId88" Type="http://schemas.openxmlformats.org/officeDocument/2006/relationships/customXml" Target="../ink/ink165.xml"/><Relationship Id="rId111" Type="http://schemas.openxmlformats.org/officeDocument/2006/relationships/image" Target="../media/image171.png"/><Relationship Id="rId132" Type="http://schemas.openxmlformats.org/officeDocument/2006/relationships/customXml" Target="../ink/ink187.xml"/><Relationship Id="rId153" Type="http://schemas.openxmlformats.org/officeDocument/2006/relationships/image" Target="../media/image192.png"/><Relationship Id="rId15" Type="http://schemas.openxmlformats.org/officeDocument/2006/relationships/image" Target="../media/image125.png"/><Relationship Id="rId36" Type="http://schemas.openxmlformats.org/officeDocument/2006/relationships/customXml" Target="../ink/ink138.xml"/><Relationship Id="rId57" Type="http://schemas.openxmlformats.org/officeDocument/2006/relationships/image" Target="../media/image146.png"/><Relationship Id="rId106" Type="http://schemas.openxmlformats.org/officeDocument/2006/relationships/customXml" Target="../ink/ink174.xml"/><Relationship Id="rId127" Type="http://schemas.openxmlformats.org/officeDocument/2006/relationships/image" Target="../media/image179.png"/><Relationship Id="rId10" Type="http://schemas.openxmlformats.org/officeDocument/2006/relationships/customXml" Target="../ink/ink125.xml"/><Relationship Id="rId31" Type="http://schemas.openxmlformats.org/officeDocument/2006/relationships/image" Target="../media/image133.png"/><Relationship Id="rId52" Type="http://schemas.openxmlformats.org/officeDocument/2006/relationships/customXml" Target="../ink/ink146.xml"/><Relationship Id="rId73" Type="http://schemas.openxmlformats.org/officeDocument/2006/relationships/image" Target="../media/image153.png"/><Relationship Id="rId78" Type="http://schemas.openxmlformats.org/officeDocument/2006/relationships/customXml" Target="../ink/ink159.xml"/><Relationship Id="rId94" Type="http://schemas.openxmlformats.org/officeDocument/2006/relationships/customXml" Target="../ink/ink168.xml"/><Relationship Id="rId99" Type="http://schemas.openxmlformats.org/officeDocument/2006/relationships/image" Target="../media/image165.png"/><Relationship Id="rId101" Type="http://schemas.openxmlformats.org/officeDocument/2006/relationships/image" Target="../media/image166.png"/><Relationship Id="rId122" Type="http://schemas.openxmlformats.org/officeDocument/2006/relationships/customXml" Target="../ink/ink182.xml"/><Relationship Id="rId143" Type="http://schemas.openxmlformats.org/officeDocument/2006/relationships/image" Target="../media/image187.png"/><Relationship Id="rId148" Type="http://schemas.openxmlformats.org/officeDocument/2006/relationships/customXml" Target="../ink/ink195.xml"/><Relationship Id="rId4" Type="http://schemas.openxmlformats.org/officeDocument/2006/relationships/customXml" Target="../ink/ink122.xml"/><Relationship Id="rId9" Type="http://schemas.openxmlformats.org/officeDocument/2006/relationships/image" Target="../media/image122.png"/><Relationship Id="rId26" Type="http://schemas.openxmlformats.org/officeDocument/2006/relationships/customXml" Target="../ink/ink133.xml"/><Relationship Id="rId47" Type="http://schemas.openxmlformats.org/officeDocument/2006/relationships/image" Target="../media/image141.png"/><Relationship Id="rId68" Type="http://schemas.openxmlformats.org/officeDocument/2006/relationships/customXml" Target="../ink/ink154.xml"/><Relationship Id="rId89" Type="http://schemas.openxmlformats.org/officeDocument/2006/relationships/image" Target="../media/image160.png"/><Relationship Id="rId112" Type="http://schemas.openxmlformats.org/officeDocument/2006/relationships/customXml" Target="../ink/ink177.xml"/><Relationship Id="rId133" Type="http://schemas.openxmlformats.org/officeDocument/2006/relationships/image" Target="../media/image182.png"/><Relationship Id="rId16" Type="http://schemas.openxmlformats.org/officeDocument/2006/relationships/customXml" Target="../ink/ink128.xml"/><Relationship Id="rId37" Type="http://schemas.openxmlformats.org/officeDocument/2006/relationships/image" Target="../media/image136.png"/><Relationship Id="rId58" Type="http://schemas.openxmlformats.org/officeDocument/2006/relationships/customXml" Target="../ink/ink149.xml"/><Relationship Id="rId79" Type="http://schemas.openxmlformats.org/officeDocument/2006/relationships/image" Target="../media/image156.png"/><Relationship Id="rId102" Type="http://schemas.openxmlformats.org/officeDocument/2006/relationships/customXml" Target="../ink/ink172.xml"/><Relationship Id="rId123" Type="http://schemas.openxmlformats.org/officeDocument/2006/relationships/image" Target="../media/image177.png"/><Relationship Id="rId144" Type="http://schemas.openxmlformats.org/officeDocument/2006/relationships/customXml" Target="../ink/ink193.xml"/><Relationship Id="rId90" Type="http://schemas.openxmlformats.org/officeDocument/2006/relationships/customXml" Target="../ink/ink16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144000" cy="1659338"/>
          </a:xfrm>
        </p:spPr>
        <p:txBody>
          <a:bodyPr/>
          <a:lstStyle/>
          <a:p>
            <a:r>
              <a:rPr lang="en-US" dirty="0" err="1"/>
              <a:t>DevSecOps</a:t>
            </a:r>
            <a:endParaRPr lang="en-IN" dirty="0"/>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B2A2AAD8-2DB7-4933-8AD4-E364540449F9}"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1</a:t>
            </a:fld>
            <a:endParaRPr lang="en-IN"/>
          </a:p>
        </p:txBody>
      </p:sp>
      <p:sp>
        <p:nvSpPr>
          <p:cNvPr id="10" name="TextBox 9">
            <a:extLst>
              <a:ext uri="{FF2B5EF4-FFF2-40B4-BE49-F238E27FC236}">
                <a16:creationId xmlns:a16="http://schemas.microsoft.com/office/drawing/2014/main" id="{6C653640-6509-C760-A61A-73CAF721B88C}"/>
              </a:ext>
            </a:extLst>
          </p:cNvPr>
          <p:cNvSpPr txBox="1"/>
          <p:nvPr/>
        </p:nvSpPr>
        <p:spPr>
          <a:xfrm>
            <a:off x="2714324" y="3140861"/>
            <a:ext cx="8133347" cy="523220"/>
          </a:xfrm>
          <a:prstGeom prst="rect">
            <a:avLst/>
          </a:prstGeom>
          <a:noFill/>
        </p:spPr>
        <p:txBody>
          <a:bodyPr wrap="square">
            <a:spAutoFit/>
          </a:bodyPr>
          <a:lstStyle/>
          <a:p>
            <a:r>
              <a:rPr lang="en-US" sz="2800" dirty="0"/>
              <a:t>“Integrating Security into the Development Lifecycle"</a:t>
            </a:r>
            <a:endParaRPr lang="en-IN" sz="2800" dirty="0"/>
          </a:p>
        </p:txBody>
      </p:sp>
    </p:spTree>
    <p:extLst>
      <p:ext uri="{BB962C8B-B14F-4D97-AF65-F5344CB8AC3E}">
        <p14:creationId xmlns:p14="http://schemas.microsoft.com/office/powerpoint/2010/main" val="1218007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dirty="0"/>
              <a:t>Secure Software Development Lifecycle (SDLC)</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B3856EB2-EAA7-425C-97EB-1DE4B652287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10</a:t>
            </a:fld>
            <a:endParaRPr lang="en-IN"/>
          </a:p>
        </p:txBody>
      </p:sp>
      <p:sp>
        <p:nvSpPr>
          <p:cNvPr id="7" name="TextBox 6">
            <a:extLst>
              <a:ext uri="{FF2B5EF4-FFF2-40B4-BE49-F238E27FC236}">
                <a16:creationId xmlns:a16="http://schemas.microsoft.com/office/drawing/2014/main" id="{82A2DE00-4180-004D-E6AA-7356BDA950A7}"/>
              </a:ext>
            </a:extLst>
          </p:cNvPr>
          <p:cNvSpPr txBox="1"/>
          <p:nvPr/>
        </p:nvSpPr>
        <p:spPr>
          <a:xfrm>
            <a:off x="967739" y="2170844"/>
            <a:ext cx="10621879" cy="3139321"/>
          </a:xfrm>
          <a:prstGeom prst="rect">
            <a:avLst/>
          </a:prstGeom>
          <a:noFill/>
        </p:spPr>
        <p:txBody>
          <a:bodyPr wrap="square">
            <a:spAutoFit/>
          </a:bodyPr>
          <a:lstStyle/>
          <a:p>
            <a:pPr algn="l"/>
            <a:r>
              <a:rPr lang="en-US" b="1" dirty="0"/>
              <a:t>Five Phases of Software Development Lifecycle (SDLC)</a:t>
            </a:r>
            <a:br>
              <a:rPr lang="en-US" b="1" dirty="0"/>
            </a:br>
            <a:endParaRPr lang="en-US" b="1" dirty="0"/>
          </a:p>
          <a:p>
            <a:pPr algn="l">
              <a:buFont typeface="Arial" panose="020B0604020202020204" pitchFamily="34" charset="0"/>
              <a:buChar char="•"/>
            </a:pPr>
            <a:r>
              <a:rPr lang="en-US" b="1" dirty="0">
                <a:solidFill>
                  <a:srgbClr val="00B0F0"/>
                </a:solidFill>
              </a:rPr>
              <a:t>Requirements</a:t>
            </a:r>
            <a:r>
              <a:rPr lang="en-US" dirty="0">
                <a:solidFill>
                  <a:srgbClr val="00B0F0"/>
                </a:solidFill>
              </a:rPr>
              <a:t> gathering</a:t>
            </a:r>
          </a:p>
          <a:p>
            <a:pPr algn="l">
              <a:buFont typeface="Arial" panose="020B0604020202020204" pitchFamily="34" charset="0"/>
              <a:buChar char="•"/>
            </a:pPr>
            <a:r>
              <a:rPr lang="en-US" b="1" dirty="0">
                <a:solidFill>
                  <a:srgbClr val="00B0F0"/>
                </a:solidFill>
              </a:rPr>
              <a:t>Design</a:t>
            </a:r>
            <a:r>
              <a:rPr lang="en-US" dirty="0">
                <a:solidFill>
                  <a:srgbClr val="00B0F0"/>
                </a:solidFill>
              </a:rPr>
              <a:t> of new features based on the requirements</a:t>
            </a:r>
          </a:p>
          <a:p>
            <a:pPr algn="l">
              <a:buFont typeface="Arial" panose="020B0604020202020204" pitchFamily="34" charset="0"/>
              <a:buChar char="•"/>
            </a:pPr>
            <a:r>
              <a:rPr lang="en-US" b="1" dirty="0">
                <a:solidFill>
                  <a:srgbClr val="00B0F0"/>
                </a:solidFill>
              </a:rPr>
              <a:t>Development</a:t>
            </a:r>
            <a:r>
              <a:rPr lang="en-US" dirty="0">
                <a:solidFill>
                  <a:srgbClr val="00B0F0"/>
                </a:solidFill>
              </a:rPr>
              <a:t> of new capabilities (writing code to meet requirements)</a:t>
            </a:r>
          </a:p>
          <a:p>
            <a:pPr algn="l">
              <a:buFont typeface="Arial" panose="020B0604020202020204" pitchFamily="34" charset="0"/>
              <a:buChar char="•"/>
            </a:pPr>
            <a:r>
              <a:rPr lang="en-US" b="1" dirty="0">
                <a:solidFill>
                  <a:srgbClr val="00B0F0"/>
                </a:solidFill>
              </a:rPr>
              <a:t>Testing</a:t>
            </a:r>
            <a:r>
              <a:rPr lang="en-US" dirty="0">
                <a:solidFill>
                  <a:srgbClr val="00B0F0"/>
                </a:solidFill>
              </a:rPr>
              <a:t> and verification of new capabilities—confirming that they do indeed meet the requirements</a:t>
            </a:r>
          </a:p>
          <a:p>
            <a:pPr algn="l">
              <a:buFont typeface="Arial" panose="020B0604020202020204" pitchFamily="34" charset="0"/>
              <a:buChar char="•"/>
            </a:pPr>
            <a:r>
              <a:rPr lang="en-US" b="1" dirty="0">
                <a:solidFill>
                  <a:srgbClr val="00B0F0"/>
                </a:solidFill>
              </a:rPr>
              <a:t>Deployment</a:t>
            </a:r>
            <a:r>
              <a:rPr lang="en-US" dirty="0">
                <a:solidFill>
                  <a:srgbClr val="00B0F0"/>
                </a:solidFill>
              </a:rPr>
              <a:t> of the new project</a:t>
            </a:r>
            <a:endParaRPr lang="en-US" dirty="0">
              <a:solidFill>
                <a:schemeClr val="accent1"/>
              </a:solidFill>
            </a:endParaRPr>
          </a:p>
          <a:p>
            <a:endParaRPr lang="en-US" dirty="0">
              <a:solidFill>
                <a:schemeClr val="accent1"/>
              </a:solidFill>
            </a:endParaRPr>
          </a:p>
          <a:p>
            <a:endParaRPr lang="en-US" dirty="0">
              <a:solidFill>
                <a:schemeClr val="accent1"/>
              </a:solidFill>
            </a:endParaRPr>
          </a:p>
          <a:p>
            <a:r>
              <a:rPr lang="en-US" dirty="0">
                <a:solidFill>
                  <a:schemeClr val="accent1"/>
                </a:solidFill>
              </a:rPr>
              <a:t>“</a:t>
            </a:r>
            <a:r>
              <a:rPr lang="en-US" b="1" dirty="0">
                <a:solidFill>
                  <a:schemeClr val="accent1"/>
                </a:solidFill>
              </a:rPr>
              <a:t>Secure SDLC </a:t>
            </a:r>
            <a:r>
              <a:rPr lang="en-US" dirty="0">
                <a:solidFill>
                  <a:schemeClr val="accent1"/>
                </a:solidFill>
              </a:rPr>
              <a:t>means adding security testing at each software development stage, from design, to development, to deployment and maintenance of the software”</a:t>
            </a:r>
            <a:endParaRPr lang="en-IN" dirty="0">
              <a:solidFill>
                <a:schemeClr val="accent1"/>
              </a:solidFill>
            </a:endParaRPr>
          </a:p>
        </p:txBody>
      </p:sp>
    </p:spTree>
    <p:extLst>
      <p:ext uri="{BB962C8B-B14F-4D97-AF65-F5344CB8AC3E}">
        <p14:creationId xmlns:p14="http://schemas.microsoft.com/office/powerpoint/2010/main" val="19912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dirty="0"/>
              <a:t>Secure Software Development Lifecycle (SDLC)</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B3856EB2-EAA7-425C-97EB-1DE4B652287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11</a:t>
            </a:fld>
            <a:endParaRPr lang="en-IN"/>
          </a:p>
        </p:txBody>
      </p:sp>
      <p:pic>
        <p:nvPicPr>
          <p:cNvPr id="3074" name="Picture 2" descr="wordpress-sync/ssdlc-2">
            <a:extLst>
              <a:ext uri="{FF2B5EF4-FFF2-40B4-BE49-F238E27FC236}">
                <a16:creationId xmlns:a16="http://schemas.microsoft.com/office/drawing/2014/main" id="{CBCBFE3B-6F93-6E84-ADB4-1B98D71EE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231" y="2050182"/>
            <a:ext cx="8008219" cy="4030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96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dirty="0"/>
              <a:t>Secure Software Development Lifecycle (SDLC)</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B3856EB2-EAA7-425C-97EB-1DE4B652287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12</a:t>
            </a:fld>
            <a:endParaRPr lang="en-IN"/>
          </a:p>
        </p:txBody>
      </p:sp>
      <p:sp>
        <p:nvSpPr>
          <p:cNvPr id="7" name="TextBox 6">
            <a:extLst>
              <a:ext uri="{FF2B5EF4-FFF2-40B4-BE49-F238E27FC236}">
                <a16:creationId xmlns:a16="http://schemas.microsoft.com/office/drawing/2014/main" id="{5BB1CC49-D290-9D06-31D3-E3FA23A5A39F}"/>
              </a:ext>
            </a:extLst>
          </p:cNvPr>
          <p:cNvSpPr txBox="1"/>
          <p:nvPr/>
        </p:nvSpPr>
        <p:spPr>
          <a:xfrm>
            <a:off x="989798" y="2181386"/>
            <a:ext cx="10212404" cy="2308324"/>
          </a:xfrm>
          <a:prstGeom prst="rect">
            <a:avLst/>
          </a:prstGeom>
          <a:noFill/>
        </p:spPr>
        <p:txBody>
          <a:bodyPr wrap="square">
            <a:spAutoFit/>
          </a:bodyPr>
          <a:lstStyle/>
          <a:p>
            <a:r>
              <a:rPr lang="en-US" dirty="0"/>
              <a:t>Both SSDLC and </a:t>
            </a:r>
            <a:r>
              <a:rPr lang="en-US" dirty="0" err="1"/>
              <a:t>DevSecOps</a:t>
            </a:r>
            <a:r>
              <a:rPr lang="en-US" dirty="0"/>
              <a:t> focus on empowering developers to have more ownership of their application, ensuring they are doing more than just writing and testing their code to meet functional specifications.</a:t>
            </a:r>
          </a:p>
          <a:p>
            <a:endParaRPr lang="en-US" dirty="0"/>
          </a:p>
          <a:p>
            <a:r>
              <a:rPr lang="en-US" b="1" dirty="0"/>
              <a:t>Secure SDLC </a:t>
            </a:r>
            <a:r>
              <a:rPr lang="en-US" dirty="0"/>
              <a:t>is focused on how the </a:t>
            </a:r>
            <a:r>
              <a:rPr lang="en-US" b="1" dirty="0"/>
              <a:t>application is designed and built.</a:t>
            </a:r>
          </a:p>
          <a:p>
            <a:endParaRPr lang="en-US" dirty="0"/>
          </a:p>
          <a:p>
            <a:r>
              <a:rPr lang="en-US" b="1" dirty="0" err="1"/>
              <a:t>DevSecOps</a:t>
            </a:r>
            <a:r>
              <a:rPr lang="en-US" dirty="0"/>
              <a:t> seeks to shift ownership of the production environment for each application away from traditional IT teams and into the hands of the developers. This lets </a:t>
            </a:r>
            <a:r>
              <a:rPr lang="en-US" b="1" dirty="0"/>
              <a:t>developers focus on automating build, test, and release processes as much as possible</a:t>
            </a:r>
            <a:r>
              <a:rPr lang="en-US" dirty="0"/>
              <a:t>.</a:t>
            </a:r>
            <a:endParaRPr lang="en-IN" dirty="0"/>
          </a:p>
        </p:txBody>
      </p:sp>
    </p:spTree>
    <p:extLst>
      <p:ext uri="{BB962C8B-B14F-4D97-AF65-F5344CB8AC3E}">
        <p14:creationId xmlns:p14="http://schemas.microsoft.com/office/powerpoint/2010/main" val="853009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b="1" dirty="0"/>
              <a:t>Open Worldwide Application Security Project (OWASP)</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3255C311-C33F-4E68-8B40-E3720B1F076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13</a:t>
            </a:fld>
            <a:endParaRPr lang="en-IN"/>
          </a:p>
        </p:txBody>
      </p:sp>
      <p:sp>
        <p:nvSpPr>
          <p:cNvPr id="7" name="TextBox 6">
            <a:extLst>
              <a:ext uri="{FF2B5EF4-FFF2-40B4-BE49-F238E27FC236}">
                <a16:creationId xmlns:a16="http://schemas.microsoft.com/office/drawing/2014/main" id="{3A1C45CD-C922-4A5F-A373-6316CFC41C0C}"/>
              </a:ext>
            </a:extLst>
          </p:cNvPr>
          <p:cNvSpPr txBox="1"/>
          <p:nvPr/>
        </p:nvSpPr>
        <p:spPr>
          <a:xfrm>
            <a:off x="554805" y="2011704"/>
            <a:ext cx="10253609" cy="2862322"/>
          </a:xfrm>
          <a:prstGeom prst="rect">
            <a:avLst/>
          </a:prstGeom>
          <a:noFill/>
        </p:spPr>
        <p:txBody>
          <a:bodyPr wrap="square">
            <a:spAutoFit/>
          </a:bodyPr>
          <a:lstStyle/>
          <a:p>
            <a:pPr marL="342900" indent="-342900">
              <a:buFont typeface="+mj-lt"/>
              <a:buAutoNum type="arabicPeriod"/>
            </a:pPr>
            <a:r>
              <a:rPr lang="en-IN" dirty="0"/>
              <a:t>A01:2021-Broken Access Control</a:t>
            </a:r>
          </a:p>
          <a:p>
            <a:pPr marL="342900" indent="-342900">
              <a:buFont typeface="+mj-lt"/>
              <a:buAutoNum type="arabicPeriod"/>
            </a:pPr>
            <a:r>
              <a:rPr lang="en-IN" dirty="0"/>
              <a:t>A02:2021-Cryptographic Failures</a:t>
            </a:r>
          </a:p>
          <a:p>
            <a:pPr marL="342900" indent="-342900">
              <a:buFont typeface="+mj-lt"/>
              <a:buAutoNum type="arabicPeriod"/>
            </a:pPr>
            <a:r>
              <a:rPr lang="en-IN" dirty="0"/>
              <a:t>A03:2021-Injection</a:t>
            </a:r>
          </a:p>
          <a:p>
            <a:pPr marL="342900" indent="-342900">
              <a:buFont typeface="+mj-lt"/>
              <a:buAutoNum type="arabicPeriod"/>
            </a:pPr>
            <a:r>
              <a:rPr lang="en-IN" dirty="0"/>
              <a:t>A04:2021-Insecure Design</a:t>
            </a:r>
          </a:p>
          <a:p>
            <a:pPr marL="342900" indent="-342900">
              <a:buFont typeface="+mj-lt"/>
              <a:buAutoNum type="arabicPeriod"/>
            </a:pPr>
            <a:r>
              <a:rPr lang="en-IN" dirty="0"/>
              <a:t>A05:2021-Security Misconfiguration</a:t>
            </a:r>
          </a:p>
          <a:p>
            <a:pPr marL="342900" indent="-342900">
              <a:buFont typeface="+mj-lt"/>
              <a:buAutoNum type="arabicPeriod"/>
            </a:pPr>
            <a:r>
              <a:rPr lang="en-IN" dirty="0"/>
              <a:t>A06:2021-Vulnerable and Outdated Components</a:t>
            </a:r>
          </a:p>
          <a:p>
            <a:pPr marL="342900" indent="-342900">
              <a:buFont typeface="+mj-lt"/>
              <a:buAutoNum type="arabicPeriod"/>
            </a:pPr>
            <a:r>
              <a:rPr lang="en-IN" dirty="0"/>
              <a:t>A07:2021-Identification and Authentication Failures</a:t>
            </a:r>
          </a:p>
          <a:p>
            <a:pPr marL="342900" indent="-342900">
              <a:buFont typeface="+mj-lt"/>
              <a:buAutoNum type="arabicPeriod"/>
            </a:pPr>
            <a:r>
              <a:rPr lang="en-US" dirty="0"/>
              <a:t>A08:2021-Software and Data Integrity Failures</a:t>
            </a:r>
            <a:endParaRPr lang="en-IN" dirty="0"/>
          </a:p>
          <a:p>
            <a:pPr marL="342900" indent="-342900">
              <a:buFont typeface="+mj-lt"/>
              <a:buAutoNum type="arabicPeriod"/>
            </a:pPr>
            <a:r>
              <a:rPr lang="en-IN" dirty="0"/>
              <a:t>A09:2021-Security Logging and Monitoring</a:t>
            </a:r>
          </a:p>
          <a:p>
            <a:pPr marL="342900" indent="-342900">
              <a:buFont typeface="+mj-lt"/>
              <a:buAutoNum type="arabicPeriod"/>
            </a:pPr>
            <a:r>
              <a:rPr lang="en-IN" dirty="0"/>
              <a:t>A10:2021-Server-Side Request Forgery</a:t>
            </a:r>
          </a:p>
        </p:txBody>
      </p:sp>
    </p:spTree>
    <p:extLst>
      <p:ext uri="{BB962C8B-B14F-4D97-AF65-F5344CB8AC3E}">
        <p14:creationId xmlns:p14="http://schemas.microsoft.com/office/powerpoint/2010/main" val="2861303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351472" y="1044178"/>
            <a:ext cx="9054164" cy="504306"/>
          </a:xfrm>
        </p:spPr>
        <p:txBody>
          <a:bodyPr>
            <a:normAutofit/>
          </a:bodyPr>
          <a:lstStyle/>
          <a:p>
            <a:r>
              <a:rPr lang="en-IN" sz="2400" b="1" i="0" u="none" strike="noStrike" baseline="0" dirty="0">
                <a:latin typeface="ArialMT"/>
              </a:rPr>
              <a:t>Building Secure Code</a:t>
            </a:r>
            <a:endParaRPr lang="en-US" sz="2400" b="1" dirty="0"/>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4BAA9230-97F4-48D7-B8F6-043C628AC653}"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14</a:t>
            </a:fld>
            <a:endParaRPr lang="en-IN"/>
          </a:p>
        </p:txBody>
      </p:sp>
      <p:sp>
        <p:nvSpPr>
          <p:cNvPr id="7" name="TextBox 6">
            <a:extLst>
              <a:ext uri="{FF2B5EF4-FFF2-40B4-BE49-F238E27FC236}">
                <a16:creationId xmlns:a16="http://schemas.microsoft.com/office/drawing/2014/main" id="{6E29CA94-1D9E-4611-5041-DE219D4E55D9}"/>
              </a:ext>
            </a:extLst>
          </p:cNvPr>
          <p:cNvSpPr txBox="1"/>
          <p:nvPr/>
        </p:nvSpPr>
        <p:spPr>
          <a:xfrm>
            <a:off x="788621" y="2290356"/>
            <a:ext cx="10032521" cy="3877985"/>
          </a:xfrm>
          <a:prstGeom prst="rect">
            <a:avLst/>
          </a:prstGeom>
          <a:noFill/>
        </p:spPr>
        <p:txBody>
          <a:bodyPr wrap="square" rtlCol="0">
            <a:spAutoFit/>
          </a:bodyPr>
          <a:lstStyle/>
          <a:p>
            <a:pPr marL="285750" indent="-285750" algn="l">
              <a:buFont typeface="Arial" panose="020B0604020202020204" pitchFamily="34" charset="0"/>
              <a:buChar char="•"/>
            </a:pPr>
            <a:r>
              <a:rPr lang="en-US" sz="1800" b="1" i="0" u="none" strike="noStrike" baseline="0" dirty="0">
                <a:latin typeface="Calibri Body"/>
              </a:rPr>
              <a:t>Code reviews(Peer review) </a:t>
            </a:r>
            <a:r>
              <a:rPr lang="en-US" sz="1800" b="0" i="0" u="none" strike="noStrike" baseline="0" dirty="0">
                <a:latin typeface="ArialMT"/>
              </a:rPr>
              <a:t>- </a:t>
            </a:r>
            <a:r>
              <a:rPr lang="en-US" sz="1600" b="0" i="0" dirty="0">
                <a:solidFill>
                  <a:srgbClr val="171321"/>
                </a:solidFill>
                <a:effectLst/>
                <a:latin typeface="Calibri Body"/>
              </a:rPr>
              <a:t>Code reviews are methodical assessments of code designed to identify bugs, increase code quality, and help developers learn the source code.</a:t>
            </a:r>
            <a:endParaRPr lang="en-US" sz="1600" dirty="0">
              <a:solidFill>
                <a:srgbClr val="171321"/>
              </a:solidFill>
              <a:latin typeface="Calibri Body"/>
            </a:endParaRPr>
          </a:p>
          <a:p>
            <a:pPr marL="285750" indent="-285750" algn="l">
              <a:buFont typeface="Arial" panose="020B0604020202020204" pitchFamily="34" charset="0"/>
              <a:buChar char="•"/>
            </a:pPr>
            <a:r>
              <a:rPr lang="en-US" sz="1600" b="1" i="0" u="none" strike="noStrike" baseline="0" dirty="0">
                <a:solidFill>
                  <a:srgbClr val="171321"/>
                </a:solidFill>
                <a:latin typeface="Calibri Body"/>
              </a:rPr>
              <a:t>Four approaches :</a:t>
            </a:r>
            <a:br>
              <a:rPr lang="en-US" sz="1600" b="0" i="0" u="none" strike="noStrike" baseline="0" dirty="0">
                <a:solidFill>
                  <a:srgbClr val="171321"/>
                </a:solidFill>
                <a:latin typeface="Calibri Body"/>
              </a:rPr>
            </a:br>
            <a:r>
              <a:rPr lang="en-US" sz="1600" b="0" i="0" u="none" strike="noStrike" baseline="0" dirty="0">
                <a:solidFill>
                  <a:srgbClr val="171321"/>
                </a:solidFill>
                <a:latin typeface="Calibri Body"/>
              </a:rPr>
              <a:t>	</a:t>
            </a:r>
            <a:r>
              <a:rPr lang="en-US" sz="1600" b="1" i="0" u="none" strike="noStrike" baseline="0" dirty="0">
                <a:solidFill>
                  <a:srgbClr val="171321"/>
                </a:solidFill>
                <a:latin typeface="Calibri Body"/>
              </a:rPr>
              <a:t>Pair Programming</a:t>
            </a:r>
            <a:br>
              <a:rPr lang="en-US" sz="1600" b="0" i="0" u="none" strike="noStrike" baseline="0" dirty="0">
                <a:solidFill>
                  <a:srgbClr val="171321"/>
                </a:solidFill>
                <a:latin typeface="Calibri Body"/>
              </a:rPr>
            </a:br>
            <a:r>
              <a:rPr lang="en-US" sz="1600" b="0" i="0" u="none" strike="noStrike" baseline="0" dirty="0">
                <a:solidFill>
                  <a:srgbClr val="171321"/>
                </a:solidFill>
                <a:latin typeface="Calibri Body"/>
              </a:rPr>
              <a:t>	</a:t>
            </a:r>
            <a:r>
              <a:rPr lang="en-US" sz="1600" b="1" i="0" u="none" strike="noStrike" baseline="0" dirty="0">
                <a:solidFill>
                  <a:srgbClr val="171321"/>
                </a:solidFill>
                <a:latin typeface="Calibri Body"/>
              </a:rPr>
              <a:t>Over-the-shoulder review</a:t>
            </a:r>
            <a:br>
              <a:rPr lang="en-US" sz="1600" b="0" i="0" u="none" strike="noStrike" baseline="0" dirty="0">
                <a:solidFill>
                  <a:srgbClr val="171321"/>
                </a:solidFill>
                <a:latin typeface="Calibri Body"/>
              </a:rPr>
            </a:br>
            <a:r>
              <a:rPr lang="en-US" sz="1600" b="0" i="0" u="none" strike="noStrike" baseline="0" dirty="0">
                <a:solidFill>
                  <a:srgbClr val="171321"/>
                </a:solidFill>
                <a:latin typeface="Calibri Body"/>
              </a:rPr>
              <a:t>	</a:t>
            </a:r>
            <a:r>
              <a:rPr lang="en-US" sz="1600" b="1" i="0" u="none" strike="noStrike" baseline="0" dirty="0">
                <a:solidFill>
                  <a:srgbClr val="171321"/>
                </a:solidFill>
                <a:latin typeface="Calibri Body"/>
              </a:rPr>
              <a:t>Tool assisted review (</a:t>
            </a:r>
            <a:r>
              <a:rPr lang="en-US" sz="1600" b="1" i="0" u="none" strike="noStrike" baseline="0" dirty="0" err="1">
                <a:solidFill>
                  <a:srgbClr val="171321"/>
                </a:solidFill>
                <a:latin typeface="Calibri Body"/>
              </a:rPr>
              <a:t>e.g</a:t>
            </a:r>
            <a:r>
              <a:rPr lang="en-US" sz="1600" b="1" i="0" u="none" strike="noStrike" baseline="0" dirty="0">
                <a:solidFill>
                  <a:srgbClr val="171321"/>
                </a:solidFill>
                <a:latin typeface="Calibri Body"/>
              </a:rPr>
              <a:t> Amazon </a:t>
            </a:r>
            <a:r>
              <a:rPr lang="en-US" sz="1600" b="1" i="0" u="none" strike="noStrike" baseline="0" dirty="0" err="1">
                <a:solidFill>
                  <a:srgbClr val="171321"/>
                </a:solidFill>
                <a:latin typeface="Calibri Body"/>
              </a:rPr>
              <a:t>CodeGuru</a:t>
            </a:r>
            <a:r>
              <a:rPr lang="en-US" sz="1600" b="1" i="0" u="none" strike="noStrike" baseline="0" dirty="0">
                <a:solidFill>
                  <a:srgbClr val="171321"/>
                </a:solidFill>
                <a:latin typeface="Calibri Body"/>
              </a:rPr>
              <a:t>)</a:t>
            </a:r>
            <a:br>
              <a:rPr lang="en-US" sz="1600" b="1" i="0" u="none" strike="noStrike" baseline="0" dirty="0">
                <a:solidFill>
                  <a:srgbClr val="171321"/>
                </a:solidFill>
                <a:latin typeface="Calibri Body"/>
              </a:rPr>
            </a:br>
            <a:r>
              <a:rPr lang="en-US" sz="1600" b="0" i="0" u="none" strike="noStrike" baseline="0" dirty="0">
                <a:solidFill>
                  <a:srgbClr val="171321"/>
                </a:solidFill>
                <a:latin typeface="Calibri Body"/>
              </a:rPr>
              <a:t>	</a:t>
            </a:r>
            <a:r>
              <a:rPr lang="en-US" sz="1600" b="1" i="0" u="none" strike="noStrike" baseline="0" dirty="0">
                <a:solidFill>
                  <a:srgbClr val="171321"/>
                </a:solidFill>
                <a:latin typeface="Calibri Body"/>
              </a:rPr>
              <a:t>Email pass-around</a:t>
            </a:r>
            <a:endParaRPr lang="en-US" sz="1600" b="1" i="0" u="none" strike="noStrike" baseline="0" dirty="0">
              <a:latin typeface="Calibri Body"/>
            </a:endParaRPr>
          </a:p>
          <a:p>
            <a:pPr marL="285750" indent="-285750" algn="l">
              <a:buFont typeface="Arial" panose="020B0604020202020204" pitchFamily="34" charset="0"/>
              <a:buChar char="•"/>
            </a:pPr>
            <a:br>
              <a:rPr lang="en-IN" sz="1800" b="0" i="0" u="none" strike="noStrike" baseline="0" dirty="0">
                <a:latin typeface="ArialMT"/>
              </a:rPr>
            </a:br>
            <a:r>
              <a:rPr lang="en-IN" b="1" dirty="0">
                <a:latin typeface="Calibri Body"/>
              </a:rPr>
              <a:t>Threat modelling </a:t>
            </a:r>
            <a:r>
              <a:rPr lang="en-IN" sz="1800" b="0" i="0" u="none" strike="noStrike" baseline="0" dirty="0">
                <a:latin typeface="ArialMT"/>
              </a:rPr>
              <a:t>- </a:t>
            </a:r>
            <a:r>
              <a:rPr lang="en-US" sz="1600" dirty="0">
                <a:solidFill>
                  <a:srgbClr val="171321"/>
                </a:solidFill>
                <a:latin typeface="Calibri Body"/>
              </a:rPr>
              <a:t>Threat modeling works by identifying the types of threat agents that cause harm to an application or computer system.</a:t>
            </a:r>
            <a:br>
              <a:rPr lang="en-US" sz="1600" dirty="0">
                <a:solidFill>
                  <a:srgbClr val="171321"/>
                </a:solidFill>
                <a:latin typeface="Calibri Body"/>
              </a:rPr>
            </a:br>
            <a:r>
              <a:rPr lang="en-US" sz="1600" dirty="0">
                <a:solidFill>
                  <a:srgbClr val="171321"/>
                </a:solidFill>
                <a:latin typeface="Calibri Body"/>
              </a:rPr>
              <a:t>Objectives – identify security requirements, pinpoint security threats and potentials vulnerabilities, quantify threat and vulnerability criticality, and prioritize remediation methods.</a:t>
            </a:r>
          </a:p>
          <a:p>
            <a:pPr marL="285750" indent="-285750" algn="l">
              <a:buFont typeface="Arial" panose="020B0604020202020204" pitchFamily="34" charset="0"/>
              <a:buChar char="•"/>
            </a:pPr>
            <a:r>
              <a:rPr lang="en-US" sz="1600" dirty="0">
                <a:solidFill>
                  <a:srgbClr val="171321"/>
                </a:solidFill>
                <a:latin typeface="Calibri Body"/>
                <a:hlinkClick r:id="rId2"/>
              </a:rPr>
              <a:t>https://www.synopsys.com/glossary/what-is-threat-modeling.html#:~:text=Threat%20modeling%20is%20a%20structured,An%20abstraction%20of%20the%20system</a:t>
            </a:r>
            <a:endParaRPr lang="en-US" sz="1600" dirty="0">
              <a:solidFill>
                <a:srgbClr val="171321"/>
              </a:solidFill>
              <a:latin typeface="Calibri Body"/>
            </a:endParaRPr>
          </a:p>
          <a:p>
            <a:pPr marL="285750" indent="-285750" algn="l">
              <a:buFont typeface="Arial" panose="020B0604020202020204" pitchFamily="34" charset="0"/>
              <a:buChar char="•"/>
            </a:pPr>
            <a:endParaRPr lang="en-US" sz="1600" dirty="0">
              <a:solidFill>
                <a:srgbClr val="171321"/>
              </a:solidFill>
              <a:latin typeface="Calibri Body"/>
            </a:endParaRPr>
          </a:p>
        </p:txBody>
      </p:sp>
    </p:spTree>
    <p:extLst>
      <p:ext uri="{BB962C8B-B14F-4D97-AF65-F5344CB8AC3E}">
        <p14:creationId xmlns:p14="http://schemas.microsoft.com/office/powerpoint/2010/main" val="3309962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394604" y="621484"/>
            <a:ext cx="9054164" cy="504306"/>
          </a:xfrm>
        </p:spPr>
        <p:txBody>
          <a:bodyPr>
            <a:normAutofit/>
          </a:bodyPr>
          <a:lstStyle/>
          <a:p>
            <a:r>
              <a:rPr lang="en-IN" sz="2400" b="0" i="0" u="none" strike="noStrike" baseline="0" dirty="0">
                <a:latin typeface="ArialMT"/>
              </a:rPr>
              <a:t>Threat Modelling</a:t>
            </a:r>
            <a:endParaRPr lang="en-US" sz="2400" dirty="0"/>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4BAA9230-97F4-48D7-B8F6-043C628AC653}"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15</a:t>
            </a:fld>
            <a:endParaRPr lang="en-IN"/>
          </a:p>
        </p:txBody>
      </p:sp>
      <p:pic>
        <p:nvPicPr>
          <p:cNvPr id="1026" name="Picture 2">
            <a:extLst>
              <a:ext uri="{FF2B5EF4-FFF2-40B4-BE49-F238E27FC236}">
                <a16:creationId xmlns:a16="http://schemas.microsoft.com/office/drawing/2014/main" id="{FAAA2E89-310A-54D9-9964-B699D737B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99676"/>
            <a:ext cx="10249967" cy="4856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940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b="1" dirty="0"/>
              <a:t>Static Application Security Testing (SAST)</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9B371F64-13D6-46C0-BA95-5D1E6D63F0CF}"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16</a:t>
            </a:fld>
            <a:endParaRPr lang="en-IN"/>
          </a:p>
        </p:txBody>
      </p:sp>
      <p:sp>
        <p:nvSpPr>
          <p:cNvPr id="13" name="TextBox 12">
            <a:extLst>
              <a:ext uri="{FF2B5EF4-FFF2-40B4-BE49-F238E27FC236}">
                <a16:creationId xmlns:a16="http://schemas.microsoft.com/office/drawing/2014/main" id="{6F53F8C2-802D-0125-64FA-6C13C17FDC1B}"/>
              </a:ext>
            </a:extLst>
          </p:cNvPr>
          <p:cNvSpPr txBox="1"/>
          <p:nvPr/>
        </p:nvSpPr>
        <p:spPr>
          <a:xfrm>
            <a:off x="959317" y="1979156"/>
            <a:ext cx="10183529" cy="3467424"/>
          </a:xfrm>
          <a:prstGeom prst="rect">
            <a:avLst/>
          </a:prstGeom>
          <a:noFill/>
        </p:spPr>
        <p:txBody>
          <a:bodyPr wrap="square">
            <a:spAutoFit/>
          </a:bodyPr>
          <a:lstStyle/>
          <a:p>
            <a:pPr marL="0" marR="0" algn="just">
              <a:lnSpc>
                <a:spcPct val="107000"/>
              </a:lnSpc>
              <a:spcBef>
                <a:spcPts val="0"/>
              </a:spcBef>
              <a:spcAft>
                <a:spcPts val="150"/>
              </a:spcAft>
            </a:pPr>
            <a:r>
              <a:rPr lang="en-US" sz="1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SAST is a scanning technique specifically designed to detect vulnerabilities which focuses on source code, bytecode, or assembly code. </a:t>
            </a:r>
          </a:p>
          <a:p>
            <a:pPr marL="0" marR="0" algn="just">
              <a:lnSpc>
                <a:spcPct val="107000"/>
              </a:lnSpc>
              <a:spcBef>
                <a:spcPts val="0"/>
              </a:spcBef>
              <a:spcAft>
                <a:spcPts val="150"/>
              </a:spcAft>
            </a:pPr>
            <a:r>
              <a:rPr lang="en-US" sz="1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Integration can be done using CI pipeline through tools </a:t>
            </a:r>
            <a:r>
              <a:rPr lang="en-US" sz="1800" b="1" i="1"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API</a:t>
            </a:r>
            <a:r>
              <a:rPr lang="en-US" sz="1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as a </a:t>
            </a:r>
            <a:r>
              <a:rPr lang="en-US" sz="1800" b="1" i="1"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plugin in CI Pipeline </a:t>
            </a:r>
            <a:r>
              <a:rPr lang="en-US" sz="1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and while coding within an </a:t>
            </a:r>
            <a:r>
              <a:rPr lang="en-US" sz="1800" b="1" i="1"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IDE</a:t>
            </a:r>
            <a:r>
              <a:rPr lang="en-US" sz="1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p>
          <a:p>
            <a:pPr marL="0" marR="0" algn="just">
              <a:lnSpc>
                <a:spcPct val="107000"/>
              </a:lnSpc>
              <a:spcBef>
                <a:spcPts val="0"/>
              </a:spcBef>
              <a:spcAft>
                <a:spcPts val="150"/>
              </a:spcAft>
            </a:pPr>
            <a:r>
              <a:rPr lang="en-US" sz="1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By monitoring your code, SAST tools provide protection against potential security risks that could include areas such as storing passwords in plain text or transmitting data via unencrypted connections.</a:t>
            </a:r>
          </a:p>
          <a:p>
            <a:pPr marL="0" marR="0" algn="just">
              <a:lnSpc>
                <a:spcPct val="107000"/>
              </a:lnSpc>
              <a:spcBef>
                <a:spcPts val="0"/>
              </a:spcBef>
              <a:spcAft>
                <a:spcPts val="150"/>
              </a:spcAft>
            </a:pPr>
            <a:endParaRPr lang="en-US" kern="100" dirty="0">
              <a:solidFill>
                <a:srgbClr val="000000"/>
              </a:solidFill>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150"/>
              </a:spcAft>
            </a:pPr>
            <a:r>
              <a:rPr lang="en-US" sz="2000" b="1"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How SAST works?</a:t>
            </a:r>
          </a:p>
          <a:p>
            <a:pPr marL="0" marR="0" algn="just">
              <a:lnSpc>
                <a:spcPct val="107000"/>
              </a:lnSpc>
              <a:spcBef>
                <a:spcPts val="0"/>
              </a:spcBef>
              <a:spcAft>
                <a:spcPts val="150"/>
              </a:spcAft>
            </a:pPr>
            <a:r>
              <a:rPr lang="en-US" sz="1800" kern="100" dirty="0">
                <a:effectLst/>
                <a:latin typeface="Calibri" panose="020F0502020204030204" pitchFamily="34" charset="0"/>
                <a:ea typeface="Calibri" panose="020F0502020204030204" pitchFamily="34" charset="0"/>
                <a:cs typeface="Mangal" panose="02040503050203030202" pitchFamily="18" charset="0"/>
              </a:rPr>
              <a:t>Parsing the source code, building an abstract syntax tree, and applying various analysis techniques to detect issues is part of the process of scrutinizing a program's structure and syntax for potential coding mistakes, security vulnerabilities, and performance bottlenecks.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19184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dirty="0"/>
              <a:t>SAST Findings</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9B371F64-13D6-46C0-BA95-5D1E6D63F0CF}"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17</a:t>
            </a:fld>
            <a:endParaRPr lang="en-IN"/>
          </a:p>
        </p:txBody>
      </p:sp>
      <p:sp>
        <p:nvSpPr>
          <p:cNvPr id="13" name="TextBox 12">
            <a:extLst>
              <a:ext uri="{FF2B5EF4-FFF2-40B4-BE49-F238E27FC236}">
                <a16:creationId xmlns:a16="http://schemas.microsoft.com/office/drawing/2014/main" id="{6F53F8C2-802D-0125-64FA-6C13C17FDC1B}"/>
              </a:ext>
            </a:extLst>
          </p:cNvPr>
          <p:cNvSpPr txBox="1"/>
          <p:nvPr/>
        </p:nvSpPr>
        <p:spPr>
          <a:xfrm>
            <a:off x="838200" y="1844182"/>
            <a:ext cx="10183529" cy="369332"/>
          </a:xfrm>
          <a:prstGeom prst="rect">
            <a:avLst/>
          </a:prstGeom>
          <a:noFill/>
        </p:spPr>
        <p:txBody>
          <a:bodyPr wrap="square">
            <a:spAutoFit/>
          </a:bodyPr>
          <a:lstStyle/>
          <a:p>
            <a:pPr algn="l"/>
            <a:r>
              <a:rPr lang="en-US" kern="100" dirty="0">
                <a:solidFill>
                  <a:srgbClr val="000000"/>
                </a:solidFill>
                <a:latin typeface="Calibri" panose="020F0502020204030204" pitchFamily="34" charset="0"/>
                <a:ea typeface="Calibri" panose="020F0502020204030204" pitchFamily="34" charset="0"/>
                <a:cs typeface="Mangal" panose="02040503050203030202" pitchFamily="18" charset="0"/>
              </a:rPr>
              <a:t>SAST tools detect a range of security incidents and vulnerabilities in source code, including: </a:t>
            </a:r>
          </a:p>
        </p:txBody>
      </p:sp>
      <p:graphicFrame>
        <p:nvGraphicFramePr>
          <p:cNvPr id="3" name="Table 6">
            <a:extLst>
              <a:ext uri="{FF2B5EF4-FFF2-40B4-BE49-F238E27FC236}">
                <a16:creationId xmlns:a16="http://schemas.microsoft.com/office/drawing/2014/main" id="{AC797807-3B5E-A26A-F044-21A1261CD270}"/>
              </a:ext>
            </a:extLst>
          </p:cNvPr>
          <p:cNvGraphicFramePr>
            <a:graphicFrameLocks noGrp="1"/>
          </p:cNvGraphicFramePr>
          <p:nvPr>
            <p:extLst>
              <p:ext uri="{D42A27DB-BD31-4B8C-83A1-F6EECF244321}">
                <p14:modId xmlns:p14="http://schemas.microsoft.com/office/powerpoint/2010/main" val="593225730"/>
              </p:ext>
            </p:extLst>
          </p:nvPr>
        </p:nvGraphicFramePr>
        <p:xfrm>
          <a:off x="793282" y="2213515"/>
          <a:ext cx="10515600" cy="3800705"/>
        </p:xfrm>
        <a:graphic>
          <a:graphicData uri="http://schemas.openxmlformats.org/drawingml/2006/table">
            <a:tbl>
              <a:tblPr firstRow="1" bandRow="1">
                <a:tableStyleId>{5C22544A-7EE6-4342-B048-85BDC9FD1C3A}</a:tableStyleId>
              </a:tblPr>
              <a:tblGrid>
                <a:gridCol w="2244047">
                  <a:extLst>
                    <a:ext uri="{9D8B030D-6E8A-4147-A177-3AD203B41FA5}">
                      <a16:colId xmlns:a16="http://schemas.microsoft.com/office/drawing/2014/main" val="1025854510"/>
                    </a:ext>
                  </a:extLst>
                </a:gridCol>
                <a:gridCol w="8271553">
                  <a:extLst>
                    <a:ext uri="{9D8B030D-6E8A-4147-A177-3AD203B41FA5}">
                      <a16:colId xmlns:a16="http://schemas.microsoft.com/office/drawing/2014/main" val="3412678773"/>
                    </a:ext>
                  </a:extLst>
                </a:gridCol>
              </a:tblGrid>
              <a:tr h="365455">
                <a:tc>
                  <a:txBody>
                    <a:bodyPr/>
                    <a:lstStyle/>
                    <a:p>
                      <a:r>
                        <a:rPr lang="en-US" dirty="0"/>
                        <a:t>Analysis Type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746623158"/>
                  </a:ext>
                </a:extLst>
              </a:tr>
              <a:tr h="551007">
                <a:tc>
                  <a:txBody>
                    <a:bodyPr/>
                    <a:lstStyle/>
                    <a:p>
                      <a:r>
                        <a:rPr lang="en-US" sz="1600" b="1" kern="100" dirty="0">
                          <a:solidFill>
                            <a:srgbClr val="000000"/>
                          </a:solidFill>
                          <a:latin typeface="Calibri" panose="020F0502020204030204" pitchFamily="34" charset="0"/>
                          <a:ea typeface="Calibri" panose="020F0502020204030204" pitchFamily="34" charset="0"/>
                          <a:cs typeface="Mangal" panose="02040503050203030202" pitchFamily="18" charset="0"/>
                        </a:rPr>
                        <a:t>Dataflow issues  </a:t>
                      </a:r>
                      <a:endParaRPr lang="en-IN" sz="1600" b="1" dirty="0"/>
                    </a:p>
                  </a:txBody>
                  <a:tcPr/>
                </a:tc>
                <a:tc>
                  <a:txBody>
                    <a:bodyPr/>
                    <a:lstStyle/>
                    <a:p>
                      <a:r>
                        <a:rPr lang="en-US" sz="1600" dirty="0"/>
                        <a:t>Tracks data flow through application to identify insecure source such as file, the network or user input is cleansed before consumption.</a:t>
                      </a:r>
                      <a:endParaRPr lang="en-IN" sz="1600" dirty="0"/>
                    </a:p>
                  </a:txBody>
                  <a:tcPr/>
                </a:tc>
                <a:extLst>
                  <a:ext uri="{0D108BD9-81ED-4DB2-BD59-A6C34878D82A}">
                    <a16:rowId xmlns:a16="http://schemas.microsoft.com/office/drawing/2014/main" val="2401626425"/>
                  </a:ext>
                </a:extLst>
              </a:tr>
              <a:tr h="551007">
                <a:tc>
                  <a:txBody>
                    <a:bodyPr/>
                    <a:lstStyle/>
                    <a:p>
                      <a:r>
                        <a:rPr lang="en-US" sz="1600" b="1" kern="100" dirty="0">
                          <a:solidFill>
                            <a:srgbClr val="000000"/>
                          </a:solidFill>
                          <a:latin typeface="Calibri" panose="020F0502020204030204" pitchFamily="34" charset="0"/>
                          <a:ea typeface="Calibri" panose="020F0502020204030204" pitchFamily="34" charset="0"/>
                          <a:cs typeface="Mangal" panose="02040503050203030202" pitchFamily="18" charset="0"/>
                        </a:rPr>
                        <a:t>Semantic errors  </a:t>
                      </a:r>
                      <a:endParaRPr lang="en-IN" sz="1600" b="1" dirty="0"/>
                    </a:p>
                  </a:txBody>
                  <a:tcPr/>
                </a:tc>
                <a:tc>
                  <a:txBody>
                    <a:bodyPr/>
                    <a:lstStyle/>
                    <a:p>
                      <a:r>
                        <a:rPr lang="en-US" sz="1600" kern="100" dirty="0">
                          <a:solidFill>
                            <a:srgbClr val="000000"/>
                          </a:solidFill>
                          <a:latin typeface="Calibri" panose="020F0502020204030204" pitchFamily="34" charset="0"/>
                          <a:ea typeface="Calibri" panose="020F0502020204030204" pitchFamily="34" charset="0"/>
                          <a:cs typeface="Mangal" panose="02040503050203030202" pitchFamily="18" charset="0"/>
                        </a:rPr>
                        <a:t>Examine syntax, identifiers and resolving types and context from code e.g. SQL injections through *.</a:t>
                      </a:r>
                      <a:r>
                        <a:rPr lang="en-US" sz="1600" kern="100" dirty="0" err="1">
                          <a:solidFill>
                            <a:srgbClr val="000000"/>
                          </a:solidFill>
                          <a:latin typeface="Calibri" panose="020F0502020204030204" pitchFamily="34" charset="0"/>
                          <a:ea typeface="Calibri" panose="020F0502020204030204" pitchFamily="34" charset="0"/>
                          <a:cs typeface="Mangal" panose="02040503050203030202" pitchFamily="18" charset="0"/>
                        </a:rPr>
                        <a:t>executeQuery</a:t>
                      </a:r>
                      <a:r>
                        <a:rPr lang="en-US" sz="1600" kern="100" dirty="0">
                          <a:solidFill>
                            <a:srgbClr val="000000"/>
                          </a:solidFill>
                          <a:latin typeface="Calibri" panose="020F0502020204030204" pitchFamily="34" charset="0"/>
                          <a:ea typeface="Calibri" panose="020F0502020204030204" pitchFamily="34" charset="0"/>
                          <a:cs typeface="Mangal" panose="02040503050203030202" pitchFamily="18" charset="0"/>
                        </a:rPr>
                        <a:t>()</a:t>
                      </a:r>
                      <a:endParaRPr lang="en-IN" sz="1600" dirty="0"/>
                    </a:p>
                  </a:txBody>
                  <a:tcPr/>
                </a:tc>
                <a:extLst>
                  <a:ext uri="{0D108BD9-81ED-4DB2-BD59-A6C34878D82A}">
                    <a16:rowId xmlns:a16="http://schemas.microsoft.com/office/drawing/2014/main" val="3415701574"/>
                  </a:ext>
                </a:extLst>
              </a:tr>
              <a:tr h="7830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00" dirty="0">
                          <a:solidFill>
                            <a:srgbClr val="000000"/>
                          </a:solidFill>
                          <a:latin typeface="Calibri" panose="020F0502020204030204" pitchFamily="34" charset="0"/>
                          <a:ea typeface="Calibri" panose="020F0502020204030204" pitchFamily="34" charset="0"/>
                          <a:cs typeface="Mangal" panose="02040503050203030202" pitchFamily="18" charset="0"/>
                        </a:rPr>
                        <a:t>Misconfigured settings</a:t>
                      </a:r>
                    </a:p>
                    <a:p>
                      <a:r>
                        <a:rPr lang="en-IN" sz="1600" b="1" dirty="0"/>
                        <a:t>(Configuration Analysis)</a:t>
                      </a:r>
                    </a:p>
                  </a:txBody>
                  <a:tcPr/>
                </a:tc>
                <a:tc>
                  <a:txBody>
                    <a:bodyPr/>
                    <a:lstStyle/>
                    <a:p>
                      <a:r>
                        <a:rPr lang="en-US" sz="1600" dirty="0"/>
                        <a:t>Checks application’s configuration files,</a:t>
                      </a:r>
                      <a:br>
                        <a:rPr lang="en-US" sz="1600" dirty="0"/>
                      </a:br>
                      <a:r>
                        <a:rPr lang="en-US" sz="1600" dirty="0"/>
                        <a:t>Ensures configuration is aligned with security policies, such as default error page for web application </a:t>
                      </a:r>
                      <a:endParaRPr lang="en-IN" sz="1600" dirty="0"/>
                    </a:p>
                  </a:txBody>
                  <a:tcPr/>
                </a:tc>
                <a:extLst>
                  <a:ext uri="{0D108BD9-81ED-4DB2-BD59-A6C34878D82A}">
                    <a16:rowId xmlns:a16="http://schemas.microsoft.com/office/drawing/2014/main" val="1942497638"/>
                  </a:ext>
                </a:extLst>
              </a:tr>
              <a:tr h="6307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00" dirty="0">
                          <a:solidFill>
                            <a:srgbClr val="000000"/>
                          </a:solidFill>
                          <a:latin typeface="Calibri" panose="020F0502020204030204" pitchFamily="34" charset="0"/>
                          <a:ea typeface="Calibri" panose="020F0502020204030204" pitchFamily="34" charset="0"/>
                          <a:cs typeface="Mangal" panose="02040503050203030202" pitchFamily="18" charset="0"/>
                        </a:rPr>
                        <a:t>Control flow Analysis</a:t>
                      </a:r>
                    </a:p>
                    <a:p>
                      <a:endParaRPr lang="en-IN" sz="1600" dirty="0"/>
                    </a:p>
                  </a:txBody>
                  <a:tcPr/>
                </a:tc>
                <a:tc>
                  <a:txBody>
                    <a:bodyPr/>
                    <a:lstStyle/>
                    <a:p>
                      <a:r>
                        <a:rPr lang="en-US" sz="1600" dirty="0"/>
                        <a:t>Check order of the program operations to detect dangerous sequences such as race conditions, secure cookie transmission failure, non-initiated variables, or misconfigurations of utilities.</a:t>
                      </a:r>
                      <a:endParaRPr lang="en-IN" sz="1600" dirty="0"/>
                    </a:p>
                  </a:txBody>
                  <a:tcPr/>
                </a:tc>
                <a:extLst>
                  <a:ext uri="{0D108BD9-81ED-4DB2-BD59-A6C34878D82A}">
                    <a16:rowId xmlns:a16="http://schemas.microsoft.com/office/drawing/2014/main" val="2274546183"/>
                  </a:ext>
                </a:extLst>
              </a:tr>
              <a:tr h="6307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00" dirty="0">
                          <a:solidFill>
                            <a:srgbClr val="000000"/>
                          </a:solidFill>
                          <a:latin typeface="Calibri" panose="020F0502020204030204" pitchFamily="34" charset="0"/>
                          <a:ea typeface="Calibri" panose="020F0502020204030204" pitchFamily="34" charset="0"/>
                          <a:cs typeface="Mangal" panose="02040503050203030202" pitchFamily="18" charset="0"/>
                        </a:rPr>
                        <a:t>Structural flaws</a:t>
                      </a:r>
                    </a:p>
                    <a:p>
                      <a:endParaRPr lang="en-IN" sz="1600" dirty="0"/>
                    </a:p>
                  </a:txBody>
                  <a:tcPr/>
                </a:tc>
                <a:tc>
                  <a:txBody>
                    <a:bodyPr/>
                    <a:lstStyle/>
                    <a:p>
                      <a:r>
                        <a:rPr lang="en-US" sz="1600" dirty="0"/>
                        <a:t>Examines language-specific structures for inconsistencies and identifies weakness in class design, declaration and use of variables and functions</a:t>
                      </a:r>
                      <a:br>
                        <a:rPr lang="en-US" sz="1600" dirty="0"/>
                      </a:br>
                      <a:r>
                        <a:rPr lang="en-US" sz="1600" dirty="0"/>
                        <a:t>Issues related to weak cryptographic and hard-coded credentials   </a:t>
                      </a:r>
                      <a:endParaRPr lang="en-IN" sz="1600" dirty="0"/>
                    </a:p>
                  </a:txBody>
                  <a:tcPr/>
                </a:tc>
                <a:extLst>
                  <a:ext uri="{0D108BD9-81ED-4DB2-BD59-A6C34878D82A}">
                    <a16:rowId xmlns:a16="http://schemas.microsoft.com/office/drawing/2014/main" val="3574781636"/>
                  </a:ext>
                </a:extLst>
              </a:tr>
            </a:tbl>
          </a:graphicData>
        </a:graphic>
      </p:graphicFrame>
    </p:spTree>
    <p:extLst>
      <p:ext uri="{BB962C8B-B14F-4D97-AF65-F5344CB8AC3E}">
        <p14:creationId xmlns:p14="http://schemas.microsoft.com/office/powerpoint/2010/main" val="2438909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b="1" dirty="0"/>
              <a:t>Software Composition Analysis (SCA)</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EA932923-8FB5-417C-86CF-30CEDA1D106D}"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18</a:t>
            </a:fld>
            <a:endParaRPr lang="en-IN"/>
          </a:p>
        </p:txBody>
      </p:sp>
      <p:sp>
        <p:nvSpPr>
          <p:cNvPr id="7" name="TextBox 6">
            <a:extLst>
              <a:ext uri="{FF2B5EF4-FFF2-40B4-BE49-F238E27FC236}">
                <a16:creationId xmlns:a16="http://schemas.microsoft.com/office/drawing/2014/main" id="{FD5EAF6A-7070-23A2-4537-CA5E33B51CBB}"/>
              </a:ext>
            </a:extLst>
          </p:cNvPr>
          <p:cNvSpPr txBox="1"/>
          <p:nvPr/>
        </p:nvSpPr>
        <p:spPr>
          <a:xfrm>
            <a:off x="959317" y="1979156"/>
            <a:ext cx="10183529" cy="3866379"/>
          </a:xfrm>
          <a:prstGeom prst="rect">
            <a:avLst/>
          </a:prstGeom>
          <a:noFill/>
        </p:spPr>
        <p:txBody>
          <a:bodyPr wrap="square">
            <a:spAutoFit/>
          </a:bodyPr>
          <a:lstStyle/>
          <a:p>
            <a:pPr marL="0" marR="0" algn="just">
              <a:lnSpc>
                <a:spcPct val="107000"/>
              </a:lnSpc>
              <a:spcBef>
                <a:spcPts val="0"/>
              </a:spcBef>
              <a:spcAft>
                <a:spcPts val="150"/>
              </a:spcAft>
            </a:pPr>
            <a:r>
              <a:rPr lang="en-US" sz="1800" b="1"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Software composition analysis (SCA) </a:t>
            </a:r>
            <a:r>
              <a:rPr lang="en-US" sz="1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is an automated process that identifies the open source software and third-party dependencies, libraries in a codebase. This analysis is performed to evaluate security, license compliance, and code quality.</a:t>
            </a:r>
          </a:p>
          <a:p>
            <a:pPr marL="0" marR="0" algn="just">
              <a:lnSpc>
                <a:spcPct val="107000"/>
              </a:lnSpc>
              <a:spcBef>
                <a:spcPts val="0"/>
              </a:spcBef>
              <a:spcAft>
                <a:spcPts val="150"/>
              </a:spcAft>
            </a:pPr>
            <a:endParaRPr lang="en-US" kern="100" dirty="0">
              <a:solidFill>
                <a:srgbClr val="000000"/>
              </a:solidFill>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150"/>
              </a:spcAft>
            </a:pPr>
            <a:r>
              <a:rPr lang="en-US" kern="100" dirty="0">
                <a:solidFill>
                  <a:srgbClr val="000000"/>
                </a:solidFill>
                <a:latin typeface="Calibri" panose="020F0502020204030204" pitchFamily="34" charset="0"/>
                <a:ea typeface="Calibri" panose="020F0502020204030204" pitchFamily="34" charset="0"/>
                <a:cs typeface="Mangal" panose="02040503050203030202" pitchFamily="18" charset="0"/>
              </a:rPr>
              <a:t>Ex: </a:t>
            </a:r>
            <a:r>
              <a:rPr lang="en-US" b="1" kern="100" dirty="0" err="1">
                <a:solidFill>
                  <a:srgbClr val="000000"/>
                </a:solidFill>
                <a:latin typeface="Calibri" panose="020F0502020204030204" pitchFamily="34" charset="0"/>
                <a:ea typeface="Calibri" panose="020F0502020204030204" pitchFamily="34" charset="0"/>
                <a:cs typeface="Mangal" panose="02040503050203030202" pitchFamily="18" charset="0"/>
              </a:rPr>
              <a:t>package.json</a:t>
            </a:r>
            <a:r>
              <a:rPr lang="en-US" kern="100" dirty="0">
                <a:solidFill>
                  <a:srgbClr val="000000"/>
                </a:solidFill>
                <a:latin typeface="Calibri" panose="020F0502020204030204" pitchFamily="34" charset="0"/>
                <a:ea typeface="Calibri" panose="020F0502020204030204" pitchFamily="34" charset="0"/>
                <a:cs typeface="Mangal" panose="02040503050203030202" pitchFamily="18" charset="0"/>
              </a:rPr>
              <a:t>	</a:t>
            </a:r>
            <a:r>
              <a:rPr lang="en-US" i="1" kern="100" dirty="0">
                <a:solidFill>
                  <a:srgbClr val="000000"/>
                </a:solidFill>
                <a:latin typeface="Calibri" panose="020F0502020204030204" pitchFamily="34" charset="0"/>
                <a:ea typeface="Calibri" panose="020F0502020204030204" pitchFamily="34" charset="0"/>
                <a:cs typeface="Mangal" panose="02040503050203030202" pitchFamily="18" charset="0"/>
              </a:rPr>
              <a:t>“dependencies”: {</a:t>
            </a:r>
          </a:p>
          <a:p>
            <a:pPr marL="0" marR="0" algn="just">
              <a:lnSpc>
                <a:spcPct val="107000"/>
              </a:lnSpc>
              <a:spcBef>
                <a:spcPts val="0"/>
              </a:spcBef>
              <a:spcAft>
                <a:spcPts val="150"/>
              </a:spcAft>
            </a:pPr>
            <a:r>
              <a:rPr lang="en-US" i="1" kern="100" dirty="0">
                <a:solidFill>
                  <a:srgbClr val="000000"/>
                </a:solidFill>
                <a:latin typeface="Calibri" panose="020F0502020204030204" pitchFamily="34" charset="0"/>
                <a:ea typeface="Calibri" panose="020F0502020204030204" pitchFamily="34" charset="0"/>
                <a:cs typeface="Mangal" panose="02040503050203030202" pitchFamily="18" charset="0"/>
              </a:rPr>
              <a:t>			“node-emoji”: “1.0.0”  }</a:t>
            </a:r>
          </a:p>
          <a:p>
            <a:pPr marL="0" marR="0" algn="just">
              <a:lnSpc>
                <a:spcPct val="107000"/>
              </a:lnSpc>
              <a:spcBef>
                <a:spcPts val="0"/>
              </a:spcBef>
              <a:spcAft>
                <a:spcPts val="150"/>
              </a:spcAft>
            </a:pPr>
            <a:r>
              <a:rPr lang="en-US" i="1" kern="100" dirty="0">
                <a:solidFill>
                  <a:srgbClr val="000000"/>
                </a:solidFill>
                <a:latin typeface="Calibri" panose="020F0502020204030204" pitchFamily="34" charset="0"/>
                <a:ea typeface="Calibri" panose="020F0502020204030204" pitchFamily="34" charset="0"/>
                <a:cs typeface="Mangal" panose="02040503050203030202" pitchFamily="18" charset="0"/>
              </a:rPr>
              <a:t>Depends upon “</a:t>
            </a:r>
            <a:r>
              <a:rPr lang="en-US" i="1" kern="100" dirty="0" err="1">
                <a:solidFill>
                  <a:srgbClr val="000000"/>
                </a:solidFill>
                <a:latin typeface="Calibri" panose="020F0502020204030204" pitchFamily="34" charset="0"/>
                <a:ea typeface="Calibri" panose="020F0502020204030204" pitchFamily="34" charset="0"/>
                <a:cs typeface="Mangal" panose="02040503050203030202" pitchFamily="18" charset="0"/>
              </a:rPr>
              <a:t>lodash</a:t>
            </a:r>
            <a:r>
              <a:rPr lang="en-US" i="1" kern="100" dirty="0">
                <a:solidFill>
                  <a:srgbClr val="000000"/>
                </a:solidFill>
                <a:latin typeface="Calibri" panose="020F0502020204030204" pitchFamily="34" charset="0"/>
                <a:ea typeface="Calibri" panose="020F0502020204030204" pitchFamily="34" charset="0"/>
                <a:cs typeface="Mangal" panose="02040503050203030202" pitchFamily="18" charset="0"/>
              </a:rPr>
              <a:t>”: “1.0.0”</a:t>
            </a:r>
          </a:p>
          <a:p>
            <a:pPr marL="0" marR="0" algn="just">
              <a:lnSpc>
                <a:spcPct val="107000"/>
              </a:lnSpc>
              <a:spcBef>
                <a:spcPts val="0"/>
              </a:spcBef>
              <a:spcAft>
                <a:spcPts val="150"/>
              </a:spcAft>
            </a:pPr>
            <a:r>
              <a:rPr lang="en-US" i="1" kern="100" dirty="0">
                <a:solidFill>
                  <a:srgbClr val="000000"/>
                </a:solidFill>
                <a:latin typeface="Calibri" panose="020F0502020204030204" pitchFamily="34" charset="0"/>
                <a:ea typeface="Calibri" panose="020F0502020204030204" pitchFamily="34" charset="0"/>
                <a:cs typeface="Mangal" panose="02040503050203030202" pitchFamily="18" charset="0"/>
              </a:rPr>
              <a:t>Depends upon “methods”: “1.0.0”</a:t>
            </a:r>
          </a:p>
          <a:p>
            <a:pPr marL="0" marR="0" algn="just">
              <a:lnSpc>
                <a:spcPct val="107000"/>
              </a:lnSpc>
              <a:spcBef>
                <a:spcPts val="0"/>
              </a:spcBef>
              <a:spcAft>
                <a:spcPts val="150"/>
              </a:spcAft>
            </a:pPr>
            <a:endParaRPr lang="en-US" i="1" kern="100" dirty="0">
              <a:solidFill>
                <a:srgbClr val="000000"/>
              </a:solidFill>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150"/>
              </a:spcAft>
            </a:pPr>
            <a:r>
              <a:rPr lang="en-US" i="1" kern="100" dirty="0">
                <a:solidFill>
                  <a:srgbClr val="000000"/>
                </a:solidFill>
                <a:latin typeface="Calibri" panose="020F0502020204030204" pitchFamily="34" charset="0"/>
                <a:ea typeface="Calibri" panose="020F0502020204030204" pitchFamily="34" charset="0"/>
                <a:cs typeface="Mangal" panose="02040503050203030202" pitchFamily="18" charset="0"/>
              </a:rPr>
              <a:t>It checks vulnerable dependencies for an up to date versions or vulnerable to any CVEs.</a:t>
            </a:r>
          </a:p>
          <a:p>
            <a:pPr marL="0" marR="0" algn="just">
              <a:lnSpc>
                <a:spcPct val="107000"/>
              </a:lnSpc>
              <a:spcBef>
                <a:spcPts val="0"/>
              </a:spcBef>
              <a:spcAft>
                <a:spcPts val="150"/>
              </a:spcAft>
            </a:pPr>
            <a:endParaRPr lang="en-US" i="1" kern="100" dirty="0">
              <a:solidFill>
                <a:srgbClr val="000000"/>
              </a:solidFill>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150"/>
              </a:spcAft>
            </a:pPr>
            <a:r>
              <a:rPr lang="en-US" kern="100" dirty="0">
                <a:solidFill>
                  <a:srgbClr val="000000"/>
                </a:solidFill>
                <a:latin typeface="Calibri" panose="020F0502020204030204" pitchFamily="34" charset="0"/>
                <a:ea typeface="Calibri" panose="020F0502020204030204" pitchFamily="34" charset="0"/>
                <a:cs typeface="Mangal" panose="02040503050203030202" pitchFamily="18" charset="0"/>
              </a:rPr>
              <a:t>Some of the leaders the market in SCA tools </a:t>
            </a:r>
            <a:r>
              <a:rPr lang="en-US" b="1" kern="100" dirty="0" err="1">
                <a:solidFill>
                  <a:srgbClr val="000000"/>
                </a:solidFill>
                <a:latin typeface="Calibri" panose="020F0502020204030204" pitchFamily="34" charset="0"/>
                <a:ea typeface="Calibri" panose="020F0502020204030204" pitchFamily="34" charset="0"/>
                <a:cs typeface="Mangal" panose="02040503050203030202" pitchFamily="18" charset="0"/>
              </a:rPr>
              <a:t>BlackDuck</a:t>
            </a:r>
            <a:r>
              <a:rPr lang="en-US" b="1" kern="100" dirty="0">
                <a:solidFill>
                  <a:srgbClr val="000000"/>
                </a:solidFill>
                <a:latin typeface="Calibri" panose="020F0502020204030204" pitchFamily="34" charset="0"/>
                <a:ea typeface="Calibri" panose="020F0502020204030204" pitchFamily="34" charset="0"/>
                <a:cs typeface="Mangal" panose="02040503050203030202" pitchFamily="18" charset="0"/>
              </a:rPr>
              <a:t> (Synopsys), </a:t>
            </a:r>
            <a:r>
              <a:rPr lang="en-US" kern="100" dirty="0" err="1">
                <a:solidFill>
                  <a:srgbClr val="000000"/>
                </a:solidFill>
                <a:latin typeface="Calibri" panose="020F0502020204030204" pitchFamily="34" charset="0"/>
                <a:ea typeface="Calibri" panose="020F0502020204030204" pitchFamily="34" charset="0"/>
                <a:cs typeface="Mangal" panose="02040503050203030202" pitchFamily="18" charset="0"/>
              </a:rPr>
              <a:t>Snyk</a:t>
            </a:r>
            <a:r>
              <a:rPr lang="en-US" kern="100" dirty="0">
                <a:solidFill>
                  <a:srgbClr val="000000"/>
                </a:solidFill>
                <a:latin typeface="Calibri" panose="020F0502020204030204" pitchFamily="34" charset="0"/>
                <a:ea typeface="Calibri" panose="020F0502020204030204" pitchFamily="34" charset="0"/>
                <a:cs typeface="Mangal" panose="02040503050203030202" pitchFamily="18" charset="0"/>
              </a:rPr>
              <a:t>, Veracode  </a:t>
            </a:r>
          </a:p>
        </p:txBody>
      </p:sp>
    </p:spTree>
    <p:extLst>
      <p:ext uri="{BB962C8B-B14F-4D97-AF65-F5344CB8AC3E}">
        <p14:creationId xmlns:p14="http://schemas.microsoft.com/office/powerpoint/2010/main" val="1928636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dirty="0"/>
              <a:t>Software Composition Analysis (SCA)</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EA932923-8FB5-417C-86CF-30CEDA1D106D}"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19</a:t>
            </a:fld>
            <a:endParaRPr lang="en-IN"/>
          </a:p>
        </p:txBody>
      </p:sp>
      <p:sp>
        <p:nvSpPr>
          <p:cNvPr id="7" name="TextBox 6">
            <a:extLst>
              <a:ext uri="{FF2B5EF4-FFF2-40B4-BE49-F238E27FC236}">
                <a16:creationId xmlns:a16="http://schemas.microsoft.com/office/drawing/2014/main" id="{FD5EAF6A-7070-23A2-4537-CA5E33B51CBB}"/>
              </a:ext>
            </a:extLst>
          </p:cNvPr>
          <p:cNvSpPr txBox="1"/>
          <p:nvPr/>
        </p:nvSpPr>
        <p:spPr>
          <a:xfrm>
            <a:off x="421241" y="1979156"/>
            <a:ext cx="11311848" cy="3840731"/>
          </a:xfrm>
          <a:prstGeom prst="rect">
            <a:avLst/>
          </a:prstGeom>
          <a:noFill/>
        </p:spPr>
        <p:txBody>
          <a:bodyPr wrap="square">
            <a:spAutoFit/>
          </a:bodyPr>
          <a:lstStyle/>
          <a:p>
            <a:pPr algn="just">
              <a:lnSpc>
                <a:spcPct val="107000"/>
              </a:lnSpc>
              <a:spcAft>
                <a:spcPts val="150"/>
              </a:spcAft>
            </a:pPr>
            <a:r>
              <a:rPr lang="en-US" i="0" dirty="0">
                <a:solidFill>
                  <a:srgbClr val="000000"/>
                </a:solidFill>
                <a:effectLst/>
              </a:rPr>
              <a:t> Risks can be organized into 5 categories</a:t>
            </a:r>
          </a:p>
          <a:p>
            <a:pPr algn="just">
              <a:lnSpc>
                <a:spcPct val="107000"/>
              </a:lnSpc>
              <a:spcAft>
                <a:spcPts val="150"/>
              </a:spcAft>
            </a:pPr>
            <a:r>
              <a:rPr lang="en-US" b="1" i="0" dirty="0">
                <a:solidFill>
                  <a:srgbClr val="000000"/>
                </a:solidFill>
                <a:effectLst/>
              </a:rPr>
              <a:t>OSS Version Control</a:t>
            </a:r>
            <a:r>
              <a:rPr lang="en-US" i="0" dirty="0">
                <a:solidFill>
                  <a:srgbClr val="000000"/>
                </a:solidFill>
                <a:effectLst/>
              </a:rPr>
              <a:t>: risks of changes introduced by new versions</a:t>
            </a:r>
          </a:p>
          <a:p>
            <a:pPr algn="just">
              <a:lnSpc>
                <a:spcPct val="107000"/>
              </a:lnSpc>
              <a:spcAft>
                <a:spcPts val="150"/>
              </a:spcAft>
            </a:pPr>
            <a:r>
              <a:rPr lang="en-US" b="1" i="0" dirty="0">
                <a:solidFill>
                  <a:srgbClr val="000000"/>
                </a:solidFill>
                <a:effectLst/>
              </a:rPr>
              <a:t>Security: </a:t>
            </a:r>
            <a:r>
              <a:rPr lang="en-US" i="0" dirty="0">
                <a:solidFill>
                  <a:srgbClr val="000000"/>
                </a:solidFill>
                <a:effectLst/>
              </a:rPr>
              <a:t>risks of vulnerabilities in components - Common Vulnerabilities &amp; Exposures (or CVEs)</a:t>
            </a:r>
          </a:p>
          <a:p>
            <a:pPr algn="just">
              <a:lnSpc>
                <a:spcPct val="107000"/>
              </a:lnSpc>
              <a:spcAft>
                <a:spcPts val="150"/>
              </a:spcAft>
            </a:pPr>
            <a:r>
              <a:rPr lang="en-US" b="1" i="0" dirty="0">
                <a:solidFill>
                  <a:srgbClr val="000000"/>
                </a:solidFill>
                <a:effectLst/>
              </a:rPr>
              <a:t>License: </a:t>
            </a:r>
            <a:r>
              <a:rPr lang="en-US" i="0" dirty="0">
                <a:solidFill>
                  <a:srgbClr val="000000"/>
                </a:solidFill>
                <a:effectLst/>
              </a:rPr>
              <a:t>risks of Intellectual property (IP) legal requirements</a:t>
            </a:r>
          </a:p>
          <a:p>
            <a:pPr algn="just">
              <a:lnSpc>
                <a:spcPct val="107000"/>
              </a:lnSpc>
              <a:spcAft>
                <a:spcPts val="150"/>
              </a:spcAft>
            </a:pPr>
            <a:r>
              <a:rPr lang="en-US" b="1" i="0" dirty="0">
                <a:solidFill>
                  <a:srgbClr val="000000"/>
                </a:solidFill>
                <a:effectLst/>
              </a:rPr>
              <a:t>Development: </a:t>
            </a:r>
            <a:r>
              <a:rPr lang="en-US" i="0" dirty="0">
                <a:solidFill>
                  <a:srgbClr val="000000"/>
                </a:solidFill>
                <a:effectLst/>
              </a:rPr>
              <a:t>risks of compatibility between existing codebase and open-source software</a:t>
            </a:r>
          </a:p>
          <a:p>
            <a:pPr algn="just">
              <a:lnSpc>
                <a:spcPct val="107000"/>
              </a:lnSpc>
              <a:spcAft>
                <a:spcPts val="150"/>
              </a:spcAft>
            </a:pPr>
            <a:r>
              <a:rPr lang="en-US" b="1" i="0" dirty="0">
                <a:solidFill>
                  <a:srgbClr val="000000"/>
                </a:solidFill>
                <a:effectLst/>
              </a:rPr>
              <a:t>Support: </a:t>
            </a:r>
            <a:r>
              <a:rPr lang="en-US" i="0" dirty="0">
                <a:solidFill>
                  <a:srgbClr val="000000"/>
                </a:solidFill>
                <a:effectLst/>
              </a:rPr>
              <a:t>risk of poor documentation and Obsolete software components</a:t>
            </a:r>
          </a:p>
          <a:p>
            <a:pPr algn="just">
              <a:lnSpc>
                <a:spcPct val="107000"/>
              </a:lnSpc>
              <a:spcAft>
                <a:spcPts val="150"/>
              </a:spcAft>
            </a:pPr>
            <a:endParaRPr lang="en-IN" b="1" dirty="0">
              <a:solidFill>
                <a:srgbClr val="000000"/>
              </a:solidFill>
              <a:latin typeface="Source Sans Pro Web"/>
            </a:endParaRPr>
          </a:p>
          <a:p>
            <a:pPr algn="just">
              <a:lnSpc>
                <a:spcPct val="107000"/>
              </a:lnSpc>
              <a:spcAft>
                <a:spcPts val="150"/>
              </a:spcAft>
            </a:pPr>
            <a:r>
              <a:rPr lang="en-IN" b="1" kern="100" dirty="0">
                <a:solidFill>
                  <a:srgbClr val="000000"/>
                </a:solidFill>
                <a:latin typeface="Calibri" panose="020F0502020204030204" pitchFamily="34" charset="0"/>
                <a:ea typeface="Calibri" panose="020F0502020204030204" pitchFamily="34" charset="0"/>
                <a:cs typeface="Mangal" panose="02040503050203030202" pitchFamily="18" charset="0"/>
              </a:rPr>
              <a:t>National Vulnerability Database </a:t>
            </a:r>
            <a:r>
              <a:rPr lang="en-US" b="1" kern="100" dirty="0">
                <a:solidFill>
                  <a:srgbClr val="000000"/>
                </a:solidFill>
                <a:latin typeface="Calibri" panose="020F0502020204030204" pitchFamily="34" charset="0"/>
                <a:ea typeface="Calibri" panose="020F0502020204030204" pitchFamily="34" charset="0"/>
                <a:cs typeface="Mangal" panose="02040503050203030202" pitchFamily="18" charset="0"/>
              </a:rPr>
              <a:t>(NVD) </a:t>
            </a:r>
            <a:r>
              <a:rPr lang="en-US" sz="1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is the U.S. government repository of standards based vulnerability management data represented using the Security Content Automation Protocol (SCAP). This data enables automation of vulnerability management, security measurement, and compliance. </a:t>
            </a:r>
          </a:p>
          <a:p>
            <a:pPr algn="just">
              <a:lnSpc>
                <a:spcPct val="107000"/>
              </a:lnSpc>
              <a:spcAft>
                <a:spcPts val="150"/>
              </a:spcAft>
            </a:pPr>
            <a:r>
              <a:rPr lang="en-US" sz="1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The NVD includes databases of security checklist references, security-related software flaws, misconfigurations, product names, and impact metrics.</a:t>
            </a:r>
            <a:endParaRPr lang="en-US" i="1" kern="100" dirty="0">
              <a:solidFill>
                <a:srgbClr val="000000"/>
              </a:solidFill>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3553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dirty="0" err="1"/>
              <a:t>DevSecOps</a:t>
            </a:r>
            <a:r>
              <a:rPr lang="en-US" sz="2400" dirty="0"/>
              <a:t> – Curriculum  </a:t>
            </a:r>
            <a:endParaRPr lang="en-IN" sz="2400" dirty="0"/>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EA01F04E-E98D-4974-9A26-8ACE460DC937}" type="datetime1">
              <a:rPr lang="en-IN" smtClean="0"/>
              <a:t>04-05-2024</a:t>
            </a:fld>
            <a:endParaRPr lang="en-IN" dirty="0"/>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2</a:t>
            </a:fld>
            <a:endParaRPr lang="en-IN"/>
          </a:p>
        </p:txBody>
      </p:sp>
      <p:sp>
        <p:nvSpPr>
          <p:cNvPr id="8" name="TextBox 7">
            <a:extLst>
              <a:ext uri="{FF2B5EF4-FFF2-40B4-BE49-F238E27FC236}">
                <a16:creationId xmlns:a16="http://schemas.microsoft.com/office/drawing/2014/main" id="{6F83C8C4-229B-737E-6117-C6A5535487D2}"/>
              </a:ext>
            </a:extLst>
          </p:cNvPr>
          <p:cNvSpPr txBox="1"/>
          <p:nvPr/>
        </p:nvSpPr>
        <p:spPr>
          <a:xfrm>
            <a:off x="1232033" y="2277244"/>
            <a:ext cx="10599987" cy="3693319"/>
          </a:xfrm>
          <a:prstGeom prst="rect">
            <a:avLst/>
          </a:prstGeom>
          <a:noFill/>
        </p:spPr>
        <p:txBody>
          <a:bodyPr wrap="square">
            <a:spAutoFit/>
          </a:bodyPr>
          <a:lstStyle/>
          <a:p>
            <a:pPr marL="342900" indent="-342900">
              <a:buFont typeface="+mj-lt"/>
              <a:buAutoNum type="arabicPeriod"/>
            </a:pPr>
            <a:r>
              <a:rPr lang="en-IN" dirty="0"/>
              <a:t>Introduction to DevOps</a:t>
            </a:r>
          </a:p>
          <a:p>
            <a:pPr marL="342900" indent="-342900">
              <a:buFont typeface="+mj-lt"/>
              <a:buAutoNum type="arabicPeriod"/>
            </a:pPr>
            <a:r>
              <a:rPr lang="en-IN" dirty="0"/>
              <a:t>What is </a:t>
            </a:r>
            <a:r>
              <a:rPr lang="en-IN" dirty="0" err="1"/>
              <a:t>DevSecOps</a:t>
            </a:r>
            <a:endParaRPr lang="en-IN" dirty="0"/>
          </a:p>
          <a:p>
            <a:pPr marL="342900" indent="-342900">
              <a:buFont typeface="+mj-lt"/>
              <a:buAutoNum type="arabicPeriod"/>
            </a:pPr>
            <a:r>
              <a:rPr lang="en-IN" dirty="0"/>
              <a:t>DevOps v/s </a:t>
            </a:r>
            <a:r>
              <a:rPr lang="en-IN" dirty="0" err="1"/>
              <a:t>DevSecOps</a:t>
            </a:r>
            <a:endParaRPr lang="en-IN" dirty="0"/>
          </a:p>
          <a:p>
            <a:pPr marL="342900" indent="-342900">
              <a:buFont typeface="+mj-lt"/>
              <a:buAutoNum type="arabicPeriod"/>
            </a:pPr>
            <a:r>
              <a:rPr lang="en-IN" dirty="0"/>
              <a:t>Secure Software Development Lifecycle (SSDLC)</a:t>
            </a:r>
          </a:p>
          <a:p>
            <a:pPr marL="342900" indent="-342900">
              <a:buFont typeface="+mj-lt"/>
              <a:buAutoNum type="arabicPeriod"/>
            </a:pPr>
            <a:r>
              <a:rPr lang="en-IN" dirty="0"/>
              <a:t>Static Application Security Testing (SAST)</a:t>
            </a:r>
          </a:p>
          <a:p>
            <a:pPr marL="342900" indent="-342900">
              <a:buFont typeface="+mj-lt"/>
              <a:buAutoNum type="arabicPeriod"/>
            </a:pPr>
            <a:r>
              <a:rPr lang="en-IN" dirty="0"/>
              <a:t>Software Composition Analysis (SCA)</a:t>
            </a:r>
          </a:p>
          <a:p>
            <a:pPr marL="342900" indent="-342900">
              <a:buFont typeface="+mj-lt"/>
              <a:buAutoNum type="arabicPeriod"/>
            </a:pPr>
            <a:r>
              <a:rPr lang="en-IN" dirty="0"/>
              <a:t>Dynamic Application Security Testing (DAST) </a:t>
            </a:r>
          </a:p>
          <a:p>
            <a:pPr marL="342900" indent="-342900">
              <a:buFont typeface="+mj-lt"/>
              <a:buAutoNum type="arabicPeriod"/>
            </a:pPr>
            <a:r>
              <a:rPr lang="en-IN" dirty="0"/>
              <a:t>Compliance as Code/Vulnerability Management</a:t>
            </a:r>
          </a:p>
          <a:p>
            <a:pPr marL="342900" indent="-342900">
              <a:buFont typeface="+mj-lt"/>
              <a:buAutoNum type="arabicPeriod"/>
            </a:pPr>
            <a:r>
              <a:rPr lang="en-IN" dirty="0"/>
              <a:t>Infrastructure as Code and Security</a:t>
            </a:r>
          </a:p>
          <a:p>
            <a:pPr marL="342900" indent="-342900">
              <a:buFont typeface="+mj-lt"/>
              <a:buAutoNum type="arabicPeriod"/>
            </a:pPr>
            <a:r>
              <a:rPr lang="en-IN" dirty="0"/>
              <a:t>Container/Cluster Security</a:t>
            </a:r>
          </a:p>
          <a:p>
            <a:pPr marL="342900" indent="-342900">
              <a:buFont typeface="+mj-lt"/>
              <a:buAutoNum type="arabicPeriod"/>
            </a:pPr>
            <a:r>
              <a:rPr lang="en-IN" dirty="0"/>
              <a:t>Cloud Security</a:t>
            </a:r>
          </a:p>
          <a:p>
            <a:pPr marL="342900" indent="-342900">
              <a:buFont typeface="+mj-lt"/>
              <a:buAutoNum type="arabicPeriod"/>
            </a:pPr>
            <a:r>
              <a:rPr lang="en-IN" dirty="0"/>
              <a:t>Best Practices</a:t>
            </a:r>
          </a:p>
          <a:p>
            <a:pPr marL="342900" indent="-342900">
              <a:buFont typeface="+mj-lt"/>
              <a:buAutoNum type="arabicPeriod"/>
            </a:pPr>
            <a:r>
              <a:rPr lang="en-IN" dirty="0"/>
              <a:t>AI/</a:t>
            </a:r>
            <a:r>
              <a:rPr lang="en-IN" dirty="0" err="1"/>
              <a:t>MLOps</a:t>
            </a:r>
            <a:r>
              <a:rPr lang="en-IN" dirty="0"/>
              <a:t>/</a:t>
            </a:r>
            <a:r>
              <a:rPr lang="en-IN" dirty="0" err="1"/>
              <a:t>DevSecOps</a:t>
            </a:r>
            <a:endParaRPr lang="en-IN" dirty="0"/>
          </a:p>
        </p:txBody>
      </p:sp>
    </p:spTree>
    <p:extLst>
      <p:ext uri="{BB962C8B-B14F-4D97-AF65-F5344CB8AC3E}">
        <p14:creationId xmlns:p14="http://schemas.microsoft.com/office/powerpoint/2010/main" val="3027371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b="1" dirty="0"/>
              <a:t>CVE, CWE, CVSS and CISA</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3255C311-C33F-4E68-8B40-E3720B1F076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20</a:t>
            </a:fld>
            <a:endParaRPr lang="en-IN"/>
          </a:p>
        </p:txBody>
      </p:sp>
      <p:sp>
        <p:nvSpPr>
          <p:cNvPr id="7" name="TextBox 6">
            <a:extLst>
              <a:ext uri="{FF2B5EF4-FFF2-40B4-BE49-F238E27FC236}">
                <a16:creationId xmlns:a16="http://schemas.microsoft.com/office/drawing/2014/main" id="{3A1C45CD-C922-4A5F-A373-6316CFC41C0C}"/>
              </a:ext>
            </a:extLst>
          </p:cNvPr>
          <p:cNvSpPr txBox="1"/>
          <p:nvPr/>
        </p:nvSpPr>
        <p:spPr>
          <a:xfrm>
            <a:off x="554805" y="2011704"/>
            <a:ext cx="10253609" cy="3970318"/>
          </a:xfrm>
          <a:prstGeom prst="rect">
            <a:avLst/>
          </a:prstGeom>
          <a:noFill/>
        </p:spPr>
        <p:txBody>
          <a:bodyPr wrap="square">
            <a:spAutoFit/>
          </a:bodyPr>
          <a:lstStyle/>
          <a:p>
            <a:r>
              <a:rPr lang="en-US" dirty="0"/>
              <a:t>The </a:t>
            </a:r>
            <a:r>
              <a:rPr lang="en-US" b="1" dirty="0"/>
              <a:t>Common Vulnerabilities and Exposures (CVE) </a:t>
            </a:r>
            <a:r>
              <a:rPr lang="en-US" dirty="0"/>
              <a:t>system provides a reference method for publicly known information-security vulnerabilities and exposures. Maintained by MITRE (US non-profit)</a:t>
            </a:r>
          </a:p>
          <a:p>
            <a:endParaRPr lang="en-US" dirty="0"/>
          </a:p>
          <a:p>
            <a:r>
              <a:rPr lang="en-US" dirty="0"/>
              <a:t>The</a:t>
            </a:r>
            <a:r>
              <a:rPr lang="en-US" b="1" dirty="0"/>
              <a:t> Common Vulnerability Scoring System (CVSS) </a:t>
            </a:r>
            <a:r>
              <a:rPr lang="en-US" dirty="0"/>
              <a:t>is a free and open industry standard for assessing the severity of computer system security vulnerabilities.</a:t>
            </a:r>
          </a:p>
          <a:p>
            <a:endParaRPr lang="en-US" dirty="0"/>
          </a:p>
          <a:p>
            <a:r>
              <a:rPr lang="en-US" dirty="0"/>
              <a:t>The </a:t>
            </a:r>
            <a:r>
              <a:rPr lang="en-US" b="1" dirty="0"/>
              <a:t>Common Weakness Enumeration (CWE) </a:t>
            </a:r>
            <a:r>
              <a:rPr lang="en-US" dirty="0"/>
              <a:t>is a category system for hardware and software weaknesses and vulnerabilities. Operated and maintained by MITRE (US non-profit) with help from US-CERT</a:t>
            </a:r>
          </a:p>
          <a:p>
            <a:endParaRPr lang="en-US" dirty="0"/>
          </a:p>
          <a:p>
            <a:r>
              <a:rPr lang="en-US" dirty="0"/>
              <a:t>The </a:t>
            </a:r>
            <a:r>
              <a:rPr lang="en-US" b="1" dirty="0"/>
              <a:t>Cybersecurity and Infrastructure Security Agency (CISA) </a:t>
            </a:r>
            <a:r>
              <a:rPr lang="en-US" dirty="0"/>
              <a:t>is a federal agency of the US responsible for cybersecurity and infrastructure protection across all levels of government. Similarly, UK govt. have NCSC.</a:t>
            </a:r>
          </a:p>
          <a:p>
            <a:r>
              <a:rPr lang="en-US" dirty="0"/>
              <a:t>They maintain information such as:</a:t>
            </a:r>
          </a:p>
          <a:p>
            <a:pPr marL="285750" indent="-285750">
              <a:buFont typeface="Arial" panose="020B0604020202020204" pitchFamily="34" charset="0"/>
              <a:buChar char="•"/>
            </a:pPr>
            <a:r>
              <a:rPr lang="en-US" dirty="0"/>
              <a:t>Known exploited vulnerabilities catalogue</a:t>
            </a:r>
          </a:p>
          <a:p>
            <a:pPr marL="285750" indent="-285750">
              <a:buFont typeface="Arial" panose="020B0604020202020204" pitchFamily="34" charset="0"/>
              <a:buChar char="•"/>
            </a:pPr>
            <a:r>
              <a:rPr lang="en-US" dirty="0"/>
              <a:t>Alerts</a:t>
            </a:r>
            <a:endParaRPr lang="en-IN" dirty="0"/>
          </a:p>
        </p:txBody>
      </p:sp>
    </p:spTree>
    <p:extLst>
      <p:ext uri="{BB962C8B-B14F-4D97-AF65-F5344CB8AC3E}">
        <p14:creationId xmlns:p14="http://schemas.microsoft.com/office/powerpoint/2010/main" val="3520937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b="1" dirty="0"/>
              <a:t>Dynamic Application Security Testing (DAST)</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3255C311-C33F-4E68-8B40-E3720B1F076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21</a:t>
            </a:fld>
            <a:endParaRPr lang="en-IN"/>
          </a:p>
        </p:txBody>
      </p:sp>
      <p:sp>
        <p:nvSpPr>
          <p:cNvPr id="9" name="TextBox 8">
            <a:extLst>
              <a:ext uri="{FF2B5EF4-FFF2-40B4-BE49-F238E27FC236}">
                <a16:creationId xmlns:a16="http://schemas.microsoft.com/office/drawing/2014/main" id="{1B3A0C77-F2FC-B4BF-C5F3-69C2D7D43A17}"/>
              </a:ext>
            </a:extLst>
          </p:cNvPr>
          <p:cNvSpPr txBox="1"/>
          <p:nvPr/>
        </p:nvSpPr>
        <p:spPr>
          <a:xfrm>
            <a:off x="1027416" y="2014407"/>
            <a:ext cx="10120045" cy="3139321"/>
          </a:xfrm>
          <a:prstGeom prst="rect">
            <a:avLst/>
          </a:prstGeom>
          <a:noFill/>
        </p:spPr>
        <p:txBody>
          <a:bodyPr wrap="square">
            <a:spAutoFit/>
          </a:bodyPr>
          <a:lstStyle/>
          <a:p>
            <a:r>
              <a:rPr lang="en-US" b="1" dirty="0"/>
              <a:t>Dynamic Application Security Testing (DAST) </a:t>
            </a:r>
            <a:r>
              <a:rPr lang="en-US" dirty="0"/>
              <a:t>is the process of analyzing a web application through the front-end to find vulnerabilities through simulated attacks.</a:t>
            </a:r>
          </a:p>
          <a:p>
            <a:r>
              <a:rPr lang="en-US" b="0" i="0" dirty="0">
                <a:solidFill>
                  <a:srgbClr val="FFFFFF"/>
                </a:solidFill>
                <a:effectLst/>
                <a:latin typeface="Inter"/>
              </a:rPr>
              <a:t>the</a:t>
            </a:r>
            <a:endParaRPr lang="en-US" dirty="0"/>
          </a:p>
          <a:p>
            <a:r>
              <a:rPr lang="en-US" dirty="0">
                <a:latin typeface="Inter"/>
              </a:rPr>
              <a:t>DAST solutions can detect and help protect against web application vulnerabilities, such as the OWASP Top 10. Common flaws include SQL injection, cross site scripting (XSS), external XML entities (XXE), and cross-site request forgery (CSRF). DAST can simulate these attacks and see if the application is vulnerable. </a:t>
            </a:r>
            <a:r>
              <a:rPr lang="en-US" b="0" i="0" dirty="0">
                <a:solidFill>
                  <a:srgbClr val="FFFFFF"/>
                </a:solidFill>
                <a:effectLst/>
                <a:latin typeface="Inter"/>
              </a:rPr>
              <a:t>attacks and see if the application is vulnerable. </a:t>
            </a:r>
          </a:p>
          <a:p>
            <a:endParaRPr lang="en-US" dirty="0">
              <a:solidFill>
                <a:srgbClr val="FFFFFF"/>
              </a:solidFill>
              <a:latin typeface="Inter"/>
            </a:endParaRPr>
          </a:p>
          <a:p>
            <a:endParaRPr lang="en-IN" dirty="0"/>
          </a:p>
          <a:p>
            <a:r>
              <a:rPr lang="en-US" dirty="0">
                <a:solidFill>
                  <a:srgbClr val="040C28"/>
                </a:solidFill>
              </a:rPr>
              <a:t>OWASP ZAP (short for Zed Attack Proxy) is </a:t>
            </a:r>
            <a:r>
              <a:rPr lang="en-US" b="0" i="0" dirty="0">
                <a:solidFill>
                  <a:srgbClr val="040C28"/>
                </a:solidFill>
                <a:effectLst/>
              </a:rPr>
              <a:t>an open-source web application security scanner</a:t>
            </a:r>
            <a:r>
              <a:rPr lang="en-US" b="0" i="0" dirty="0">
                <a:solidFill>
                  <a:srgbClr val="4D5156"/>
                </a:solidFill>
                <a:effectLst/>
                <a:latin typeface="Google Sans"/>
              </a:rPr>
              <a:t>.</a:t>
            </a:r>
            <a:endParaRPr lang="en-IN" dirty="0"/>
          </a:p>
          <a:p>
            <a:endParaRPr lang="en-IN" dirty="0"/>
          </a:p>
        </p:txBody>
      </p:sp>
    </p:spTree>
    <p:extLst>
      <p:ext uri="{BB962C8B-B14F-4D97-AF65-F5344CB8AC3E}">
        <p14:creationId xmlns:p14="http://schemas.microsoft.com/office/powerpoint/2010/main" val="279126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dirty="0"/>
              <a:t>Dynamic Application Security Testing (DAST)</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3255C311-C33F-4E68-8B40-E3720B1F076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22</a:t>
            </a:fld>
            <a:endParaRPr lang="en-IN"/>
          </a:p>
        </p:txBody>
      </p:sp>
      <p:sp>
        <p:nvSpPr>
          <p:cNvPr id="9" name="TextBox 8">
            <a:extLst>
              <a:ext uri="{FF2B5EF4-FFF2-40B4-BE49-F238E27FC236}">
                <a16:creationId xmlns:a16="http://schemas.microsoft.com/office/drawing/2014/main" id="{1B3A0C77-F2FC-B4BF-C5F3-69C2D7D43A17}"/>
              </a:ext>
            </a:extLst>
          </p:cNvPr>
          <p:cNvSpPr txBox="1"/>
          <p:nvPr/>
        </p:nvSpPr>
        <p:spPr>
          <a:xfrm>
            <a:off x="1027416" y="2014407"/>
            <a:ext cx="10120045" cy="1938992"/>
          </a:xfrm>
          <a:prstGeom prst="rect">
            <a:avLst/>
          </a:prstGeom>
          <a:noFill/>
        </p:spPr>
        <p:txBody>
          <a:bodyPr wrap="square">
            <a:spAutoFit/>
          </a:bodyPr>
          <a:lstStyle/>
          <a:p>
            <a:r>
              <a:rPr lang="en-US" dirty="0">
                <a:solidFill>
                  <a:srgbClr val="040C28"/>
                </a:solidFill>
              </a:rPr>
              <a:t>OWASP ZAP (short for Zed Attack Proxy) is </a:t>
            </a:r>
            <a:r>
              <a:rPr lang="en-US" b="0" i="0" dirty="0">
                <a:solidFill>
                  <a:srgbClr val="040C28"/>
                </a:solidFill>
                <a:effectLst/>
              </a:rPr>
              <a:t>an open-source web application security scanner</a:t>
            </a:r>
            <a:r>
              <a:rPr lang="en-US" b="0" i="0" dirty="0">
                <a:solidFill>
                  <a:srgbClr val="4D5156"/>
                </a:solidFill>
                <a:effectLst/>
                <a:latin typeface="Google Sans"/>
              </a:rPr>
              <a:t>.</a:t>
            </a:r>
            <a:endParaRPr lang="en-IN" dirty="0"/>
          </a:p>
          <a:p>
            <a:endParaRPr lang="en-IN" dirty="0"/>
          </a:p>
          <a:p>
            <a:r>
              <a:rPr lang="en-IN" dirty="0"/>
              <a:t>Hands-on Lab</a:t>
            </a:r>
            <a:r>
              <a:rPr lang="en-IN" b="1" dirty="0"/>
              <a:t>: DAST OWASP ZAP </a:t>
            </a:r>
            <a:r>
              <a:rPr lang="en-IN" dirty="0"/>
              <a:t>with AWS </a:t>
            </a:r>
            <a:r>
              <a:rPr lang="en-IN" dirty="0" err="1"/>
              <a:t>CodeBuild</a:t>
            </a:r>
            <a:endParaRPr lang="en-IN" dirty="0"/>
          </a:p>
          <a:p>
            <a:endParaRPr lang="en-IN" dirty="0"/>
          </a:p>
          <a:p>
            <a:pPr marL="342900" indent="-342900">
              <a:buAutoNum type="arabicPeriod"/>
            </a:pPr>
            <a:r>
              <a:rPr lang="en-IN" sz="1600" dirty="0"/>
              <a:t>Go to </a:t>
            </a:r>
            <a:r>
              <a:rPr lang="en-IN" sz="1600" b="1" dirty="0"/>
              <a:t>Actions </a:t>
            </a:r>
            <a:r>
              <a:rPr lang="en-IN" sz="1600" dirty="0"/>
              <a:t>of GitHub repo</a:t>
            </a:r>
          </a:p>
          <a:p>
            <a:pPr marL="342900" indent="-342900">
              <a:buAutoNum type="arabicPeriod"/>
            </a:pPr>
            <a:r>
              <a:rPr lang="en-IN" sz="1600" dirty="0"/>
              <a:t>Create a simple </a:t>
            </a:r>
            <a:r>
              <a:rPr lang="en-IN" sz="1600" b="1" dirty="0"/>
              <a:t>workflow</a:t>
            </a:r>
            <a:r>
              <a:rPr lang="en-IN" sz="1600" dirty="0"/>
              <a:t> and add OWASP ZAP snippet</a:t>
            </a:r>
          </a:p>
          <a:p>
            <a:pPr marL="342900" indent="-342900">
              <a:buAutoNum type="arabicPeriod"/>
            </a:pPr>
            <a:r>
              <a:rPr lang="en-IN" sz="1600" b="1" dirty="0"/>
              <a:t>Commit</a:t>
            </a:r>
            <a:r>
              <a:rPr lang="en-IN" sz="1600" dirty="0"/>
              <a:t> changes and </a:t>
            </a:r>
            <a:r>
              <a:rPr lang="en-IN" sz="1600" b="1" dirty="0"/>
              <a:t>check build</a:t>
            </a:r>
          </a:p>
        </p:txBody>
      </p:sp>
    </p:spTree>
    <p:extLst>
      <p:ext uri="{BB962C8B-B14F-4D97-AF65-F5344CB8AC3E}">
        <p14:creationId xmlns:p14="http://schemas.microsoft.com/office/powerpoint/2010/main" val="1522023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dirty="0"/>
              <a:t>Compliance as Code</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3255C311-C33F-4E68-8B40-E3720B1F076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23</a:t>
            </a:fld>
            <a:endParaRPr lang="en-IN"/>
          </a:p>
        </p:txBody>
      </p:sp>
      <p:sp>
        <p:nvSpPr>
          <p:cNvPr id="9" name="TextBox 8">
            <a:extLst>
              <a:ext uri="{FF2B5EF4-FFF2-40B4-BE49-F238E27FC236}">
                <a16:creationId xmlns:a16="http://schemas.microsoft.com/office/drawing/2014/main" id="{1B3A0C77-F2FC-B4BF-C5F3-69C2D7D43A17}"/>
              </a:ext>
            </a:extLst>
          </p:cNvPr>
          <p:cNvSpPr txBox="1"/>
          <p:nvPr/>
        </p:nvSpPr>
        <p:spPr>
          <a:xfrm>
            <a:off x="1027416" y="2014407"/>
            <a:ext cx="10120045" cy="2862322"/>
          </a:xfrm>
          <a:prstGeom prst="rect">
            <a:avLst/>
          </a:prstGeom>
          <a:noFill/>
        </p:spPr>
        <p:txBody>
          <a:bodyPr wrap="square">
            <a:spAutoFit/>
          </a:bodyPr>
          <a:lstStyle/>
          <a:p>
            <a:r>
              <a:rPr lang="en-US" b="1" dirty="0"/>
              <a:t>Compliance as code </a:t>
            </a:r>
            <a:r>
              <a:rPr lang="en-US" dirty="0"/>
              <a:t>tools will turn your compliance rules and policy requirements into automated tests.</a:t>
            </a:r>
          </a:p>
          <a:p>
            <a:r>
              <a:rPr lang="en-US" dirty="0"/>
              <a:t> To make it possible developers need to translate human-readable rules received from non-tech people into code, and compliance-as-a-code tools should do the rest.</a:t>
            </a:r>
          </a:p>
          <a:p>
            <a:r>
              <a:rPr lang="en-US" dirty="0"/>
              <a:t>There are two main types of compliance; corporate and regulatory</a:t>
            </a:r>
          </a:p>
          <a:p>
            <a:endParaRPr lang="en-US" dirty="0"/>
          </a:p>
          <a:p>
            <a:r>
              <a:rPr lang="en-US" dirty="0"/>
              <a:t>Follow CIS benchmarks and compliance related to industries(banking, insurance, payments) also if the application created is compliant to respective countries industry standards (</a:t>
            </a:r>
            <a:r>
              <a:rPr lang="en-US" dirty="0" err="1"/>
              <a:t>eg.</a:t>
            </a:r>
            <a:r>
              <a:rPr lang="en-US" dirty="0"/>
              <a:t> NYDFS, PCI, GDPR)</a:t>
            </a:r>
          </a:p>
          <a:p>
            <a:endParaRPr lang="en-US" dirty="0"/>
          </a:p>
          <a:p>
            <a:endParaRPr lang="en-US" dirty="0"/>
          </a:p>
          <a:p>
            <a:endParaRPr lang="en-IN" dirty="0"/>
          </a:p>
        </p:txBody>
      </p:sp>
    </p:spTree>
    <p:extLst>
      <p:ext uri="{BB962C8B-B14F-4D97-AF65-F5344CB8AC3E}">
        <p14:creationId xmlns:p14="http://schemas.microsoft.com/office/powerpoint/2010/main" val="60818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b="1" dirty="0"/>
              <a:t>Infrastructure as Code and Security</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3255C311-C33F-4E68-8B40-E3720B1F076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24</a:t>
            </a:fld>
            <a:endParaRPr lang="en-IN"/>
          </a:p>
        </p:txBody>
      </p:sp>
      <p:sp>
        <p:nvSpPr>
          <p:cNvPr id="9" name="TextBox 8">
            <a:extLst>
              <a:ext uri="{FF2B5EF4-FFF2-40B4-BE49-F238E27FC236}">
                <a16:creationId xmlns:a16="http://schemas.microsoft.com/office/drawing/2014/main" id="{1B3A0C77-F2FC-B4BF-C5F3-69C2D7D43A17}"/>
              </a:ext>
            </a:extLst>
          </p:cNvPr>
          <p:cNvSpPr txBox="1"/>
          <p:nvPr/>
        </p:nvSpPr>
        <p:spPr>
          <a:xfrm>
            <a:off x="1027416" y="2014407"/>
            <a:ext cx="10120045" cy="2031325"/>
          </a:xfrm>
          <a:prstGeom prst="rect">
            <a:avLst/>
          </a:prstGeom>
          <a:noFill/>
        </p:spPr>
        <p:txBody>
          <a:bodyPr wrap="square">
            <a:spAutoFit/>
          </a:bodyPr>
          <a:lstStyle/>
          <a:p>
            <a:r>
              <a:rPr lang="en-US" b="1" dirty="0"/>
              <a:t>Infrastructure as Code (</a:t>
            </a:r>
            <a:r>
              <a:rPr lang="en-US" b="1" dirty="0" err="1"/>
              <a:t>IaC</a:t>
            </a:r>
            <a:r>
              <a:rPr lang="en-US" b="1" dirty="0"/>
              <a:t>) </a:t>
            </a:r>
            <a:r>
              <a:rPr lang="en-US" dirty="0"/>
              <a:t>is the managing and provisioning of infrastructure through code instead of through manual processes. </a:t>
            </a:r>
          </a:p>
          <a:p>
            <a:endParaRPr lang="en-US" dirty="0"/>
          </a:p>
          <a:p>
            <a:r>
              <a:rPr lang="en-US" b="1" dirty="0" err="1"/>
              <a:t>IaC</a:t>
            </a:r>
            <a:r>
              <a:rPr lang="en-US" dirty="0"/>
              <a:t> uses DevOps methodology and versioning with a descriptive model to define and deploy infrastructure, such as networks, virtual machines, load balancers, and connection topologies. Just as the same source code always generates the same binary, an </a:t>
            </a:r>
            <a:r>
              <a:rPr lang="en-US" dirty="0" err="1"/>
              <a:t>IaC</a:t>
            </a:r>
            <a:r>
              <a:rPr lang="en-US" dirty="0"/>
              <a:t> model generates the same environment every time it deploys.</a:t>
            </a:r>
            <a:endParaRPr lang="en-IN" dirty="0"/>
          </a:p>
        </p:txBody>
      </p:sp>
    </p:spTree>
    <p:extLst>
      <p:ext uri="{BB962C8B-B14F-4D97-AF65-F5344CB8AC3E}">
        <p14:creationId xmlns:p14="http://schemas.microsoft.com/office/powerpoint/2010/main" val="3190250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dirty="0"/>
              <a:t>Infrastructure as Code (Terraform)</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3255C311-C33F-4E68-8B40-E3720B1F076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25</a:t>
            </a:fld>
            <a:endParaRPr lang="en-IN"/>
          </a:p>
        </p:txBody>
      </p:sp>
      <p:pic>
        <p:nvPicPr>
          <p:cNvPr id="7" name="Picture 6">
            <a:extLst>
              <a:ext uri="{FF2B5EF4-FFF2-40B4-BE49-F238E27FC236}">
                <a16:creationId xmlns:a16="http://schemas.microsoft.com/office/drawing/2014/main" id="{DCC5EB4F-76F1-791C-1C98-E54050E2C113}"/>
              </a:ext>
            </a:extLst>
          </p:cNvPr>
          <p:cNvPicPr>
            <a:picLocks noChangeAspect="1"/>
          </p:cNvPicPr>
          <p:nvPr/>
        </p:nvPicPr>
        <p:blipFill>
          <a:blip r:embed="rId2"/>
          <a:stretch>
            <a:fillRect/>
          </a:stretch>
        </p:blipFill>
        <p:spPr>
          <a:xfrm>
            <a:off x="1664413" y="1730473"/>
            <a:ext cx="7908506" cy="4169309"/>
          </a:xfrm>
          <a:prstGeom prst="rect">
            <a:avLst/>
          </a:prstGeom>
        </p:spPr>
      </p:pic>
    </p:spTree>
    <p:extLst>
      <p:ext uri="{BB962C8B-B14F-4D97-AF65-F5344CB8AC3E}">
        <p14:creationId xmlns:p14="http://schemas.microsoft.com/office/powerpoint/2010/main" val="3726363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dirty="0"/>
              <a:t>Infrastructure as Code and Security</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3255C311-C33F-4E68-8B40-E3720B1F076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26</a:t>
            </a:fld>
            <a:endParaRPr lang="en-IN"/>
          </a:p>
        </p:txBody>
      </p:sp>
      <p:sp>
        <p:nvSpPr>
          <p:cNvPr id="9" name="TextBox 8">
            <a:extLst>
              <a:ext uri="{FF2B5EF4-FFF2-40B4-BE49-F238E27FC236}">
                <a16:creationId xmlns:a16="http://schemas.microsoft.com/office/drawing/2014/main" id="{1B3A0C77-F2FC-B4BF-C5F3-69C2D7D43A17}"/>
              </a:ext>
            </a:extLst>
          </p:cNvPr>
          <p:cNvSpPr txBox="1"/>
          <p:nvPr/>
        </p:nvSpPr>
        <p:spPr>
          <a:xfrm>
            <a:off x="838200" y="1942487"/>
            <a:ext cx="10120045" cy="1754326"/>
          </a:xfrm>
          <a:prstGeom prst="rect">
            <a:avLst/>
          </a:prstGeom>
          <a:noFill/>
        </p:spPr>
        <p:txBody>
          <a:bodyPr wrap="square">
            <a:spAutoFit/>
          </a:bodyPr>
          <a:lstStyle/>
          <a:p>
            <a:endParaRPr lang="en-US" dirty="0">
              <a:solidFill>
                <a:srgbClr val="161616"/>
              </a:solidFill>
              <a:cs typeface="Segoe UI" panose="020B0502040204020203" pitchFamily="34" charset="0"/>
            </a:endParaRPr>
          </a:p>
          <a:p>
            <a:r>
              <a:rPr lang="en-US" dirty="0">
                <a:solidFill>
                  <a:srgbClr val="161616"/>
                </a:solidFill>
                <a:cs typeface="Segoe UI" panose="020B0502040204020203" pitchFamily="34" charset="0"/>
              </a:rPr>
              <a:t>Terraform is leader in </a:t>
            </a:r>
            <a:r>
              <a:rPr lang="en-US" dirty="0" err="1">
                <a:solidFill>
                  <a:srgbClr val="161616"/>
                </a:solidFill>
                <a:cs typeface="Segoe UI" panose="020B0502040204020203" pitchFamily="34" charset="0"/>
              </a:rPr>
              <a:t>IaC</a:t>
            </a:r>
            <a:r>
              <a:rPr lang="en-US" dirty="0">
                <a:solidFill>
                  <a:srgbClr val="161616"/>
                </a:solidFill>
                <a:cs typeface="Segoe UI" panose="020B0502040204020203" pitchFamily="34" charset="0"/>
              </a:rPr>
              <a:t> market as it’s support with Cloud (AWS, Azure, GCP) as well as on-prem infrastructure provisioning.</a:t>
            </a:r>
          </a:p>
          <a:p>
            <a:endParaRPr lang="en-US" dirty="0">
              <a:solidFill>
                <a:srgbClr val="161616"/>
              </a:solidFill>
              <a:cs typeface="Segoe UI" panose="020B0502040204020203" pitchFamily="34" charset="0"/>
            </a:endParaRPr>
          </a:p>
          <a:p>
            <a:endParaRPr lang="en-IN" dirty="0">
              <a:cs typeface="Segoe UI" panose="020B0502040204020203" pitchFamily="34" charset="0"/>
            </a:endParaRPr>
          </a:p>
          <a:p>
            <a:endParaRPr lang="en-IN" dirty="0">
              <a:cs typeface="Segoe UI" panose="020B0502040204020203" pitchFamily="34" charset="0"/>
            </a:endParaRPr>
          </a:p>
        </p:txBody>
      </p:sp>
      <p:pic>
        <p:nvPicPr>
          <p:cNvPr id="7" name="Picture 6">
            <a:extLst>
              <a:ext uri="{FF2B5EF4-FFF2-40B4-BE49-F238E27FC236}">
                <a16:creationId xmlns:a16="http://schemas.microsoft.com/office/drawing/2014/main" id="{FACB1F1B-B124-9076-CB9F-D4B0FF4E4B9D}"/>
              </a:ext>
            </a:extLst>
          </p:cNvPr>
          <p:cNvPicPr>
            <a:picLocks noChangeAspect="1"/>
          </p:cNvPicPr>
          <p:nvPr/>
        </p:nvPicPr>
        <p:blipFill>
          <a:blip r:embed="rId2"/>
          <a:stretch>
            <a:fillRect/>
          </a:stretch>
        </p:blipFill>
        <p:spPr>
          <a:xfrm>
            <a:off x="838199" y="2993365"/>
            <a:ext cx="10120046" cy="3474265"/>
          </a:xfrm>
          <a:prstGeom prst="rect">
            <a:avLst/>
          </a:prstGeom>
        </p:spPr>
      </p:pic>
    </p:spTree>
    <p:extLst>
      <p:ext uri="{BB962C8B-B14F-4D97-AF65-F5344CB8AC3E}">
        <p14:creationId xmlns:p14="http://schemas.microsoft.com/office/powerpoint/2010/main" val="3757037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816CD62-74DB-F9BF-3EF9-5CD85B516B31}"/>
              </a:ext>
            </a:extLst>
          </p:cNvPr>
          <p:cNvPicPr>
            <a:picLocks noGrp="1" noChangeAspect="1"/>
          </p:cNvPicPr>
          <p:nvPr>
            <p:ph idx="1"/>
          </p:nvPr>
        </p:nvPicPr>
        <p:blipFill>
          <a:blip r:embed="rId2"/>
          <a:stretch>
            <a:fillRect/>
          </a:stretch>
        </p:blipFill>
        <p:spPr>
          <a:xfrm>
            <a:off x="330886" y="1280160"/>
            <a:ext cx="10374582" cy="4896803"/>
          </a:xfrm>
        </p:spPr>
      </p:pic>
      <p:sp>
        <p:nvSpPr>
          <p:cNvPr id="4" name="Date Placeholder 3">
            <a:extLst>
              <a:ext uri="{FF2B5EF4-FFF2-40B4-BE49-F238E27FC236}">
                <a16:creationId xmlns:a16="http://schemas.microsoft.com/office/drawing/2014/main" id="{9E32FD05-8D05-562E-BE37-08FDE1AABD59}"/>
              </a:ext>
            </a:extLst>
          </p:cNvPr>
          <p:cNvSpPr>
            <a:spLocks noGrp="1"/>
          </p:cNvSpPr>
          <p:nvPr>
            <p:ph type="dt" sz="half" idx="10"/>
          </p:nvPr>
        </p:nvSpPr>
        <p:spPr/>
        <p:txBody>
          <a:bodyPr/>
          <a:lstStyle/>
          <a:p>
            <a:fld id="{1F2DBF44-4311-4C58-8A36-2F2510DE93A4}" type="datetime1">
              <a:rPr lang="en-IN" smtClean="0"/>
              <a:t>04-05-2024</a:t>
            </a:fld>
            <a:endParaRPr lang="en-IN"/>
          </a:p>
        </p:txBody>
      </p:sp>
      <p:sp>
        <p:nvSpPr>
          <p:cNvPr id="5" name="Footer Placeholder 4">
            <a:extLst>
              <a:ext uri="{FF2B5EF4-FFF2-40B4-BE49-F238E27FC236}">
                <a16:creationId xmlns:a16="http://schemas.microsoft.com/office/drawing/2014/main" id="{769913FB-8605-237B-199B-2F43DB20420F}"/>
              </a:ext>
            </a:extLst>
          </p:cNvPr>
          <p:cNvSpPr>
            <a:spLocks noGrp="1"/>
          </p:cNvSpPr>
          <p:nvPr>
            <p:ph type="ftr" sz="quarter" idx="11"/>
          </p:nvPr>
        </p:nvSpPr>
        <p:spPr/>
        <p:txBody>
          <a:bodyPr/>
          <a:lstStyle/>
          <a:p>
            <a:r>
              <a:rPr lang="en-IN"/>
              <a:t>©Anand Kushwaha</a:t>
            </a:r>
          </a:p>
        </p:txBody>
      </p:sp>
      <p:sp>
        <p:nvSpPr>
          <p:cNvPr id="6" name="Slide Number Placeholder 5">
            <a:extLst>
              <a:ext uri="{FF2B5EF4-FFF2-40B4-BE49-F238E27FC236}">
                <a16:creationId xmlns:a16="http://schemas.microsoft.com/office/drawing/2014/main" id="{B0AF73FC-93DD-CC19-3549-CE9CFEAAF977}"/>
              </a:ext>
            </a:extLst>
          </p:cNvPr>
          <p:cNvSpPr>
            <a:spLocks noGrp="1"/>
          </p:cNvSpPr>
          <p:nvPr>
            <p:ph type="sldNum" sz="quarter" idx="12"/>
          </p:nvPr>
        </p:nvSpPr>
        <p:spPr/>
        <p:txBody>
          <a:bodyPr/>
          <a:lstStyle/>
          <a:p>
            <a:fld id="{3EC8CF7F-9B40-4E79-998B-426897397EF0}" type="slidenum">
              <a:rPr lang="en-IN" smtClean="0"/>
              <a:t>27</a:t>
            </a:fld>
            <a:endParaRPr lang="en-IN"/>
          </a:p>
        </p:txBody>
      </p:sp>
    </p:spTree>
    <p:extLst>
      <p:ext uri="{BB962C8B-B14F-4D97-AF65-F5344CB8AC3E}">
        <p14:creationId xmlns:p14="http://schemas.microsoft.com/office/powerpoint/2010/main" val="3714392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b="1" dirty="0"/>
              <a:t>Vulnerability Management</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3255C311-C33F-4E68-8B40-E3720B1F076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28</a:t>
            </a:fld>
            <a:endParaRPr lang="en-IN"/>
          </a:p>
        </p:txBody>
      </p:sp>
      <p:sp>
        <p:nvSpPr>
          <p:cNvPr id="9" name="TextBox 8">
            <a:extLst>
              <a:ext uri="{FF2B5EF4-FFF2-40B4-BE49-F238E27FC236}">
                <a16:creationId xmlns:a16="http://schemas.microsoft.com/office/drawing/2014/main" id="{1B3A0C77-F2FC-B4BF-C5F3-69C2D7D43A17}"/>
              </a:ext>
            </a:extLst>
          </p:cNvPr>
          <p:cNvSpPr txBox="1"/>
          <p:nvPr/>
        </p:nvSpPr>
        <p:spPr>
          <a:xfrm>
            <a:off x="1027416" y="2014407"/>
            <a:ext cx="10120045" cy="3139321"/>
          </a:xfrm>
          <a:prstGeom prst="rect">
            <a:avLst/>
          </a:prstGeom>
          <a:noFill/>
        </p:spPr>
        <p:txBody>
          <a:bodyPr wrap="square">
            <a:spAutoFit/>
          </a:bodyPr>
          <a:lstStyle/>
          <a:p>
            <a:r>
              <a:rPr lang="en-US" b="1" i="0" dirty="0">
                <a:solidFill>
                  <a:srgbClr val="202124"/>
                </a:solidFill>
                <a:effectLst/>
              </a:rPr>
              <a:t>Vulnerability management </a:t>
            </a:r>
            <a:r>
              <a:rPr lang="en-US" b="0" i="0" dirty="0">
                <a:solidFill>
                  <a:srgbClr val="202124"/>
                </a:solidFill>
                <a:effectLst/>
              </a:rPr>
              <a:t>is </a:t>
            </a:r>
            <a:r>
              <a:rPr lang="en-US" b="0" i="0" dirty="0">
                <a:solidFill>
                  <a:srgbClr val="040C28"/>
                </a:solidFill>
                <a:effectLst/>
              </a:rPr>
              <a:t>the process of continuously identifying, evaluating, treating, and reporting vulnerabilities</a:t>
            </a:r>
            <a:r>
              <a:rPr lang="en-US" b="0" i="0" dirty="0">
                <a:solidFill>
                  <a:srgbClr val="202124"/>
                </a:solidFill>
                <a:effectLst/>
              </a:rPr>
              <a:t>.</a:t>
            </a:r>
          </a:p>
          <a:p>
            <a:endParaRPr lang="en-US" dirty="0">
              <a:solidFill>
                <a:srgbClr val="202124"/>
              </a:solidFill>
            </a:endParaRPr>
          </a:p>
          <a:p>
            <a:r>
              <a:rPr lang="en-IN" dirty="0"/>
              <a:t>Vulnerability Management Software Capabilities</a:t>
            </a:r>
          </a:p>
          <a:p>
            <a:pPr marL="285750" indent="-285750">
              <a:buFont typeface="Arial" panose="020B0604020202020204" pitchFamily="34" charset="0"/>
              <a:buChar char="•"/>
            </a:pPr>
            <a:r>
              <a:rPr lang="en-IN" i="0" dirty="0">
                <a:effectLst/>
              </a:rPr>
              <a:t>Detect, identify, and report</a:t>
            </a:r>
          </a:p>
          <a:p>
            <a:pPr marL="285750" indent="-285750">
              <a:buFont typeface="Arial" panose="020B0604020202020204" pitchFamily="34" charset="0"/>
              <a:buChar char="•"/>
            </a:pPr>
            <a:r>
              <a:rPr lang="en-US" i="0" dirty="0">
                <a:effectLst/>
              </a:rPr>
              <a:t>Establish software bill of materials(BOM)</a:t>
            </a:r>
            <a:endParaRPr lang="en-IN" dirty="0"/>
          </a:p>
          <a:p>
            <a:pPr marL="285750" indent="-285750">
              <a:buFont typeface="Arial" panose="020B0604020202020204" pitchFamily="34" charset="0"/>
              <a:buChar char="•"/>
            </a:pPr>
            <a:r>
              <a:rPr lang="en-IN" i="0" dirty="0">
                <a:effectLst/>
              </a:rPr>
              <a:t>Reporting, audit, and compliance</a:t>
            </a:r>
          </a:p>
          <a:p>
            <a:pPr marL="285750" indent="-285750">
              <a:buFont typeface="Arial" panose="020B0604020202020204" pitchFamily="34" charset="0"/>
              <a:buChar char="•"/>
            </a:pPr>
            <a:r>
              <a:rPr lang="en-IN" i="0" dirty="0">
                <a:effectLst/>
              </a:rPr>
              <a:t>Risk prioritization for remediation</a:t>
            </a:r>
            <a:endParaRPr lang="en-IN" dirty="0"/>
          </a:p>
          <a:p>
            <a:pPr marL="285750" indent="-285750">
              <a:buFont typeface="Arial" panose="020B0604020202020204" pitchFamily="34" charset="0"/>
              <a:buChar char="•"/>
            </a:pPr>
            <a:r>
              <a:rPr lang="en-IN" i="0" dirty="0">
                <a:effectLst/>
              </a:rPr>
              <a:t>Remediation guidance</a:t>
            </a:r>
          </a:p>
          <a:p>
            <a:pPr marL="285750" indent="-285750">
              <a:buFont typeface="Arial" panose="020B0604020202020204" pitchFamily="34" charset="0"/>
              <a:buChar char="•"/>
            </a:pPr>
            <a:r>
              <a:rPr lang="en-US" i="0" dirty="0">
                <a:effectLst/>
              </a:rPr>
              <a:t>Control points and centralized management</a:t>
            </a:r>
            <a:endParaRPr lang="en-IN" dirty="0"/>
          </a:p>
          <a:p>
            <a:pPr marL="285750" indent="-285750">
              <a:buFont typeface="Arial" panose="020B0604020202020204" pitchFamily="34" charset="0"/>
              <a:buChar char="•"/>
            </a:pPr>
            <a:r>
              <a:rPr lang="en-IN" i="0" dirty="0">
                <a:effectLst/>
              </a:rPr>
              <a:t>Integration and automation</a:t>
            </a:r>
            <a:endParaRPr lang="en-IN" dirty="0"/>
          </a:p>
        </p:txBody>
      </p:sp>
    </p:spTree>
    <p:extLst>
      <p:ext uri="{BB962C8B-B14F-4D97-AF65-F5344CB8AC3E}">
        <p14:creationId xmlns:p14="http://schemas.microsoft.com/office/powerpoint/2010/main" val="3082072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dirty="0"/>
              <a:t>Vulnerability Management</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3255C311-C33F-4E68-8B40-E3720B1F076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29</a:t>
            </a:fld>
            <a:endParaRPr lang="en-IN"/>
          </a:p>
        </p:txBody>
      </p:sp>
      <p:sp>
        <p:nvSpPr>
          <p:cNvPr id="9" name="TextBox 8">
            <a:extLst>
              <a:ext uri="{FF2B5EF4-FFF2-40B4-BE49-F238E27FC236}">
                <a16:creationId xmlns:a16="http://schemas.microsoft.com/office/drawing/2014/main" id="{1B3A0C77-F2FC-B4BF-C5F3-69C2D7D43A17}"/>
              </a:ext>
            </a:extLst>
          </p:cNvPr>
          <p:cNvSpPr txBox="1"/>
          <p:nvPr/>
        </p:nvSpPr>
        <p:spPr>
          <a:xfrm>
            <a:off x="1027416" y="2014407"/>
            <a:ext cx="10120045" cy="1477328"/>
          </a:xfrm>
          <a:prstGeom prst="rect">
            <a:avLst/>
          </a:prstGeom>
          <a:noFill/>
        </p:spPr>
        <p:txBody>
          <a:bodyPr wrap="square">
            <a:spAutoFit/>
          </a:bodyPr>
          <a:lstStyle/>
          <a:p>
            <a:r>
              <a:rPr lang="en-US" dirty="0"/>
              <a:t>Goal of vulnerability management is to reduce the organization's overall risk exposure by mitigating as many vulnerabilities as possible.</a:t>
            </a:r>
          </a:p>
          <a:p>
            <a:endParaRPr lang="en-US" dirty="0">
              <a:solidFill>
                <a:srgbClr val="202124"/>
              </a:solidFill>
              <a:latin typeface="Google Sans"/>
            </a:endParaRPr>
          </a:p>
          <a:p>
            <a:r>
              <a:rPr lang="en-US" b="1" dirty="0"/>
              <a:t>Defect Dojo </a:t>
            </a:r>
            <a:r>
              <a:rPr lang="en-US" dirty="0"/>
              <a:t>is an open source vulnerability management tool that streamlines the testing process by offering templating, report generation, metrics, and baseline self-service tools</a:t>
            </a:r>
            <a:endParaRPr lang="en-IN" dirty="0"/>
          </a:p>
        </p:txBody>
      </p:sp>
    </p:spTree>
    <p:extLst>
      <p:ext uri="{BB962C8B-B14F-4D97-AF65-F5344CB8AC3E}">
        <p14:creationId xmlns:p14="http://schemas.microsoft.com/office/powerpoint/2010/main" val="92040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dirty="0"/>
              <a:t>Introduction to DevOps</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4BAA9230-97F4-48D7-B8F6-043C628AC653}"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3</a:t>
            </a:fld>
            <a:endParaRPr lang="en-IN"/>
          </a:p>
        </p:txBody>
      </p:sp>
      <p:pic>
        <p:nvPicPr>
          <p:cNvPr id="2052" name="Picture 4">
            <a:extLst>
              <a:ext uri="{FF2B5EF4-FFF2-40B4-BE49-F238E27FC236}">
                <a16:creationId xmlns:a16="http://schemas.microsoft.com/office/drawing/2014/main" id="{FB411653-6968-E092-E853-799F4C556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2438" y="2507064"/>
            <a:ext cx="4717181" cy="24795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E29CA94-1D9E-4611-5041-DE219D4E55D9}"/>
              </a:ext>
            </a:extLst>
          </p:cNvPr>
          <p:cNvSpPr txBox="1"/>
          <p:nvPr/>
        </p:nvSpPr>
        <p:spPr>
          <a:xfrm>
            <a:off x="346509" y="2011680"/>
            <a:ext cx="6391175" cy="4247317"/>
          </a:xfrm>
          <a:prstGeom prst="rect">
            <a:avLst/>
          </a:prstGeom>
          <a:noFill/>
        </p:spPr>
        <p:txBody>
          <a:bodyPr wrap="square" rtlCol="0">
            <a:spAutoFit/>
          </a:bodyPr>
          <a:lstStyle/>
          <a:p>
            <a:r>
              <a:rPr lang="en-US" dirty="0"/>
              <a:t>DevOps is methodology of automating Software Development / Deployment /Operations and increase software release cycle. This can involve:</a:t>
            </a:r>
          </a:p>
          <a:p>
            <a:endParaRPr lang="en-US" dirty="0"/>
          </a:p>
          <a:p>
            <a:pPr marL="285750" indent="-285750">
              <a:buFont typeface="Arial" panose="020B0604020202020204" pitchFamily="34" charset="0"/>
              <a:buChar char="•"/>
            </a:pPr>
            <a:r>
              <a:rPr lang="en-US" dirty="0"/>
              <a:t>Creating/maintaining CI/CD pipelines for development to leverage to release their code</a:t>
            </a:r>
          </a:p>
          <a:p>
            <a:pPr marL="285750" indent="-285750">
              <a:buFont typeface="Arial" panose="020B0604020202020204" pitchFamily="34" charset="0"/>
              <a:buChar char="•"/>
            </a:pPr>
            <a:r>
              <a:rPr lang="en-US" dirty="0"/>
              <a:t>Creating/maintaining environments/infrastructure so SDLC can develop/test etc.</a:t>
            </a:r>
          </a:p>
          <a:p>
            <a:pPr marL="285750" indent="-285750">
              <a:buFont typeface="Arial" panose="020B0604020202020204" pitchFamily="34" charset="0"/>
              <a:buChar char="•"/>
            </a:pPr>
            <a:r>
              <a:rPr lang="en-US" dirty="0"/>
              <a:t>Managing various tech stacks such as:</a:t>
            </a:r>
          </a:p>
          <a:p>
            <a:endParaRPr lang="en-US" dirty="0"/>
          </a:p>
          <a:p>
            <a:pPr marL="742950" lvl="1" indent="-285750">
              <a:buFont typeface="Arial" panose="020B0604020202020204" pitchFamily="34" charset="0"/>
              <a:buChar char="•"/>
            </a:pPr>
            <a:r>
              <a:rPr lang="en-US" dirty="0"/>
              <a:t>Version Control (Git, SVN)</a:t>
            </a:r>
          </a:p>
          <a:p>
            <a:pPr marL="742950" lvl="1" indent="-285750">
              <a:buFont typeface="Arial" panose="020B0604020202020204" pitchFamily="34" charset="0"/>
              <a:buChar char="•"/>
            </a:pPr>
            <a:r>
              <a:rPr lang="en-US" dirty="0"/>
              <a:t>CI/CD (Jenkins, Azure DevOps, GitHub, GitLab)</a:t>
            </a:r>
          </a:p>
          <a:p>
            <a:pPr marL="742950" lvl="1" indent="-285750">
              <a:buFont typeface="Arial" panose="020B0604020202020204" pitchFamily="34" charset="0"/>
              <a:buChar char="•"/>
            </a:pPr>
            <a:r>
              <a:rPr lang="en-US" dirty="0"/>
              <a:t>Infrastructure (Docker, VMs, Terraform)</a:t>
            </a:r>
          </a:p>
          <a:p>
            <a:pPr marL="742950" lvl="1" indent="-285750">
              <a:buFont typeface="Arial" panose="020B0604020202020204" pitchFamily="34" charset="0"/>
              <a:buChar char="•"/>
            </a:pPr>
            <a:r>
              <a:rPr lang="en-US" dirty="0"/>
              <a:t>Cloud (Azure, AWS, GCP)</a:t>
            </a:r>
          </a:p>
          <a:p>
            <a:pPr marL="742950" lvl="1" indent="-285750">
              <a:buFont typeface="Arial" panose="020B0604020202020204" pitchFamily="34" charset="0"/>
              <a:buChar char="•"/>
            </a:pPr>
            <a:r>
              <a:rPr lang="en-US" dirty="0"/>
              <a:t>Configuration Management (Ansible)</a:t>
            </a:r>
            <a:endParaRPr lang="en-IN" dirty="0"/>
          </a:p>
        </p:txBody>
      </p:sp>
      <p:grpSp>
        <p:nvGrpSpPr>
          <p:cNvPr id="12" name="Group 11">
            <a:extLst>
              <a:ext uri="{FF2B5EF4-FFF2-40B4-BE49-F238E27FC236}">
                <a16:creationId xmlns:a16="http://schemas.microsoft.com/office/drawing/2014/main" id="{580AF523-E4D6-85C7-75F0-6D2476831E7F}"/>
              </a:ext>
            </a:extLst>
          </p:cNvPr>
          <p:cNvGrpSpPr/>
          <p:nvPr/>
        </p:nvGrpSpPr>
        <p:grpSpPr>
          <a:xfrm>
            <a:off x="9137637" y="3593738"/>
            <a:ext cx="250200" cy="278280"/>
            <a:chOff x="9137637" y="3593738"/>
            <a:chExt cx="250200" cy="278280"/>
          </a:xfrm>
        </p:grpSpPr>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77C1ABF0-77BB-06E0-6D15-829E549D164E}"/>
                    </a:ext>
                  </a:extLst>
                </p14:cNvPr>
                <p14:cNvContentPartPr/>
                <p14:nvPr/>
              </p14:nvContentPartPr>
              <p14:xfrm>
                <a:off x="9177957" y="3598058"/>
                <a:ext cx="55440" cy="9360"/>
              </p14:xfrm>
            </p:contentPart>
          </mc:Choice>
          <mc:Fallback xmlns="">
            <p:pic>
              <p:nvPicPr>
                <p:cNvPr id="10" name="Ink 9">
                  <a:extLst>
                    <a:ext uri="{FF2B5EF4-FFF2-40B4-BE49-F238E27FC236}">
                      <a16:creationId xmlns:a16="http://schemas.microsoft.com/office/drawing/2014/main" id="{77C1ABF0-77BB-06E0-6D15-829E549D164E}"/>
                    </a:ext>
                  </a:extLst>
                </p:cNvPr>
                <p:cNvPicPr/>
                <p:nvPr/>
              </p:nvPicPr>
              <p:blipFill>
                <a:blip r:embed="rId10"/>
                <a:stretch>
                  <a:fillRect/>
                </a:stretch>
              </p:blipFill>
              <p:spPr>
                <a:xfrm>
                  <a:off x="9171837" y="3591938"/>
                  <a:ext cx="676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840B67DD-3229-434F-D84E-C61EA8020BE8}"/>
                    </a:ext>
                  </a:extLst>
                </p14:cNvPr>
                <p14:cNvContentPartPr/>
                <p14:nvPr/>
              </p14:nvContentPartPr>
              <p14:xfrm>
                <a:off x="9137637" y="3593738"/>
                <a:ext cx="250200" cy="278280"/>
              </p14:xfrm>
            </p:contentPart>
          </mc:Choice>
          <mc:Fallback xmlns="">
            <p:pic>
              <p:nvPicPr>
                <p:cNvPr id="11" name="Ink 10">
                  <a:extLst>
                    <a:ext uri="{FF2B5EF4-FFF2-40B4-BE49-F238E27FC236}">
                      <a16:creationId xmlns:a16="http://schemas.microsoft.com/office/drawing/2014/main" id="{840B67DD-3229-434F-D84E-C61EA8020BE8}"/>
                    </a:ext>
                  </a:extLst>
                </p:cNvPr>
                <p:cNvPicPr/>
                <p:nvPr/>
              </p:nvPicPr>
              <p:blipFill>
                <a:blip r:embed="rId12"/>
                <a:stretch>
                  <a:fillRect/>
                </a:stretch>
              </p:blipFill>
              <p:spPr>
                <a:xfrm>
                  <a:off x="9131517" y="3587618"/>
                  <a:ext cx="262440" cy="290520"/>
                </a:xfrm>
                <a:prstGeom prst="rect">
                  <a:avLst/>
                </a:prstGeom>
              </p:spPr>
            </p:pic>
          </mc:Fallback>
        </mc:AlternateContent>
      </p:grpSp>
    </p:spTree>
    <p:extLst>
      <p:ext uri="{BB962C8B-B14F-4D97-AF65-F5344CB8AC3E}">
        <p14:creationId xmlns:p14="http://schemas.microsoft.com/office/powerpoint/2010/main" val="4087982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b="1" dirty="0"/>
              <a:t>Container Security</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3255C311-C33F-4E68-8B40-E3720B1F076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30</a:t>
            </a:fld>
            <a:endParaRPr lang="en-IN"/>
          </a:p>
        </p:txBody>
      </p:sp>
      <p:sp>
        <p:nvSpPr>
          <p:cNvPr id="9" name="TextBox 8">
            <a:extLst>
              <a:ext uri="{FF2B5EF4-FFF2-40B4-BE49-F238E27FC236}">
                <a16:creationId xmlns:a16="http://schemas.microsoft.com/office/drawing/2014/main" id="{1B3A0C77-F2FC-B4BF-C5F3-69C2D7D43A17}"/>
              </a:ext>
            </a:extLst>
          </p:cNvPr>
          <p:cNvSpPr txBox="1"/>
          <p:nvPr/>
        </p:nvSpPr>
        <p:spPr>
          <a:xfrm>
            <a:off x="1027416" y="2014407"/>
            <a:ext cx="10120045" cy="923330"/>
          </a:xfrm>
          <a:prstGeom prst="rect">
            <a:avLst/>
          </a:prstGeom>
          <a:noFill/>
        </p:spPr>
        <p:txBody>
          <a:bodyPr wrap="square">
            <a:spAutoFit/>
          </a:bodyPr>
          <a:lstStyle/>
          <a:p>
            <a:r>
              <a:rPr lang="en-US" b="1" dirty="0"/>
              <a:t>Container security </a:t>
            </a:r>
            <a:r>
              <a:rPr lang="en-US" dirty="0"/>
              <a:t>is the process of implementing security tools and processes to provide strong information security for any container-based system or workload — including the container image, the running container, and all the steps required to create that image and get it running somewhere.</a:t>
            </a:r>
            <a:endParaRPr lang="en-IN" dirty="0"/>
          </a:p>
        </p:txBody>
      </p:sp>
      <p:pic>
        <p:nvPicPr>
          <p:cNvPr id="10" name="Picture 9">
            <a:extLst>
              <a:ext uri="{FF2B5EF4-FFF2-40B4-BE49-F238E27FC236}">
                <a16:creationId xmlns:a16="http://schemas.microsoft.com/office/drawing/2014/main" id="{4C8C9EA5-5532-21E6-D097-95014F3812C0}"/>
              </a:ext>
            </a:extLst>
          </p:cNvPr>
          <p:cNvPicPr>
            <a:picLocks noChangeAspect="1"/>
          </p:cNvPicPr>
          <p:nvPr/>
        </p:nvPicPr>
        <p:blipFill>
          <a:blip r:embed="rId2"/>
          <a:stretch>
            <a:fillRect/>
          </a:stretch>
        </p:blipFill>
        <p:spPr>
          <a:xfrm>
            <a:off x="1703198" y="3082247"/>
            <a:ext cx="8159993" cy="3274101"/>
          </a:xfrm>
          <a:prstGeom prst="rect">
            <a:avLst/>
          </a:prstGeom>
        </p:spPr>
      </p:pic>
    </p:spTree>
    <p:extLst>
      <p:ext uri="{BB962C8B-B14F-4D97-AF65-F5344CB8AC3E}">
        <p14:creationId xmlns:p14="http://schemas.microsoft.com/office/powerpoint/2010/main" val="3537201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dirty="0"/>
              <a:t>Container Security</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3255C311-C33F-4E68-8B40-E3720B1F076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31</a:t>
            </a:fld>
            <a:endParaRPr lang="en-IN"/>
          </a:p>
        </p:txBody>
      </p:sp>
      <p:sp>
        <p:nvSpPr>
          <p:cNvPr id="9" name="TextBox 8">
            <a:extLst>
              <a:ext uri="{FF2B5EF4-FFF2-40B4-BE49-F238E27FC236}">
                <a16:creationId xmlns:a16="http://schemas.microsoft.com/office/drawing/2014/main" id="{1B3A0C77-F2FC-B4BF-C5F3-69C2D7D43A17}"/>
              </a:ext>
            </a:extLst>
          </p:cNvPr>
          <p:cNvSpPr txBox="1"/>
          <p:nvPr/>
        </p:nvSpPr>
        <p:spPr>
          <a:xfrm>
            <a:off x="734118" y="2031660"/>
            <a:ext cx="10120045" cy="369332"/>
          </a:xfrm>
          <a:prstGeom prst="rect">
            <a:avLst/>
          </a:prstGeom>
          <a:noFill/>
        </p:spPr>
        <p:txBody>
          <a:bodyPr wrap="square">
            <a:spAutoFit/>
          </a:bodyPr>
          <a:lstStyle/>
          <a:p>
            <a:r>
              <a:rPr lang="en-US" dirty="0"/>
              <a:t>Container image security using Snyk</a:t>
            </a:r>
            <a:endParaRPr lang="en-IN" dirty="0"/>
          </a:p>
        </p:txBody>
      </p:sp>
      <p:pic>
        <p:nvPicPr>
          <p:cNvPr id="7" name="Picture 6">
            <a:extLst>
              <a:ext uri="{FF2B5EF4-FFF2-40B4-BE49-F238E27FC236}">
                <a16:creationId xmlns:a16="http://schemas.microsoft.com/office/drawing/2014/main" id="{7E1E8CF7-4AA2-C4E7-BAFC-5BE3C27C9298}"/>
              </a:ext>
            </a:extLst>
          </p:cNvPr>
          <p:cNvPicPr>
            <a:picLocks noChangeAspect="1"/>
          </p:cNvPicPr>
          <p:nvPr/>
        </p:nvPicPr>
        <p:blipFill>
          <a:blip r:embed="rId2"/>
          <a:stretch>
            <a:fillRect/>
          </a:stretch>
        </p:blipFill>
        <p:spPr>
          <a:xfrm>
            <a:off x="838200" y="2553420"/>
            <a:ext cx="10341634" cy="3857058"/>
          </a:xfrm>
          <a:prstGeom prst="rect">
            <a:avLst/>
          </a:prstGeom>
        </p:spPr>
      </p:pic>
    </p:spTree>
    <p:extLst>
      <p:ext uri="{BB962C8B-B14F-4D97-AF65-F5344CB8AC3E}">
        <p14:creationId xmlns:p14="http://schemas.microsoft.com/office/powerpoint/2010/main" val="4176505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dirty="0"/>
              <a:t>Container Security – Hands-On with </a:t>
            </a:r>
            <a:r>
              <a:rPr lang="en-US" sz="2400" dirty="0" err="1"/>
              <a:t>Snyk</a:t>
            </a:r>
            <a:endParaRPr lang="en-US" sz="2400" dirty="0"/>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3255C311-C33F-4E68-8B40-E3720B1F076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32</a:t>
            </a:fld>
            <a:endParaRPr lang="en-IN"/>
          </a:p>
        </p:txBody>
      </p:sp>
      <p:sp>
        <p:nvSpPr>
          <p:cNvPr id="9" name="TextBox 8">
            <a:extLst>
              <a:ext uri="{FF2B5EF4-FFF2-40B4-BE49-F238E27FC236}">
                <a16:creationId xmlns:a16="http://schemas.microsoft.com/office/drawing/2014/main" id="{1B3A0C77-F2FC-B4BF-C5F3-69C2D7D43A17}"/>
              </a:ext>
            </a:extLst>
          </p:cNvPr>
          <p:cNvSpPr txBox="1"/>
          <p:nvPr/>
        </p:nvSpPr>
        <p:spPr>
          <a:xfrm>
            <a:off x="734118" y="2031660"/>
            <a:ext cx="10120045" cy="1754326"/>
          </a:xfrm>
          <a:prstGeom prst="rect">
            <a:avLst/>
          </a:prstGeom>
          <a:noFill/>
        </p:spPr>
        <p:txBody>
          <a:bodyPr wrap="square">
            <a:spAutoFit/>
          </a:bodyPr>
          <a:lstStyle/>
          <a:p>
            <a:r>
              <a:rPr lang="en-US" dirty="0"/>
              <a:t>Container security using </a:t>
            </a:r>
            <a:r>
              <a:rPr lang="en-US" dirty="0" err="1"/>
              <a:t>Snyk</a:t>
            </a:r>
            <a:endParaRPr lang="en-US" dirty="0"/>
          </a:p>
          <a:p>
            <a:endParaRPr lang="en-US" dirty="0"/>
          </a:p>
          <a:p>
            <a:r>
              <a:rPr lang="en-US" dirty="0"/>
              <a:t>Resources:</a:t>
            </a:r>
          </a:p>
          <a:p>
            <a:r>
              <a:rPr lang="en-US" dirty="0"/>
              <a:t>Vulnerable </a:t>
            </a:r>
            <a:r>
              <a:rPr lang="en-US" dirty="0" err="1"/>
              <a:t>Dockerfile</a:t>
            </a:r>
            <a:r>
              <a:rPr lang="en-US" dirty="0"/>
              <a:t> - </a:t>
            </a:r>
            <a:r>
              <a:rPr lang="en-US" dirty="0">
                <a:hlinkClick r:id="rId2"/>
              </a:rPr>
              <a:t>https://github.com/SamP10/VulnerableDockerfile/</a:t>
            </a:r>
            <a:endParaRPr lang="en-US" dirty="0"/>
          </a:p>
          <a:p>
            <a:r>
              <a:rPr lang="en-US" dirty="0"/>
              <a:t>docker pull </a:t>
            </a:r>
            <a:r>
              <a:rPr lang="en-US" dirty="0" err="1"/>
              <a:t>vulnerables</a:t>
            </a:r>
            <a:r>
              <a:rPr lang="en-US" dirty="0"/>
              <a:t>/cve-2017-7494</a:t>
            </a:r>
          </a:p>
          <a:p>
            <a:r>
              <a:rPr lang="en-US" dirty="0" err="1"/>
              <a:t>snyk</a:t>
            </a:r>
            <a:r>
              <a:rPr lang="en-US" dirty="0"/>
              <a:t> container test </a:t>
            </a:r>
            <a:endParaRPr lang="en-IN" dirty="0"/>
          </a:p>
        </p:txBody>
      </p:sp>
    </p:spTree>
    <p:extLst>
      <p:ext uri="{BB962C8B-B14F-4D97-AF65-F5344CB8AC3E}">
        <p14:creationId xmlns:p14="http://schemas.microsoft.com/office/powerpoint/2010/main" val="848054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dirty="0"/>
              <a:t>Container Security</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3255C311-C33F-4E68-8B40-E3720B1F076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33</a:t>
            </a:fld>
            <a:endParaRPr lang="en-IN"/>
          </a:p>
        </p:txBody>
      </p:sp>
      <p:sp>
        <p:nvSpPr>
          <p:cNvPr id="9" name="TextBox 8">
            <a:extLst>
              <a:ext uri="{FF2B5EF4-FFF2-40B4-BE49-F238E27FC236}">
                <a16:creationId xmlns:a16="http://schemas.microsoft.com/office/drawing/2014/main" id="{1B3A0C77-F2FC-B4BF-C5F3-69C2D7D43A17}"/>
              </a:ext>
            </a:extLst>
          </p:cNvPr>
          <p:cNvSpPr txBox="1"/>
          <p:nvPr/>
        </p:nvSpPr>
        <p:spPr>
          <a:xfrm>
            <a:off x="838200" y="1683185"/>
            <a:ext cx="10120045" cy="4770537"/>
          </a:xfrm>
          <a:prstGeom prst="rect">
            <a:avLst/>
          </a:prstGeom>
          <a:noFill/>
        </p:spPr>
        <p:txBody>
          <a:bodyPr wrap="square">
            <a:spAutoFit/>
          </a:bodyPr>
          <a:lstStyle/>
          <a:p>
            <a:r>
              <a:rPr lang="en-US" dirty="0"/>
              <a:t>Best Practices for container security</a:t>
            </a:r>
          </a:p>
          <a:p>
            <a:pPr marL="342900" indent="-342900">
              <a:buFont typeface="+mj-lt"/>
              <a:buAutoNum type="arabicPeriod"/>
            </a:pPr>
            <a:endParaRPr lang="en-US" dirty="0"/>
          </a:p>
          <a:p>
            <a:pPr marL="342900" indent="-342900">
              <a:buFont typeface="+mj-lt"/>
              <a:buAutoNum type="arabicPeriod"/>
            </a:pPr>
            <a:r>
              <a:rPr lang="en-US" dirty="0"/>
              <a:t>Secure your code and its dependencies</a:t>
            </a:r>
          </a:p>
          <a:p>
            <a:pPr marL="342900" indent="-342900">
              <a:buFont typeface="+mj-lt"/>
              <a:buAutoNum type="arabicPeriod"/>
            </a:pPr>
            <a:r>
              <a:rPr lang="en-US" dirty="0"/>
              <a:t>Start with a minimal base image from a trusted source</a:t>
            </a:r>
          </a:p>
          <a:p>
            <a:pPr marL="342900" indent="-342900">
              <a:buFont typeface="+mj-lt"/>
              <a:buAutoNum type="arabicPeriod"/>
            </a:pPr>
            <a:r>
              <a:rPr lang="en-US" dirty="0"/>
              <a:t>Manage all the layers between your base image and your code</a:t>
            </a:r>
          </a:p>
          <a:p>
            <a:pPr marL="342900" indent="-342900">
              <a:buFont typeface="+mj-lt"/>
              <a:buAutoNum type="arabicPeriod"/>
            </a:pPr>
            <a:r>
              <a:rPr lang="en-US" dirty="0"/>
              <a:t>Use access management</a:t>
            </a:r>
            <a:br>
              <a:rPr lang="en-US" dirty="0"/>
            </a:br>
            <a:r>
              <a:rPr lang="en-US" dirty="0"/>
              <a:t>Set Volumes and File System Permissions to Read-Only:</a:t>
            </a:r>
            <a:br>
              <a:rPr lang="en-US" dirty="0"/>
            </a:br>
            <a:r>
              <a:rPr kumimoji="0" lang="en-US" altLang="en-US" sz="1600" b="0" i="1" u="none" strike="noStrike" cap="none" normalizeH="0" baseline="0" dirty="0">
                <a:ln>
                  <a:noFill/>
                </a:ln>
                <a:solidFill>
                  <a:srgbClr val="E83E8C"/>
                </a:solidFill>
                <a:effectLst/>
              </a:rPr>
              <a:t>docker run -read-only alpine </a:t>
            </a:r>
            <a:r>
              <a:rPr kumimoji="0" lang="en-US" altLang="en-US" sz="1600" b="0" i="1" u="none" strike="noStrike" cap="none" normalizeH="0" baseline="0" dirty="0" err="1">
                <a:ln>
                  <a:noFill/>
                </a:ln>
                <a:solidFill>
                  <a:srgbClr val="E83E8C"/>
                </a:solidFill>
                <a:effectLst/>
              </a:rPr>
              <a:t>sh</a:t>
            </a:r>
            <a:r>
              <a:rPr kumimoji="0" lang="en-US" altLang="en-US" sz="1600" b="0" i="1" u="none" strike="noStrike" cap="none" normalizeH="0" baseline="0" dirty="0">
                <a:ln>
                  <a:noFill/>
                </a:ln>
                <a:solidFill>
                  <a:srgbClr val="E83E8C"/>
                </a:solidFill>
                <a:effectLst/>
              </a:rPr>
              <a:t> -c 'echo "running as read only" &gt; /</a:t>
            </a:r>
            <a:r>
              <a:rPr kumimoji="0" lang="en-US" altLang="en-US" sz="1600" b="0" i="1" u="none" strike="noStrike" cap="none" normalizeH="0" baseline="0" dirty="0" err="1">
                <a:ln>
                  <a:noFill/>
                </a:ln>
                <a:solidFill>
                  <a:srgbClr val="E83E8C"/>
                </a:solidFill>
                <a:effectLst/>
              </a:rPr>
              <a:t>tmp</a:t>
            </a:r>
            <a:r>
              <a:rPr kumimoji="0" lang="en-US" altLang="en-US" sz="1600" b="0" i="1" u="none" strike="noStrike" cap="none" normalizeH="0" baseline="0" dirty="0">
                <a:ln>
                  <a:noFill/>
                </a:ln>
                <a:solidFill>
                  <a:srgbClr val="E83E8C"/>
                </a:solidFill>
                <a:effectLst/>
              </a:rPr>
              <a:t>'</a:t>
            </a:r>
            <a:r>
              <a:rPr kumimoji="0" lang="en-US" altLang="en-US" sz="1600" b="0" i="1" u="none" strike="noStrike" cap="none" normalizeH="0" baseline="0" dirty="0">
                <a:ln>
                  <a:noFill/>
                </a:ln>
                <a:solidFill>
                  <a:schemeClr val="tx1"/>
                </a:solidFill>
                <a:effectLst/>
              </a:rPr>
              <a:t> </a:t>
            </a:r>
            <a:endParaRPr lang="en-US" sz="1600" i="1" dirty="0"/>
          </a:p>
          <a:p>
            <a:pPr marL="342900" indent="-342900">
              <a:buFont typeface="+mj-lt"/>
              <a:buAutoNum type="arabicPeriod"/>
            </a:pPr>
            <a:r>
              <a:rPr lang="en-US" dirty="0"/>
              <a:t>Securing container infrastructure</a:t>
            </a:r>
          </a:p>
          <a:p>
            <a:pPr marL="342900" indent="-342900">
              <a:buFont typeface="+mj-lt"/>
              <a:buAutoNum type="arabicPeriod"/>
            </a:pPr>
            <a:r>
              <a:rPr lang="en-IN" dirty="0"/>
              <a:t>Prevent Direct Access to Core Container Files</a:t>
            </a:r>
            <a:br>
              <a:rPr lang="en-IN" dirty="0"/>
            </a:br>
            <a:r>
              <a:rPr lang="en-US" dirty="0"/>
              <a:t>If you keep the logs outside, it prevents users from accessing the container files directly</a:t>
            </a:r>
          </a:p>
          <a:p>
            <a:pPr marL="342900" indent="-342900">
              <a:buFont typeface="+mj-lt"/>
              <a:buAutoNum type="arabicPeriod"/>
            </a:pPr>
            <a:r>
              <a:rPr lang="en-US" dirty="0"/>
              <a:t>Reduce Resources Available to Containers </a:t>
            </a:r>
            <a:br>
              <a:rPr lang="en-US" dirty="0"/>
            </a:br>
            <a:r>
              <a:rPr lang="en-US" dirty="0"/>
              <a:t>By default, Docker containers are given full access to all the underlying CPU and RAM resources available on the host, instead use </a:t>
            </a:r>
            <a:r>
              <a:rPr lang="en-US" i="1" dirty="0"/>
              <a:t>set quotas</a:t>
            </a:r>
          </a:p>
          <a:p>
            <a:pPr marL="342900" indent="-342900">
              <a:buFont typeface="+mj-lt"/>
              <a:buAutoNum type="arabicPeriod"/>
            </a:pPr>
            <a:r>
              <a:rPr lang="en-US" dirty="0"/>
              <a:t>Tighten Security with Container Registries</a:t>
            </a:r>
            <a:br>
              <a:rPr lang="en-US" dirty="0"/>
            </a:br>
            <a:r>
              <a:rPr lang="en-US" dirty="0"/>
              <a:t>Implement RBAC (Role Based Access Control) so that only authorized users are able to access and download images from the registry.</a:t>
            </a:r>
            <a:endParaRPr lang="en-IN" dirty="0"/>
          </a:p>
        </p:txBody>
      </p:sp>
      <p:sp>
        <p:nvSpPr>
          <p:cNvPr id="3" name="Rectangle 1">
            <a:extLst>
              <a:ext uri="{FF2B5EF4-FFF2-40B4-BE49-F238E27FC236}">
                <a16:creationId xmlns:a16="http://schemas.microsoft.com/office/drawing/2014/main" id="{91BAB53C-5711-A8B8-B562-48BEBCDC52E2}"/>
              </a:ext>
            </a:extLst>
          </p:cNvPr>
          <p:cNvSpPr>
            <a:spLocks noChangeArrowheads="1"/>
          </p:cNvSpPr>
          <p:nvPr/>
        </p:nvSpPr>
        <p:spPr bwMode="auto">
          <a:xfrm>
            <a:off x="0" y="-6049"/>
            <a:ext cx="65" cy="4692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1546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IN" sz="2400" b="1" i="0" u="none" strike="noStrike" baseline="0" dirty="0">
                <a:latin typeface="ArialMT"/>
              </a:rPr>
              <a:t>Future Technologies – AI and </a:t>
            </a:r>
            <a:r>
              <a:rPr lang="en-IN" sz="2400" b="1" i="0" u="none" strike="noStrike" baseline="0" dirty="0" err="1">
                <a:latin typeface="ArialMT"/>
              </a:rPr>
              <a:t>DevSecOps</a:t>
            </a:r>
            <a:endParaRPr lang="en-US" sz="2400" b="1" dirty="0"/>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4BAA9230-97F4-48D7-B8F6-043C628AC653}"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34</a:t>
            </a:fld>
            <a:endParaRPr lang="en-IN"/>
          </a:p>
        </p:txBody>
      </p:sp>
      <p:pic>
        <p:nvPicPr>
          <p:cNvPr id="3" name="Picture 2">
            <a:extLst>
              <a:ext uri="{FF2B5EF4-FFF2-40B4-BE49-F238E27FC236}">
                <a16:creationId xmlns:a16="http://schemas.microsoft.com/office/drawing/2014/main" id="{534A8DAF-3AA8-39D0-2227-78D894BD4D66}"/>
              </a:ext>
            </a:extLst>
          </p:cNvPr>
          <p:cNvPicPr>
            <a:picLocks noChangeAspect="1"/>
          </p:cNvPicPr>
          <p:nvPr/>
        </p:nvPicPr>
        <p:blipFill>
          <a:blip r:embed="rId2"/>
          <a:stretch>
            <a:fillRect/>
          </a:stretch>
        </p:blipFill>
        <p:spPr>
          <a:xfrm>
            <a:off x="1330461" y="1677767"/>
            <a:ext cx="9054164" cy="4627483"/>
          </a:xfrm>
          <a:prstGeom prst="rect">
            <a:avLst/>
          </a:prstGeom>
        </p:spPr>
      </p:pic>
    </p:spTree>
    <p:extLst>
      <p:ext uri="{BB962C8B-B14F-4D97-AF65-F5344CB8AC3E}">
        <p14:creationId xmlns:p14="http://schemas.microsoft.com/office/powerpoint/2010/main" val="2595412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IN" sz="2400" b="1" i="0" u="none" strike="noStrike" baseline="0" dirty="0">
                <a:latin typeface="ArialMT"/>
              </a:rPr>
              <a:t>Future Technologies – AI </a:t>
            </a:r>
            <a:r>
              <a:rPr lang="en-IN" sz="2400" b="0" i="0" u="none" strike="noStrike" baseline="0" dirty="0">
                <a:latin typeface="ArialMT"/>
              </a:rPr>
              <a:t>and </a:t>
            </a:r>
            <a:r>
              <a:rPr lang="en-IN" sz="2400" b="0" i="0" u="none" strike="noStrike" baseline="0" dirty="0" err="1">
                <a:latin typeface="ArialMT"/>
              </a:rPr>
              <a:t>DevSecOps</a:t>
            </a:r>
            <a:endParaRPr lang="en-US" sz="2400" dirty="0"/>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4BAA9230-97F4-48D7-B8F6-043C628AC653}"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35</a:t>
            </a:fld>
            <a:endParaRPr lang="en-IN"/>
          </a:p>
        </p:txBody>
      </p:sp>
      <p:pic>
        <p:nvPicPr>
          <p:cNvPr id="1026" name="Picture 2" descr="Image preview">
            <a:extLst>
              <a:ext uri="{FF2B5EF4-FFF2-40B4-BE49-F238E27FC236}">
                <a16:creationId xmlns:a16="http://schemas.microsoft.com/office/drawing/2014/main" id="{9BA78D0C-B356-DABF-01AB-3E118A0DA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1717220"/>
            <a:ext cx="7992836" cy="463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101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b="1" dirty="0"/>
              <a:t>Best Practice for DevSecOps</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3255C311-C33F-4E68-8B40-E3720B1F076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36</a:t>
            </a:fld>
            <a:endParaRPr lang="en-IN"/>
          </a:p>
        </p:txBody>
      </p:sp>
      <p:sp>
        <p:nvSpPr>
          <p:cNvPr id="3" name="TextBox 2">
            <a:extLst>
              <a:ext uri="{FF2B5EF4-FFF2-40B4-BE49-F238E27FC236}">
                <a16:creationId xmlns:a16="http://schemas.microsoft.com/office/drawing/2014/main" id="{7AF1871C-EA8E-0E7A-F394-8D81917A9BBB}"/>
              </a:ext>
            </a:extLst>
          </p:cNvPr>
          <p:cNvSpPr txBox="1"/>
          <p:nvPr/>
        </p:nvSpPr>
        <p:spPr>
          <a:xfrm>
            <a:off x="626725" y="1936023"/>
            <a:ext cx="10962894" cy="2578335"/>
          </a:xfrm>
          <a:prstGeom prst="rect">
            <a:avLst/>
          </a:prstGeom>
          <a:noFill/>
        </p:spPr>
        <p:txBody>
          <a:bodyPr wrap="square">
            <a:spAutoFit/>
          </a:bodyPr>
          <a:lstStyle/>
          <a:p>
            <a:pPr marL="342900" marR="0" indent="-342900" algn="just">
              <a:lnSpc>
                <a:spcPct val="107000"/>
              </a:lnSpc>
              <a:spcBef>
                <a:spcPts val="0"/>
              </a:spcBef>
              <a:spcAft>
                <a:spcPts val="150"/>
              </a:spcAft>
              <a:buFont typeface="+mj-lt"/>
              <a:buAutoNum type="arabicPeriod"/>
            </a:pPr>
            <a:r>
              <a:rPr lang="en-US" b="1" i="1" kern="100" dirty="0">
                <a:solidFill>
                  <a:srgbClr val="000000"/>
                </a:solidFill>
                <a:latin typeface="Calibri" panose="020F0502020204030204" pitchFamily="34" charset="0"/>
                <a:ea typeface="Calibri" panose="020F0502020204030204" pitchFamily="34" charset="0"/>
                <a:cs typeface="Mangal" panose="02040503050203030202" pitchFamily="18" charset="0"/>
              </a:rPr>
              <a:t>Use Threat Modeling Tools to identify key security areas in development and deployment infrastructure</a:t>
            </a:r>
          </a:p>
          <a:p>
            <a:pPr marL="342900" marR="0" indent="-342900" algn="just">
              <a:lnSpc>
                <a:spcPct val="107000"/>
              </a:lnSpc>
              <a:spcBef>
                <a:spcPts val="0"/>
              </a:spcBef>
              <a:spcAft>
                <a:spcPts val="150"/>
              </a:spcAft>
              <a:buFont typeface="+mj-lt"/>
              <a:buAutoNum type="arabicPeriod"/>
            </a:pPr>
            <a:r>
              <a:rPr lang="en-US" b="1" i="1" kern="100" dirty="0">
                <a:solidFill>
                  <a:srgbClr val="000000"/>
                </a:solidFill>
                <a:latin typeface="Calibri" panose="020F0502020204030204" pitchFamily="34" charset="0"/>
                <a:ea typeface="Calibri" panose="020F0502020204030204" pitchFamily="34" charset="0"/>
                <a:cs typeface="Mangal" panose="02040503050203030202" pitchFamily="18" charset="0"/>
              </a:rPr>
              <a:t>Do not expose sensitive information (credentials, IP, DB connections details) in plain text In repository. You can use git-secrets or vault to store sensitive information.</a:t>
            </a:r>
          </a:p>
          <a:p>
            <a:pPr marL="342900" marR="0" indent="-342900" algn="just">
              <a:lnSpc>
                <a:spcPct val="107000"/>
              </a:lnSpc>
              <a:spcBef>
                <a:spcPts val="0"/>
              </a:spcBef>
              <a:spcAft>
                <a:spcPts val="150"/>
              </a:spcAft>
              <a:buFont typeface="+mj-lt"/>
              <a:buAutoNum type="arabicPeriod"/>
            </a:pPr>
            <a:r>
              <a:rPr lang="en-US" b="1" i="1" kern="100" dirty="0">
                <a:solidFill>
                  <a:srgbClr val="000000"/>
                </a:solidFill>
                <a:latin typeface="Calibri" panose="020F0502020204030204" pitchFamily="34" charset="0"/>
                <a:ea typeface="Calibri" panose="020F0502020204030204" pitchFamily="34" charset="0"/>
                <a:cs typeface="Mangal" panose="02040503050203030202" pitchFamily="18" charset="0"/>
              </a:rPr>
              <a:t>Use service account to interact tool APIs</a:t>
            </a:r>
          </a:p>
          <a:p>
            <a:pPr marL="342900" marR="0" indent="-342900" algn="just">
              <a:lnSpc>
                <a:spcPct val="107000"/>
              </a:lnSpc>
              <a:spcBef>
                <a:spcPts val="0"/>
              </a:spcBef>
              <a:spcAft>
                <a:spcPts val="150"/>
              </a:spcAft>
              <a:buFont typeface="+mj-lt"/>
              <a:buAutoNum type="arabicPeriod"/>
            </a:pPr>
            <a:r>
              <a:rPr lang="en-US" b="1" i="1" kern="100" dirty="0">
                <a:solidFill>
                  <a:srgbClr val="000000"/>
                </a:solidFill>
                <a:latin typeface="Calibri" panose="020F0502020204030204" pitchFamily="34" charset="0"/>
                <a:ea typeface="Calibri" panose="020F0502020204030204" pitchFamily="34" charset="0"/>
                <a:cs typeface="Mangal" panose="02040503050203030202" pitchFamily="18" charset="0"/>
              </a:rPr>
              <a:t>Use RBAC and Least privileges(PAM)</a:t>
            </a:r>
          </a:p>
          <a:p>
            <a:pPr marL="342900" marR="0" indent="-342900" algn="just">
              <a:lnSpc>
                <a:spcPct val="107000"/>
              </a:lnSpc>
              <a:spcBef>
                <a:spcPts val="0"/>
              </a:spcBef>
              <a:spcAft>
                <a:spcPts val="150"/>
              </a:spcAft>
              <a:buFont typeface="+mj-lt"/>
              <a:buAutoNum type="arabicPeriod"/>
            </a:pPr>
            <a:r>
              <a:rPr lang="en-US" b="1" i="1" kern="100" dirty="0">
                <a:solidFill>
                  <a:srgbClr val="000000"/>
                </a:solidFill>
                <a:latin typeface="Calibri" panose="020F0502020204030204" pitchFamily="34" charset="0"/>
                <a:ea typeface="Calibri" panose="020F0502020204030204" pitchFamily="34" charset="0"/>
                <a:cs typeface="Mangal" panose="02040503050203030202" pitchFamily="18" charset="0"/>
              </a:rPr>
              <a:t>Zero-Trust Concept and MFA (Multi-Factor authentication)</a:t>
            </a:r>
          </a:p>
          <a:p>
            <a:pPr marL="342900" marR="0" indent="-342900" algn="just">
              <a:lnSpc>
                <a:spcPct val="107000"/>
              </a:lnSpc>
              <a:spcBef>
                <a:spcPts val="0"/>
              </a:spcBef>
              <a:spcAft>
                <a:spcPts val="150"/>
              </a:spcAft>
              <a:buFont typeface="+mj-lt"/>
              <a:buAutoNum type="arabicPeriod"/>
            </a:pPr>
            <a:r>
              <a:rPr lang="en-US" b="1" i="1" kern="100" dirty="0">
                <a:solidFill>
                  <a:srgbClr val="000000"/>
                </a:solidFill>
                <a:latin typeface="Calibri" panose="020F0502020204030204" pitchFamily="34" charset="0"/>
                <a:ea typeface="Calibri" panose="020F0502020204030204" pitchFamily="34" charset="0"/>
                <a:cs typeface="Mangal" panose="02040503050203030202" pitchFamily="18" charset="0"/>
              </a:rPr>
              <a:t>Continuous Integration/ Continuous Deployment/ Continuous Testing/ Continuous Monitoring/ Continuous Security</a:t>
            </a:r>
          </a:p>
        </p:txBody>
      </p:sp>
    </p:spTree>
    <p:extLst>
      <p:ext uri="{BB962C8B-B14F-4D97-AF65-F5344CB8AC3E}">
        <p14:creationId xmlns:p14="http://schemas.microsoft.com/office/powerpoint/2010/main" val="3589969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2400484"/>
          </a:xfrm>
        </p:spPr>
        <p:txBody>
          <a:bodyPr>
            <a:normAutofit/>
          </a:bodyPr>
          <a:lstStyle/>
          <a:p>
            <a:r>
              <a:rPr lang="en-US" sz="4400" dirty="0"/>
              <a:t>Thanks!</a:t>
            </a:r>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D2C437E8-76C1-4DC2-AC11-FC3E79BB7EEB}"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37</a:t>
            </a:fld>
            <a:endParaRPr lang="en-IN"/>
          </a:p>
        </p:txBody>
      </p:sp>
    </p:spTree>
    <p:extLst>
      <p:ext uri="{BB962C8B-B14F-4D97-AF65-F5344CB8AC3E}">
        <p14:creationId xmlns:p14="http://schemas.microsoft.com/office/powerpoint/2010/main" val="3885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F226-D3FD-89FF-9BC4-49646ED92484}"/>
              </a:ext>
            </a:extLst>
          </p:cNvPr>
          <p:cNvSpPr>
            <a:spLocks noGrp="1"/>
          </p:cNvSpPr>
          <p:nvPr>
            <p:ph type="title"/>
          </p:nvPr>
        </p:nvSpPr>
        <p:spPr/>
        <p:txBody>
          <a:bodyPr/>
          <a:lstStyle/>
          <a:p>
            <a:r>
              <a:rPr lang="en-US" dirty="0" err="1"/>
              <a:t>DevSecOps</a:t>
            </a:r>
            <a:r>
              <a:rPr lang="en-US" dirty="0"/>
              <a:t> Cycle</a:t>
            </a:r>
            <a:endParaRPr lang="en-IN" dirty="0"/>
          </a:p>
        </p:txBody>
      </p:sp>
      <p:sp>
        <p:nvSpPr>
          <p:cNvPr id="4" name="Date Placeholder 3">
            <a:extLst>
              <a:ext uri="{FF2B5EF4-FFF2-40B4-BE49-F238E27FC236}">
                <a16:creationId xmlns:a16="http://schemas.microsoft.com/office/drawing/2014/main" id="{150E56E8-0286-44C5-A3FE-A650C4A2FB04}"/>
              </a:ext>
            </a:extLst>
          </p:cNvPr>
          <p:cNvSpPr>
            <a:spLocks noGrp="1"/>
          </p:cNvSpPr>
          <p:nvPr>
            <p:ph type="dt" sz="half" idx="10"/>
          </p:nvPr>
        </p:nvSpPr>
        <p:spPr/>
        <p:txBody>
          <a:bodyPr/>
          <a:lstStyle/>
          <a:p>
            <a:fld id="{1F2DBF44-4311-4C58-8A36-2F2510DE93A4}" type="datetime1">
              <a:rPr lang="en-IN" smtClean="0"/>
              <a:t>04-05-2024</a:t>
            </a:fld>
            <a:endParaRPr lang="en-IN"/>
          </a:p>
        </p:txBody>
      </p:sp>
      <p:sp>
        <p:nvSpPr>
          <p:cNvPr id="5" name="Footer Placeholder 4">
            <a:extLst>
              <a:ext uri="{FF2B5EF4-FFF2-40B4-BE49-F238E27FC236}">
                <a16:creationId xmlns:a16="http://schemas.microsoft.com/office/drawing/2014/main" id="{B1A07F7B-1111-97A8-3CE1-715892C0A7D5}"/>
              </a:ext>
            </a:extLst>
          </p:cNvPr>
          <p:cNvSpPr>
            <a:spLocks noGrp="1"/>
          </p:cNvSpPr>
          <p:nvPr>
            <p:ph type="ftr" sz="quarter" idx="11"/>
          </p:nvPr>
        </p:nvSpPr>
        <p:spPr/>
        <p:txBody>
          <a:bodyPr/>
          <a:lstStyle/>
          <a:p>
            <a:r>
              <a:rPr lang="en-IN"/>
              <a:t>©Anand Kushwaha</a:t>
            </a:r>
          </a:p>
        </p:txBody>
      </p:sp>
      <p:sp>
        <p:nvSpPr>
          <p:cNvPr id="6" name="Slide Number Placeholder 5">
            <a:extLst>
              <a:ext uri="{FF2B5EF4-FFF2-40B4-BE49-F238E27FC236}">
                <a16:creationId xmlns:a16="http://schemas.microsoft.com/office/drawing/2014/main" id="{583448F9-D2AD-020F-B3E4-5845168C3C44}"/>
              </a:ext>
            </a:extLst>
          </p:cNvPr>
          <p:cNvSpPr>
            <a:spLocks noGrp="1"/>
          </p:cNvSpPr>
          <p:nvPr>
            <p:ph type="sldNum" sz="quarter" idx="12"/>
          </p:nvPr>
        </p:nvSpPr>
        <p:spPr/>
        <p:txBody>
          <a:bodyPr/>
          <a:lstStyle/>
          <a:p>
            <a:fld id="{3EC8CF7F-9B40-4E79-998B-426897397EF0}" type="slidenum">
              <a:rPr lang="en-IN" smtClean="0"/>
              <a:t>4</a:t>
            </a:fld>
            <a:endParaRPr lang="en-IN"/>
          </a:p>
        </p:txBody>
      </p:sp>
      <mc:AlternateContent xmlns:mc="http://schemas.openxmlformats.org/markup-compatibility/2006" xmlns:p14="http://schemas.microsoft.com/office/powerpoint/2010/main">
        <mc:Choice Requires="p14">
          <p:contentPart p14:bwMode="auto" r:id="rId2">
            <p14:nvContentPartPr>
              <p14:cNvPr id="45" name="Ink 44">
                <a:extLst>
                  <a:ext uri="{FF2B5EF4-FFF2-40B4-BE49-F238E27FC236}">
                    <a16:creationId xmlns:a16="http://schemas.microsoft.com/office/drawing/2014/main" id="{7FEFABC2-9A43-A4DC-532D-CC865C863395}"/>
                  </a:ext>
                </a:extLst>
              </p14:cNvPr>
              <p14:cNvContentPartPr/>
              <p14:nvPr/>
            </p14:nvContentPartPr>
            <p14:xfrm>
              <a:off x="1324569" y="1717869"/>
              <a:ext cx="8194320" cy="3287160"/>
            </p14:xfrm>
          </p:contentPart>
        </mc:Choice>
        <mc:Fallback xmlns="">
          <p:pic>
            <p:nvPicPr>
              <p:cNvPr id="45" name="Ink 44">
                <a:extLst>
                  <a:ext uri="{FF2B5EF4-FFF2-40B4-BE49-F238E27FC236}">
                    <a16:creationId xmlns:a16="http://schemas.microsoft.com/office/drawing/2014/main" id="{7FEFABC2-9A43-A4DC-532D-CC865C863395}"/>
                  </a:ext>
                </a:extLst>
              </p:cNvPr>
              <p:cNvPicPr/>
              <p:nvPr/>
            </p:nvPicPr>
            <p:blipFill>
              <a:blip r:embed="rId3"/>
              <a:stretch>
                <a:fillRect/>
              </a:stretch>
            </p:blipFill>
            <p:spPr>
              <a:xfrm>
                <a:off x="1315929" y="1708869"/>
                <a:ext cx="8211960" cy="3304800"/>
              </a:xfrm>
              <a:prstGeom prst="rect">
                <a:avLst/>
              </a:prstGeom>
            </p:spPr>
          </p:pic>
        </mc:Fallback>
      </mc:AlternateContent>
      <p:grpSp>
        <p:nvGrpSpPr>
          <p:cNvPr id="93" name="Group 92">
            <a:extLst>
              <a:ext uri="{FF2B5EF4-FFF2-40B4-BE49-F238E27FC236}">
                <a16:creationId xmlns:a16="http://schemas.microsoft.com/office/drawing/2014/main" id="{8453A4DC-3163-ADE1-0D83-1376203FCD62}"/>
              </a:ext>
            </a:extLst>
          </p:cNvPr>
          <p:cNvGrpSpPr/>
          <p:nvPr/>
        </p:nvGrpSpPr>
        <p:grpSpPr>
          <a:xfrm>
            <a:off x="7237569" y="3006309"/>
            <a:ext cx="685080" cy="390960"/>
            <a:chOff x="7237569" y="3006309"/>
            <a:chExt cx="685080" cy="390960"/>
          </a:xfrm>
        </p:grpSpPr>
        <mc:AlternateContent xmlns:mc="http://schemas.openxmlformats.org/markup-compatibility/2006" xmlns:p14="http://schemas.microsoft.com/office/powerpoint/2010/main">
          <mc:Choice Requires="p14">
            <p:contentPart p14:bwMode="auto" r:id="rId4">
              <p14:nvContentPartPr>
                <p14:cNvPr id="74" name="Ink 73">
                  <a:extLst>
                    <a:ext uri="{FF2B5EF4-FFF2-40B4-BE49-F238E27FC236}">
                      <a16:creationId xmlns:a16="http://schemas.microsoft.com/office/drawing/2014/main" id="{5C95C070-0FC8-E677-E354-AF9AE984C85C}"/>
                    </a:ext>
                  </a:extLst>
                </p14:cNvPr>
                <p14:cNvContentPartPr/>
                <p14:nvPr/>
              </p14:nvContentPartPr>
              <p14:xfrm>
                <a:off x="7237569" y="3006309"/>
                <a:ext cx="162720" cy="299880"/>
              </p14:xfrm>
            </p:contentPart>
          </mc:Choice>
          <mc:Fallback xmlns="">
            <p:pic>
              <p:nvPicPr>
                <p:cNvPr id="74" name="Ink 73">
                  <a:extLst>
                    <a:ext uri="{FF2B5EF4-FFF2-40B4-BE49-F238E27FC236}">
                      <a16:creationId xmlns:a16="http://schemas.microsoft.com/office/drawing/2014/main" id="{5C95C070-0FC8-E677-E354-AF9AE984C85C}"/>
                    </a:ext>
                  </a:extLst>
                </p:cNvPr>
                <p:cNvPicPr/>
                <p:nvPr/>
              </p:nvPicPr>
              <p:blipFill>
                <a:blip r:embed="rId5"/>
                <a:stretch>
                  <a:fillRect/>
                </a:stretch>
              </p:blipFill>
              <p:spPr>
                <a:xfrm>
                  <a:off x="7231449" y="3000189"/>
                  <a:ext cx="17496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3" name="Ink 82">
                  <a:extLst>
                    <a:ext uri="{FF2B5EF4-FFF2-40B4-BE49-F238E27FC236}">
                      <a16:creationId xmlns:a16="http://schemas.microsoft.com/office/drawing/2014/main" id="{EE8A5E44-1B66-65C5-5FD5-37D40087B0F8}"/>
                    </a:ext>
                  </a:extLst>
                </p14:cNvPr>
                <p14:cNvContentPartPr/>
                <p14:nvPr/>
              </p14:nvContentPartPr>
              <p14:xfrm>
                <a:off x="7476609" y="3008109"/>
                <a:ext cx="204120" cy="389160"/>
              </p14:xfrm>
            </p:contentPart>
          </mc:Choice>
          <mc:Fallback xmlns="">
            <p:pic>
              <p:nvPicPr>
                <p:cNvPr id="83" name="Ink 82">
                  <a:extLst>
                    <a:ext uri="{FF2B5EF4-FFF2-40B4-BE49-F238E27FC236}">
                      <a16:creationId xmlns:a16="http://schemas.microsoft.com/office/drawing/2014/main" id="{EE8A5E44-1B66-65C5-5FD5-37D40087B0F8}"/>
                    </a:ext>
                  </a:extLst>
                </p:cNvPr>
                <p:cNvPicPr/>
                <p:nvPr/>
              </p:nvPicPr>
              <p:blipFill>
                <a:blip r:embed="rId7"/>
                <a:stretch>
                  <a:fillRect/>
                </a:stretch>
              </p:blipFill>
              <p:spPr>
                <a:xfrm>
                  <a:off x="7470489" y="3001989"/>
                  <a:ext cx="21636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8" name="Ink 87">
                  <a:extLst>
                    <a:ext uri="{FF2B5EF4-FFF2-40B4-BE49-F238E27FC236}">
                      <a16:creationId xmlns:a16="http://schemas.microsoft.com/office/drawing/2014/main" id="{59E96D0A-B936-5EF0-B92B-CFA8D61F8F8D}"/>
                    </a:ext>
                  </a:extLst>
                </p14:cNvPr>
                <p14:cNvContentPartPr/>
                <p14:nvPr/>
              </p14:nvContentPartPr>
              <p14:xfrm>
                <a:off x="7602249" y="3025029"/>
                <a:ext cx="320400" cy="348480"/>
              </p14:xfrm>
            </p:contentPart>
          </mc:Choice>
          <mc:Fallback xmlns="">
            <p:pic>
              <p:nvPicPr>
                <p:cNvPr id="88" name="Ink 87">
                  <a:extLst>
                    <a:ext uri="{FF2B5EF4-FFF2-40B4-BE49-F238E27FC236}">
                      <a16:creationId xmlns:a16="http://schemas.microsoft.com/office/drawing/2014/main" id="{59E96D0A-B936-5EF0-B92B-CFA8D61F8F8D}"/>
                    </a:ext>
                  </a:extLst>
                </p:cNvPr>
                <p:cNvPicPr/>
                <p:nvPr/>
              </p:nvPicPr>
              <p:blipFill>
                <a:blip r:embed="rId9"/>
                <a:stretch>
                  <a:fillRect/>
                </a:stretch>
              </p:blipFill>
              <p:spPr>
                <a:xfrm>
                  <a:off x="7596129" y="3018909"/>
                  <a:ext cx="332640" cy="360720"/>
                </a:xfrm>
                <a:prstGeom prst="rect">
                  <a:avLst/>
                </a:prstGeom>
              </p:spPr>
            </p:pic>
          </mc:Fallback>
        </mc:AlternateContent>
      </p:grpSp>
      <p:grpSp>
        <p:nvGrpSpPr>
          <p:cNvPr id="192" name="Group 191">
            <a:extLst>
              <a:ext uri="{FF2B5EF4-FFF2-40B4-BE49-F238E27FC236}">
                <a16:creationId xmlns:a16="http://schemas.microsoft.com/office/drawing/2014/main" id="{6ADE3911-A516-3A54-B343-D2EAD5A1236B}"/>
              </a:ext>
            </a:extLst>
          </p:cNvPr>
          <p:cNvGrpSpPr/>
          <p:nvPr/>
        </p:nvGrpSpPr>
        <p:grpSpPr>
          <a:xfrm>
            <a:off x="6518649" y="1335909"/>
            <a:ext cx="1723680" cy="619920"/>
            <a:chOff x="6518649" y="1335909"/>
            <a:chExt cx="1723680" cy="619920"/>
          </a:xfrm>
        </p:grpSpPr>
        <mc:AlternateContent xmlns:mc="http://schemas.openxmlformats.org/markup-compatibility/2006" xmlns:p14="http://schemas.microsoft.com/office/powerpoint/2010/main">
          <mc:Choice Requires="p14">
            <p:contentPart p14:bwMode="auto" r:id="rId10">
              <p14:nvContentPartPr>
                <p14:cNvPr id="188" name="Ink 187">
                  <a:extLst>
                    <a:ext uri="{FF2B5EF4-FFF2-40B4-BE49-F238E27FC236}">
                      <a16:creationId xmlns:a16="http://schemas.microsoft.com/office/drawing/2014/main" id="{CCBB9111-DEDD-A6A8-C101-82DF69C5BAFE}"/>
                    </a:ext>
                  </a:extLst>
                </p14:cNvPr>
                <p14:cNvContentPartPr/>
                <p14:nvPr/>
              </p14:nvContentPartPr>
              <p14:xfrm>
                <a:off x="6645369" y="1644429"/>
                <a:ext cx="60120" cy="248400"/>
              </p14:xfrm>
            </p:contentPart>
          </mc:Choice>
          <mc:Fallback xmlns="">
            <p:pic>
              <p:nvPicPr>
                <p:cNvPr id="188" name="Ink 187">
                  <a:extLst>
                    <a:ext uri="{FF2B5EF4-FFF2-40B4-BE49-F238E27FC236}">
                      <a16:creationId xmlns:a16="http://schemas.microsoft.com/office/drawing/2014/main" id="{CCBB9111-DEDD-A6A8-C101-82DF69C5BAFE}"/>
                    </a:ext>
                  </a:extLst>
                </p:cNvPr>
                <p:cNvPicPr/>
                <p:nvPr/>
              </p:nvPicPr>
              <p:blipFill>
                <a:blip r:embed="rId11"/>
                <a:stretch>
                  <a:fillRect/>
                </a:stretch>
              </p:blipFill>
              <p:spPr>
                <a:xfrm>
                  <a:off x="6639249" y="1638309"/>
                  <a:ext cx="723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9" name="Ink 188">
                  <a:extLst>
                    <a:ext uri="{FF2B5EF4-FFF2-40B4-BE49-F238E27FC236}">
                      <a16:creationId xmlns:a16="http://schemas.microsoft.com/office/drawing/2014/main" id="{67CE00FC-4AC2-B60A-AFAC-CF72D0F38D9E}"/>
                    </a:ext>
                  </a:extLst>
                </p14:cNvPr>
                <p14:cNvContentPartPr/>
                <p14:nvPr/>
              </p14:nvContentPartPr>
              <p14:xfrm>
                <a:off x="6518649" y="1592589"/>
                <a:ext cx="323640" cy="363240"/>
              </p14:xfrm>
            </p:contentPart>
          </mc:Choice>
          <mc:Fallback xmlns="">
            <p:pic>
              <p:nvPicPr>
                <p:cNvPr id="189" name="Ink 188">
                  <a:extLst>
                    <a:ext uri="{FF2B5EF4-FFF2-40B4-BE49-F238E27FC236}">
                      <a16:creationId xmlns:a16="http://schemas.microsoft.com/office/drawing/2014/main" id="{67CE00FC-4AC2-B60A-AFAC-CF72D0F38D9E}"/>
                    </a:ext>
                  </a:extLst>
                </p:cNvPr>
                <p:cNvPicPr/>
                <p:nvPr/>
              </p:nvPicPr>
              <p:blipFill>
                <a:blip r:embed="rId13"/>
                <a:stretch>
                  <a:fillRect/>
                </a:stretch>
              </p:blipFill>
              <p:spPr>
                <a:xfrm>
                  <a:off x="6512529" y="1586469"/>
                  <a:ext cx="33588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0" name="Ink 189">
                  <a:extLst>
                    <a:ext uri="{FF2B5EF4-FFF2-40B4-BE49-F238E27FC236}">
                      <a16:creationId xmlns:a16="http://schemas.microsoft.com/office/drawing/2014/main" id="{28286CC6-CF79-F518-1F27-D191E8F1F084}"/>
                    </a:ext>
                  </a:extLst>
                </p14:cNvPr>
                <p14:cNvContentPartPr/>
                <p14:nvPr/>
              </p14:nvContentPartPr>
              <p14:xfrm>
                <a:off x="6883329" y="1523469"/>
                <a:ext cx="555120" cy="318960"/>
              </p14:xfrm>
            </p:contentPart>
          </mc:Choice>
          <mc:Fallback xmlns="">
            <p:pic>
              <p:nvPicPr>
                <p:cNvPr id="190" name="Ink 189">
                  <a:extLst>
                    <a:ext uri="{FF2B5EF4-FFF2-40B4-BE49-F238E27FC236}">
                      <a16:creationId xmlns:a16="http://schemas.microsoft.com/office/drawing/2014/main" id="{28286CC6-CF79-F518-1F27-D191E8F1F084}"/>
                    </a:ext>
                  </a:extLst>
                </p:cNvPr>
                <p:cNvPicPr/>
                <p:nvPr/>
              </p:nvPicPr>
              <p:blipFill>
                <a:blip r:embed="rId15"/>
                <a:stretch>
                  <a:fillRect/>
                </a:stretch>
              </p:blipFill>
              <p:spPr>
                <a:xfrm>
                  <a:off x="6877209" y="1517349"/>
                  <a:ext cx="56736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1" name="Ink 190">
                  <a:extLst>
                    <a:ext uri="{FF2B5EF4-FFF2-40B4-BE49-F238E27FC236}">
                      <a16:creationId xmlns:a16="http://schemas.microsoft.com/office/drawing/2014/main" id="{DF9E7140-A1C9-7CA0-396F-DF29F0C84D5C}"/>
                    </a:ext>
                  </a:extLst>
                </p14:cNvPr>
                <p14:cNvContentPartPr/>
                <p14:nvPr/>
              </p14:nvContentPartPr>
              <p14:xfrm>
                <a:off x="7578129" y="1335909"/>
                <a:ext cx="664200" cy="511200"/>
              </p14:xfrm>
            </p:contentPart>
          </mc:Choice>
          <mc:Fallback xmlns="">
            <p:pic>
              <p:nvPicPr>
                <p:cNvPr id="191" name="Ink 190">
                  <a:extLst>
                    <a:ext uri="{FF2B5EF4-FFF2-40B4-BE49-F238E27FC236}">
                      <a16:creationId xmlns:a16="http://schemas.microsoft.com/office/drawing/2014/main" id="{DF9E7140-A1C9-7CA0-396F-DF29F0C84D5C}"/>
                    </a:ext>
                  </a:extLst>
                </p:cNvPr>
                <p:cNvPicPr/>
                <p:nvPr/>
              </p:nvPicPr>
              <p:blipFill>
                <a:blip r:embed="rId17"/>
                <a:stretch>
                  <a:fillRect/>
                </a:stretch>
              </p:blipFill>
              <p:spPr>
                <a:xfrm>
                  <a:off x="7572009" y="1329789"/>
                  <a:ext cx="676440" cy="523440"/>
                </a:xfrm>
                <a:prstGeom prst="rect">
                  <a:avLst/>
                </a:prstGeom>
              </p:spPr>
            </p:pic>
          </mc:Fallback>
        </mc:AlternateContent>
      </p:grpSp>
      <p:grpSp>
        <p:nvGrpSpPr>
          <p:cNvPr id="205" name="Group 204">
            <a:extLst>
              <a:ext uri="{FF2B5EF4-FFF2-40B4-BE49-F238E27FC236}">
                <a16:creationId xmlns:a16="http://schemas.microsoft.com/office/drawing/2014/main" id="{0DA51E67-32FE-237D-300B-F7C6C33D9632}"/>
              </a:ext>
            </a:extLst>
          </p:cNvPr>
          <p:cNvGrpSpPr/>
          <p:nvPr/>
        </p:nvGrpSpPr>
        <p:grpSpPr>
          <a:xfrm>
            <a:off x="9528249" y="3421749"/>
            <a:ext cx="1610280" cy="538200"/>
            <a:chOff x="9528249" y="3421749"/>
            <a:chExt cx="1610280" cy="538200"/>
          </a:xfrm>
        </p:grpSpPr>
        <mc:AlternateContent xmlns:mc="http://schemas.openxmlformats.org/markup-compatibility/2006" xmlns:p14="http://schemas.microsoft.com/office/powerpoint/2010/main">
          <mc:Choice Requires="p14">
            <p:contentPart p14:bwMode="auto" r:id="rId18">
              <p14:nvContentPartPr>
                <p14:cNvPr id="193" name="Ink 192">
                  <a:extLst>
                    <a:ext uri="{FF2B5EF4-FFF2-40B4-BE49-F238E27FC236}">
                      <a16:creationId xmlns:a16="http://schemas.microsoft.com/office/drawing/2014/main" id="{B91B05EE-EBCA-F835-6A7B-4EC30F7061E9}"/>
                    </a:ext>
                  </a:extLst>
                </p14:cNvPr>
                <p14:cNvContentPartPr/>
                <p14:nvPr/>
              </p14:nvContentPartPr>
              <p14:xfrm>
                <a:off x="9528249" y="3421749"/>
                <a:ext cx="641880" cy="376200"/>
              </p14:xfrm>
            </p:contentPart>
          </mc:Choice>
          <mc:Fallback xmlns="">
            <p:pic>
              <p:nvPicPr>
                <p:cNvPr id="193" name="Ink 192">
                  <a:extLst>
                    <a:ext uri="{FF2B5EF4-FFF2-40B4-BE49-F238E27FC236}">
                      <a16:creationId xmlns:a16="http://schemas.microsoft.com/office/drawing/2014/main" id="{B91B05EE-EBCA-F835-6A7B-4EC30F7061E9}"/>
                    </a:ext>
                  </a:extLst>
                </p:cNvPr>
                <p:cNvPicPr/>
                <p:nvPr/>
              </p:nvPicPr>
              <p:blipFill>
                <a:blip r:embed="rId19"/>
                <a:stretch>
                  <a:fillRect/>
                </a:stretch>
              </p:blipFill>
              <p:spPr>
                <a:xfrm>
                  <a:off x="9522129" y="3415629"/>
                  <a:ext cx="65412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4" name="Ink 193">
                  <a:extLst>
                    <a:ext uri="{FF2B5EF4-FFF2-40B4-BE49-F238E27FC236}">
                      <a16:creationId xmlns:a16="http://schemas.microsoft.com/office/drawing/2014/main" id="{D8EC390B-1DFE-D14D-6AA7-D4BB49EA2800}"/>
                    </a:ext>
                  </a:extLst>
                </p14:cNvPr>
                <p14:cNvContentPartPr/>
                <p14:nvPr/>
              </p14:nvContentPartPr>
              <p14:xfrm>
                <a:off x="10212969" y="3623709"/>
                <a:ext cx="360" cy="360"/>
              </p14:xfrm>
            </p:contentPart>
          </mc:Choice>
          <mc:Fallback xmlns="">
            <p:pic>
              <p:nvPicPr>
                <p:cNvPr id="194" name="Ink 193">
                  <a:extLst>
                    <a:ext uri="{FF2B5EF4-FFF2-40B4-BE49-F238E27FC236}">
                      <a16:creationId xmlns:a16="http://schemas.microsoft.com/office/drawing/2014/main" id="{D8EC390B-1DFE-D14D-6AA7-D4BB49EA2800}"/>
                    </a:ext>
                  </a:extLst>
                </p:cNvPr>
                <p:cNvPicPr/>
                <p:nvPr/>
              </p:nvPicPr>
              <p:blipFill>
                <a:blip r:embed="rId21"/>
                <a:stretch>
                  <a:fillRect/>
                </a:stretch>
              </p:blipFill>
              <p:spPr>
                <a:xfrm>
                  <a:off x="10206849" y="3617589"/>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5" name="Ink 194">
                  <a:extLst>
                    <a:ext uri="{FF2B5EF4-FFF2-40B4-BE49-F238E27FC236}">
                      <a16:creationId xmlns:a16="http://schemas.microsoft.com/office/drawing/2014/main" id="{FC6921DB-5661-003B-8287-86E25246C7DE}"/>
                    </a:ext>
                  </a:extLst>
                </p14:cNvPr>
                <p14:cNvContentPartPr/>
                <p14:nvPr/>
              </p14:nvContentPartPr>
              <p14:xfrm>
                <a:off x="10220889" y="3506349"/>
                <a:ext cx="132840" cy="327600"/>
              </p14:xfrm>
            </p:contentPart>
          </mc:Choice>
          <mc:Fallback xmlns="">
            <p:pic>
              <p:nvPicPr>
                <p:cNvPr id="195" name="Ink 194">
                  <a:extLst>
                    <a:ext uri="{FF2B5EF4-FFF2-40B4-BE49-F238E27FC236}">
                      <a16:creationId xmlns:a16="http://schemas.microsoft.com/office/drawing/2014/main" id="{FC6921DB-5661-003B-8287-86E25246C7DE}"/>
                    </a:ext>
                  </a:extLst>
                </p:cNvPr>
                <p:cNvPicPr/>
                <p:nvPr/>
              </p:nvPicPr>
              <p:blipFill>
                <a:blip r:embed="rId23"/>
                <a:stretch>
                  <a:fillRect/>
                </a:stretch>
              </p:blipFill>
              <p:spPr>
                <a:xfrm>
                  <a:off x="10214769" y="3500229"/>
                  <a:ext cx="14508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6" name="Ink 195">
                  <a:extLst>
                    <a:ext uri="{FF2B5EF4-FFF2-40B4-BE49-F238E27FC236}">
                      <a16:creationId xmlns:a16="http://schemas.microsoft.com/office/drawing/2014/main" id="{82CA4C3D-C0AD-EB46-7DC5-32709C72EF07}"/>
                    </a:ext>
                  </a:extLst>
                </p14:cNvPr>
                <p14:cNvContentPartPr/>
                <p14:nvPr/>
              </p14:nvContentPartPr>
              <p14:xfrm>
                <a:off x="10223049" y="3655029"/>
                <a:ext cx="362160" cy="143280"/>
              </p14:xfrm>
            </p:contentPart>
          </mc:Choice>
          <mc:Fallback xmlns="">
            <p:pic>
              <p:nvPicPr>
                <p:cNvPr id="196" name="Ink 195">
                  <a:extLst>
                    <a:ext uri="{FF2B5EF4-FFF2-40B4-BE49-F238E27FC236}">
                      <a16:creationId xmlns:a16="http://schemas.microsoft.com/office/drawing/2014/main" id="{82CA4C3D-C0AD-EB46-7DC5-32709C72EF07}"/>
                    </a:ext>
                  </a:extLst>
                </p:cNvPr>
                <p:cNvPicPr/>
                <p:nvPr/>
              </p:nvPicPr>
              <p:blipFill>
                <a:blip r:embed="rId25"/>
                <a:stretch>
                  <a:fillRect/>
                </a:stretch>
              </p:blipFill>
              <p:spPr>
                <a:xfrm>
                  <a:off x="10216929" y="3648909"/>
                  <a:ext cx="37440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7" name="Ink 196">
                  <a:extLst>
                    <a:ext uri="{FF2B5EF4-FFF2-40B4-BE49-F238E27FC236}">
                      <a16:creationId xmlns:a16="http://schemas.microsoft.com/office/drawing/2014/main" id="{58312578-2AB1-62B4-C831-5740BDD9013C}"/>
                    </a:ext>
                  </a:extLst>
                </p14:cNvPr>
                <p14:cNvContentPartPr/>
                <p14:nvPr/>
              </p14:nvContentPartPr>
              <p14:xfrm>
                <a:off x="10633089" y="3680949"/>
                <a:ext cx="505440" cy="279000"/>
              </p14:xfrm>
            </p:contentPart>
          </mc:Choice>
          <mc:Fallback xmlns="">
            <p:pic>
              <p:nvPicPr>
                <p:cNvPr id="197" name="Ink 196">
                  <a:extLst>
                    <a:ext uri="{FF2B5EF4-FFF2-40B4-BE49-F238E27FC236}">
                      <a16:creationId xmlns:a16="http://schemas.microsoft.com/office/drawing/2014/main" id="{58312578-2AB1-62B4-C831-5740BDD9013C}"/>
                    </a:ext>
                  </a:extLst>
                </p:cNvPr>
                <p:cNvPicPr/>
                <p:nvPr/>
              </p:nvPicPr>
              <p:blipFill>
                <a:blip r:embed="rId27"/>
                <a:stretch>
                  <a:fillRect/>
                </a:stretch>
              </p:blipFill>
              <p:spPr>
                <a:xfrm>
                  <a:off x="10626969" y="3674829"/>
                  <a:ext cx="5176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8" name="Ink 197">
                  <a:extLst>
                    <a:ext uri="{FF2B5EF4-FFF2-40B4-BE49-F238E27FC236}">
                      <a16:creationId xmlns:a16="http://schemas.microsoft.com/office/drawing/2014/main" id="{A19C6E93-C5AC-DF69-AAA4-A96E39CE6E5F}"/>
                    </a:ext>
                  </a:extLst>
                </p14:cNvPr>
                <p14:cNvContentPartPr/>
                <p14:nvPr/>
              </p14:nvContentPartPr>
              <p14:xfrm>
                <a:off x="10779609" y="3590229"/>
                <a:ext cx="360" cy="360"/>
              </p14:xfrm>
            </p:contentPart>
          </mc:Choice>
          <mc:Fallback xmlns="">
            <p:pic>
              <p:nvPicPr>
                <p:cNvPr id="198" name="Ink 197">
                  <a:extLst>
                    <a:ext uri="{FF2B5EF4-FFF2-40B4-BE49-F238E27FC236}">
                      <a16:creationId xmlns:a16="http://schemas.microsoft.com/office/drawing/2014/main" id="{A19C6E93-C5AC-DF69-AAA4-A96E39CE6E5F}"/>
                    </a:ext>
                  </a:extLst>
                </p:cNvPr>
                <p:cNvPicPr/>
                <p:nvPr/>
              </p:nvPicPr>
              <p:blipFill>
                <a:blip r:embed="rId21"/>
                <a:stretch>
                  <a:fillRect/>
                </a:stretch>
              </p:blipFill>
              <p:spPr>
                <a:xfrm>
                  <a:off x="10773489" y="3584109"/>
                  <a:ext cx="12600" cy="12600"/>
                </a:xfrm>
                <a:prstGeom prst="rect">
                  <a:avLst/>
                </a:prstGeom>
              </p:spPr>
            </p:pic>
          </mc:Fallback>
        </mc:AlternateContent>
      </p:grpSp>
      <p:grpSp>
        <p:nvGrpSpPr>
          <p:cNvPr id="204" name="Group 203">
            <a:extLst>
              <a:ext uri="{FF2B5EF4-FFF2-40B4-BE49-F238E27FC236}">
                <a16:creationId xmlns:a16="http://schemas.microsoft.com/office/drawing/2014/main" id="{5693B0C6-38CD-8CD8-6CD7-BCCAC194C021}"/>
              </a:ext>
            </a:extLst>
          </p:cNvPr>
          <p:cNvGrpSpPr/>
          <p:nvPr/>
        </p:nvGrpSpPr>
        <p:grpSpPr>
          <a:xfrm>
            <a:off x="7040649" y="4882989"/>
            <a:ext cx="1450440" cy="637920"/>
            <a:chOff x="7040649" y="4882989"/>
            <a:chExt cx="1450440" cy="637920"/>
          </a:xfrm>
        </p:grpSpPr>
        <mc:AlternateContent xmlns:mc="http://schemas.openxmlformats.org/markup-compatibility/2006" xmlns:p14="http://schemas.microsoft.com/office/powerpoint/2010/main">
          <mc:Choice Requires="p14">
            <p:contentPart p14:bwMode="auto" r:id="rId29">
              <p14:nvContentPartPr>
                <p14:cNvPr id="199" name="Ink 198">
                  <a:extLst>
                    <a:ext uri="{FF2B5EF4-FFF2-40B4-BE49-F238E27FC236}">
                      <a16:creationId xmlns:a16="http://schemas.microsoft.com/office/drawing/2014/main" id="{7FB8AC29-A988-58C3-6E9E-413703596691}"/>
                    </a:ext>
                  </a:extLst>
                </p14:cNvPr>
                <p14:cNvContentPartPr/>
                <p14:nvPr/>
              </p14:nvContentPartPr>
              <p14:xfrm>
                <a:off x="7040649" y="4981989"/>
                <a:ext cx="532440" cy="457200"/>
              </p14:xfrm>
            </p:contentPart>
          </mc:Choice>
          <mc:Fallback xmlns="">
            <p:pic>
              <p:nvPicPr>
                <p:cNvPr id="199" name="Ink 198">
                  <a:extLst>
                    <a:ext uri="{FF2B5EF4-FFF2-40B4-BE49-F238E27FC236}">
                      <a16:creationId xmlns:a16="http://schemas.microsoft.com/office/drawing/2014/main" id="{7FB8AC29-A988-58C3-6E9E-413703596691}"/>
                    </a:ext>
                  </a:extLst>
                </p:cNvPr>
                <p:cNvPicPr/>
                <p:nvPr/>
              </p:nvPicPr>
              <p:blipFill>
                <a:blip r:embed="rId30"/>
                <a:stretch>
                  <a:fillRect/>
                </a:stretch>
              </p:blipFill>
              <p:spPr>
                <a:xfrm>
                  <a:off x="7034529" y="4975869"/>
                  <a:ext cx="54468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0" name="Ink 199">
                  <a:extLst>
                    <a:ext uri="{FF2B5EF4-FFF2-40B4-BE49-F238E27FC236}">
                      <a16:creationId xmlns:a16="http://schemas.microsoft.com/office/drawing/2014/main" id="{C7E4828A-4167-301F-175B-29183276AB2B}"/>
                    </a:ext>
                  </a:extLst>
                </p14:cNvPr>
                <p14:cNvContentPartPr/>
                <p14:nvPr/>
              </p14:nvContentPartPr>
              <p14:xfrm>
                <a:off x="7596129" y="5158749"/>
                <a:ext cx="203040" cy="362160"/>
              </p14:xfrm>
            </p:contentPart>
          </mc:Choice>
          <mc:Fallback xmlns="">
            <p:pic>
              <p:nvPicPr>
                <p:cNvPr id="200" name="Ink 199">
                  <a:extLst>
                    <a:ext uri="{FF2B5EF4-FFF2-40B4-BE49-F238E27FC236}">
                      <a16:creationId xmlns:a16="http://schemas.microsoft.com/office/drawing/2014/main" id="{C7E4828A-4167-301F-175B-29183276AB2B}"/>
                    </a:ext>
                  </a:extLst>
                </p:cNvPr>
                <p:cNvPicPr/>
                <p:nvPr/>
              </p:nvPicPr>
              <p:blipFill>
                <a:blip r:embed="rId32"/>
                <a:stretch>
                  <a:fillRect/>
                </a:stretch>
              </p:blipFill>
              <p:spPr>
                <a:xfrm>
                  <a:off x="7590009" y="5152629"/>
                  <a:ext cx="21528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1" name="Ink 200">
                  <a:extLst>
                    <a:ext uri="{FF2B5EF4-FFF2-40B4-BE49-F238E27FC236}">
                      <a16:creationId xmlns:a16="http://schemas.microsoft.com/office/drawing/2014/main" id="{295EEDE3-1179-0AC0-C9CD-7591FD5D9DDF}"/>
                    </a:ext>
                  </a:extLst>
                </p14:cNvPr>
                <p14:cNvContentPartPr/>
                <p14:nvPr/>
              </p14:nvContentPartPr>
              <p14:xfrm>
                <a:off x="7840929" y="5156589"/>
                <a:ext cx="334080" cy="219600"/>
              </p14:xfrm>
            </p:contentPart>
          </mc:Choice>
          <mc:Fallback xmlns="">
            <p:pic>
              <p:nvPicPr>
                <p:cNvPr id="201" name="Ink 200">
                  <a:extLst>
                    <a:ext uri="{FF2B5EF4-FFF2-40B4-BE49-F238E27FC236}">
                      <a16:creationId xmlns:a16="http://schemas.microsoft.com/office/drawing/2014/main" id="{295EEDE3-1179-0AC0-C9CD-7591FD5D9DDF}"/>
                    </a:ext>
                  </a:extLst>
                </p:cNvPr>
                <p:cNvPicPr/>
                <p:nvPr/>
              </p:nvPicPr>
              <p:blipFill>
                <a:blip r:embed="rId34"/>
                <a:stretch>
                  <a:fillRect/>
                </a:stretch>
              </p:blipFill>
              <p:spPr>
                <a:xfrm>
                  <a:off x="7834809" y="5150469"/>
                  <a:ext cx="3463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02" name="Ink 201">
                  <a:extLst>
                    <a:ext uri="{FF2B5EF4-FFF2-40B4-BE49-F238E27FC236}">
                      <a16:creationId xmlns:a16="http://schemas.microsoft.com/office/drawing/2014/main" id="{657C1E4A-C4F1-AB3B-6CD4-5F46234F3BE3}"/>
                    </a:ext>
                  </a:extLst>
                </p14:cNvPr>
                <p14:cNvContentPartPr/>
                <p14:nvPr/>
              </p14:nvContentPartPr>
              <p14:xfrm>
                <a:off x="8149809" y="4882989"/>
                <a:ext cx="341280" cy="425520"/>
              </p14:xfrm>
            </p:contentPart>
          </mc:Choice>
          <mc:Fallback xmlns="">
            <p:pic>
              <p:nvPicPr>
                <p:cNvPr id="202" name="Ink 201">
                  <a:extLst>
                    <a:ext uri="{FF2B5EF4-FFF2-40B4-BE49-F238E27FC236}">
                      <a16:creationId xmlns:a16="http://schemas.microsoft.com/office/drawing/2014/main" id="{657C1E4A-C4F1-AB3B-6CD4-5F46234F3BE3}"/>
                    </a:ext>
                  </a:extLst>
                </p:cNvPr>
                <p:cNvPicPr/>
                <p:nvPr/>
              </p:nvPicPr>
              <p:blipFill>
                <a:blip r:embed="rId36"/>
                <a:stretch>
                  <a:fillRect/>
                </a:stretch>
              </p:blipFill>
              <p:spPr>
                <a:xfrm>
                  <a:off x="8143689" y="4876869"/>
                  <a:ext cx="35352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03" name="Ink 202">
                  <a:extLst>
                    <a:ext uri="{FF2B5EF4-FFF2-40B4-BE49-F238E27FC236}">
                      <a16:creationId xmlns:a16="http://schemas.microsoft.com/office/drawing/2014/main" id="{0C2C08CF-70FE-D0DE-0CEF-3259A35C41C5}"/>
                    </a:ext>
                  </a:extLst>
                </p14:cNvPr>
                <p14:cNvContentPartPr/>
                <p14:nvPr/>
              </p14:nvContentPartPr>
              <p14:xfrm>
                <a:off x="8010849" y="5246949"/>
                <a:ext cx="74880" cy="129960"/>
              </p14:xfrm>
            </p:contentPart>
          </mc:Choice>
          <mc:Fallback xmlns="">
            <p:pic>
              <p:nvPicPr>
                <p:cNvPr id="203" name="Ink 202">
                  <a:extLst>
                    <a:ext uri="{FF2B5EF4-FFF2-40B4-BE49-F238E27FC236}">
                      <a16:creationId xmlns:a16="http://schemas.microsoft.com/office/drawing/2014/main" id="{0C2C08CF-70FE-D0DE-0CEF-3259A35C41C5}"/>
                    </a:ext>
                  </a:extLst>
                </p:cNvPr>
                <p:cNvPicPr/>
                <p:nvPr/>
              </p:nvPicPr>
              <p:blipFill>
                <a:blip r:embed="rId38"/>
                <a:stretch>
                  <a:fillRect/>
                </a:stretch>
              </p:blipFill>
              <p:spPr>
                <a:xfrm>
                  <a:off x="8004729" y="5240829"/>
                  <a:ext cx="87120" cy="142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209" name="Ink 208">
                <a:extLst>
                  <a:ext uri="{FF2B5EF4-FFF2-40B4-BE49-F238E27FC236}">
                    <a16:creationId xmlns:a16="http://schemas.microsoft.com/office/drawing/2014/main" id="{9CB30F92-5889-CFB2-E551-26E35EB6C774}"/>
                  </a:ext>
                </a:extLst>
              </p14:cNvPr>
              <p14:cNvContentPartPr/>
              <p14:nvPr/>
            </p14:nvContentPartPr>
            <p14:xfrm>
              <a:off x="6060369" y="2252469"/>
              <a:ext cx="293040" cy="220320"/>
            </p14:xfrm>
          </p:contentPart>
        </mc:Choice>
        <mc:Fallback xmlns="">
          <p:pic>
            <p:nvPicPr>
              <p:cNvPr id="209" name="Ink 208">
                <a:extLst>
                  <a:ext uri="{FF2B5EF4-FFF2-40B4-BE49-F238E27FC236}">
                    <a16:creationId xmlns:a16="http://schemas.microsoft.com/office/drawing/2014/main" id="{9CB30F92-5889-CFB2-E551-26E35EB6C774}"/>
                  </a:ext>
                </a:extLst>
              </p:cNvPr>
              <p:cNvPicPr/>
              <p:nvPr/>
            </p:nvPicPr>
            <p:blipFill>
              <a:blip r:embed="rId40"/>
              <a:stretch>
                <a:fillRect/>
              </a:stretch>
            </p:blipFill>
            <p:spPr>
              <a:xfrm>
                <a:off x="6054249" y="2246349"/>
                <a:ext cx="30528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10" name="Ink 209">
                <a:extLst>
                  <a:ext uri="{FF2B5EF4-FFF2-40B4-BE49-F238E27FC236}">
                    <a16:creationId xmlns:a16="http://schemas.microsoft.com/office/drawing/2014/main" id="{8E1EACB6-02F9-1FD1-FB7F-0E0D8B7B7D7E}"/>
                  </a:ext>
                </a:extLst>
              </p14:cNvPr>
              <p14:cNvContentPartPr/>
              <p14:nvPr/>
            </p14:nvContentPartPr>
            <p14:xfrm>
              <a:off x="1760529" y="591789"/>
              <a:ext cx="801720" cy="754200"/>
            </p14:xfrm>
          </p:contentPart>
        </mc:Choice>
        <mc:Fallback xmlns="">
          <p:pic>
            <p:nvPicPr>
              <p:cNvPr id="210" name="Ink 209">
                <a:extLst>
                  <a:ext uri="{FF2B5EF4-FFF2-40B4-BE49-F238E27FC236}">
                    <a16:creationId xmlns:a16="http://schemas.microsoft.com/office/drawing/2014/main" id="{8E1EACB6-02F9-1FD1-FB7F-0E0D8B7B7D7E}"/>
                  </a:ext>
                </a:extLst>
              </p:cNvPr>
              <p:cNvPicPr/>
              <p:nvPr/>
            </p:nvPicPr>
            <p:blipFill>
              <a:blip r:embed="rId42"/>
              <a:stretch>
                <a:fillRect/>
              </a:stretch>
            </p:blipFill>
            <p:spPr>
              <a:xfrm>
                <a:off x="1754409" y="585669"/>
                <a:ext cx="813960" cy="766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1" name="Ink 230">
                <a:extLst>
                  <a:ext uri="{FF2B5EF4-FFF2-40B4-BE49-F238E27FC236}">
                    <a16:creationId xmlns:a16="http://schemas.microsoft.com/office/drawing/2014/main" id="{A3559542-8615-C756-0CFB-A1A2DC25068A}"/>
                  </a:ext>
                </a:extLst>
              </p14:cNvPr>
              <p14:cNvContentPartPr/>
              <p14:nvPr/>
            </p14:nvContentPartPr>
            <p14:xfrm>
              <a:off x="1490169" y="2193789"/>
              <a:ext cx="940320" cy="336240"/>
            </p14:xfrm>
          </p:contentPart>
        </mc:Choice>
        <mc:Fallback xmlns="">
          <p:pic>
            <p:nvPicPr>
              <p:cNvPr id="231" name="Ink 230">
                <a:extLst>
                  <a:ext uri="{FF2B5EF4-FFF2-40B4-BE49-F238E27FC236}">
                    <a16:creationId xmlns:a16="http://schemas.microsoft.com/office/drawing/2014/main" id="{A3559542-8615-C756-0CFB-A1A2DC25068A}"/>
                  </a:ext>
                </a:extLst>
              </p:cNvPr>
              <p:cNvPicPr/>
              <p:nvPr/>
            </p:nvPicPr>
            <p:blipFill>
              <a:blip r:embed="rId44"/>
              <a:stretch>
                <a:fillRect/>
              </a:stretch>
            </p:blipFill>
            <p:spPr>
              <a:xfrm>
                <a:off x="1484049" y="2187669"/>
                <a:ext cx="952560" cy="348480"/>
              </a:xfrm>
              <a:prstGeom prst="rect">
                <a:avLst/>
              </a:prstGeom>
            </p:spPr>
          </p:pic>
        </mc:Fallback>
      </mc:AlternateContent>
      <p:grpSp>
        <p:nvGrpSpPr>
          <p:cNvPr id="240" name="Group 239">
            <a:extLst>
              <a:ext uri="{FF2B5EF4-FFF2-40B4-BE49-F238E27FC236}">
                <a16:creationId xmlns:a16="http://schemas.microsoft.com/office/drawing/2014/main" id="{A3F12EE9-079C-194D-3EA5-3D6108F2F407}"/>
              </a:ext>
            </a:extLst>
          </p:cNvPr>
          <p:cNvGrpSpPr/>
          <p:nvPr/>
        </p:nvGrpSpPr>
        <p:grpSpPr>
          <a:xfrm>
            <a:off x="330249" y="1469469"/>
            <a:ext cx="778320" cy="527760"/>
            <a:chOff x="330249" y="1469469"/>
            <a:chExt cx="778320" cy="527760"/>
          </a:xfrm>
        </p:grpSpPr>
        <mc:AlternateContent xmlns:mc="http://schemas.openxmlformats.org/markup-compatibility/2006" xmlns:p14="http://schemas.microsoft.com/office/powerpoint/2010/main">
          <mc:Choice Requires="p14">
            <p:contentPart p14:bwMode="auto" r:id="rId45">
              <p14:nvContentPartPr>
                <p14:cNvPr id="233" name="Ink 232">
                  <a:extLst>
                    <a:ext uri="{FF2B5EF4-FFF2-40B4-BE49-F238E27FC236}">
                      <a16:creationId xmlns:a16="http://schemas.microsoft.com/office/drawing/2014/main" id="{25728DBF-B269-FF7C-1D7E-3F67C9E5A9C0}"/>
                    </a:ext>
                  </a:extLst>
                </p14:cNvPr>
                <p14:cNvContentPartPr/>
                <p14:nvPr/>
              </p14:nvContentPartPr>
              <p14:xfrm>
                <a:off x="330249" y="1663509"/>
                <a:ext cx="208800" cy="105120"/>
              </p14:xfrm>
            </p:contentPart>
          </mc:Choice>
          <mc:Fallback xmlns="">
            <p:pic>
              <p:nvPicPr>
                <p:cNvPr id="233" name="Ink 232">
                  <a:extLst>
                    <a:ext uri="{FF2B5EF4-FFF2-40B4-BE49-F238E27FC236}">
                      <a16:creationId xmlns:a16="http://schemas.microsoft.com/office/drawing/2014/main" id="{25728DBF-B269-FF7C-1D7E-3F67C9E5A9C0}"/>
                    </a:ext>
                  </a:extLst>
                </p:cNvPr>
                <p:cNvPicPr/>
                <p:nvPr/>
              </p:nvPicPr>
              <p:blipFill>
                <a:blip r:embed="rId46"/>
                <a:stretch>
                  <a:fillRect/>
                </a:stretch>
              </p:blipFill>
              <p:spPr>
                <a:xfrm>
                  <a:off x="324129" y="1657389"/>
                  <a:ext cx="22104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34" name="Ink 233">
                  <a:extLst>
                    <a:ext uri="{FF2B5EF4-FFF2-40B4-BE49-F238E27FC236}">
                      <a16:creationId xmlns:a16="http://schemas.microsoft.com/office/drawing/2014/main" id="{372A0E88-F7EE-13E6-4E38-7F9C7B870AB3}"/>
                    </a:ext>
                  </a:extLst>
                </p14:cNvPr>
                <p14:cNvContentPartPr/>
                <p14:nvPr/>
              </p14:nvContentPartPr>
              <p14:xfrm>
                <a:off x="368409" y="1721829"/>
                <a:ext cx="253080" cy="275400"/>
              </p14:xfrm>
            </p:contentPart>
          </mc:Choice>
          <mc:Fallback xmlns="">
            <p:pic>
              <p:nvPicPr>
                <p:cNvPr id="234" name="Ink 233">
                  <a:extLst>
                    <a:ext uri="{FF2B5EF4-FFF2-40B4-BE49-F238E27FC236}">
                      <a16:creationId xmlns:a16="http://schemas.microsoft.com/office/drawing/2014/main" id="{372A0E88-F7EE-13E6-4E38-7F9C7B870AB3}"/>
                    </a:ext>
                  </a:extLst>
                </p:cNvPr>
                <p:cNvPicPr/>
                <p:nvPr/>
              </p:nvPicPr>
              <p:blipFill>
                <a:blip r:embed="rId48"/>
                <a:stretch>
                  <a:fillRect/>
                </a:stretch>
              </p:blipFill>
              <p:spPr>
                <a:xfrm>
                  <a:off x="362289" y="1715709"/>
                  <a:ext cx="26532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35" name="Ink 234">
                  <a:extLst>
                    <a:ext uri="{FF2B5EF4-FFF2-40B4-BE49-F238E27FC236}">
                      <a16:creationId xmlns:a16="http://schemas.microsoft.com/office/drawing/2014/main" id="{5E585994-45D3-19BA-A0BD-C077C6F78349}"/>
                    </a:ext>
                  </a:extLst>
                </p14:cNvPr>
                <p14:cNvContentPartPr/>
                <p14:nvPr/>
              </p14:nvContentPartPr>
              <p14:xfrm>
                <a:off x="638769" y="1677189"/>
                <a:ext cx="142560" cy="198000"/>
              </p14:xfrm>
            </p:contentPart>
          </mc:Choice>
          <mc:Fallback xmlns="">
            <p:pic>
              <p:nvPicPr>
                <p:cNvPr id="235" name="Ink 234">
                  <a:extLst>
                    <a:ext uri="{FF2B5EF4-FFF2-40B4-BE49-F238E27FC236}">
                      <a16:creationId xmlns:a16="http://schemas.microsoft.com/office/drawing/2014/main" id="{5E585994-45D3-19BA-A0BD-C077C6F78349}"/>
                    </a:ext>
                  </a:extLst>
                </p:cNvPr>
                <p:cNvPicPr/>
                <p:nvPr/>
              </p:nvPicPr>
              <p:blipFill>
                <a:blip r:embed="rId50"/>
                <a:stretch>
                  <a:fillRect/>
                </a:stretch>
              </p:blipFill>
              <p:spPr>
                <a:xfrm>
                  <a:off x="632649" y="1671069"/>
                  <a:ext cx="1548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6" name="Ink 235">
                  <a:extLst>
                    <a:ext uri="{FF2B5EF4-FFF2-40B4-BE49-F238E27FC236}">
                      <a16:creationId xmlns:a16="http://schemas.microsoft.com/office/drawing/2014/main" id="{369D29E0-9DBB-BDFE-E963-325DE584ADC1}"/>
                    </a:ext>
                  </a:extLst>
                </p14:cNvPr>
                <p14:cNvContentPartPr/>
                <p14:nvPr/>
              </p14:nvContentPartPr>
              <p14:xfrm>
                <a:off x="608529" y="1660629"/>
                <a:ext cx="212040" cy="226440"/>
              </p14:xfrm>
            </p:contentPart>
          </mc:Choice>
          <mc:Fallback xmlns="">
            <p:pic>
              <p:nvPicPr>
                <p:cNvPr id="236" name="Ink 235">
                  <a:extLst>
                    <a:ext uri="{FF2B5EF4-FFF2-40B4-BE49-F238E27FC236}">
                      <a16:creationId xmlns:a16="http://schemas.microsoft.com/office/drawing/2014/main" id="{369D29E0-9DBB-BDFE-E963-325DE584ADC1}"/>
                    </a:ext>
                  </a:extLst>
                </p:cNvPr>
                <p:cNvPicPr/>
                <p:nvPr/>
              </p:nvPicPr>
              <p:blipFill>
                <a:blip r:embed="rId52"/>
                <a:stretch>
                  <a:fillRect/>
                </a:stretch>
              </p:blipFill>
              <p:spPr>
                <a:xfrm>
                  <a:off x="602409" y="1654509"/>
                  <a:ext cx="2242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7" name="Ink 236">
                  <a:extLst>
                    <a:ext uri="{FF2B5EF4-FFF2-40B4-BE49-F238E27FC236}">
                      <a16:creationId xmlns:a16="http://schemas.microsoft.com/office/drawing/2014/main" id="{4765C4A0-167F-155B-7750-66D9E5E1C021}"/>
                    </a:ext>
                  </a:extLst>
                </p14:cNvPr>
                <p14:cNvContentPartPr/>
                <p14:nvPr/>
              </p14:nvContentPartPr>
              <p14:xfrm>
                <a:off x="836409" y="1638669"/>
                <a:ext cx="101880" cy="140400"/>
              </p14:xfrm>
            </p:contentPart>
          </mc:Choice>
          <mc:Fallback xmlns="">
            <p:pic>
              <p:nvPicPr>
                <p:cNvPr id="237" name="Ink 236">
                  <a:extLst>
                    <a:ext uri="{FF2B5EF4-FFF2-40B4-BE49-F238E27FC236}">
                      <a16:creationId xmlns:a16="http://schemas.microsoft.com/office/drawing/2014/main" id="{4765C4A0-167F-155B-7750-66D9E5E1C021}"/>
                    </a:ext>
                  </a:extLst>
                </p:cNvPr>
                <p:cNvPicPr/>
                <p:nvPr/>
              </p:nvPicPr>
              <p:blipFill>
                <a:blip r:embed="rId54"/>
                <a:stretch>
                  <a:fillRect/>
                </a:stretch>
              </p:blipFill>
              <p:spPr>
                <a:xfrm>
                  <a:off x="830289" y="1632549"/>
                  <a:ext cx="1141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8" name="Ink 237">
                  <a:extLst>
                    <a:ext uri="{FF2B5EF4-FFF2-40B4-BE49-F238E27FC236}">
                      <a16:creationId xmlns:a16="http://schemas.microsoft.com/office/drawing/2014/main" id="{B706D0F0-6F99-E6E3-AF7D-C5E6D6FFA7E2}"/>
                    </a:ext>
                  </a:extLst>
                </p14:cNvPr>
                <p14:cNvContentPartPr/>
                <p14:nvPr/>
              </p14:nvContentPartPr>
              <p14:xfrm>
                <a:off x="882849" y="1469469"/>
                <a:ext cx="194760" cy="150840"/>
              </p14:xfrm>
            </p:contentPart>
          </mc:Choice>
          <mc:Fallback xmlns="">
            <p:pic>
              <p:nvPicPr>
                <p:cNvPr id="238" name="Ink 237">
                  <a:extLst>
                    <a:ext uri="{FF2B5EF4-FFF2-40B4-BE49-F238E27FC236}">
                      <a16:creationId xmlns:a16="http://schemas.microsoft.com/office/drawing/2014/main" id="{B706D0F0-6F99-E6E3-AF7D-C5E6D6FFA7E2}"/>
                    </a:ext>
                  </a:extLst>
                </p:cNvPr>
                <p:cNvPicPr/>
                <p:nvPr/>
              </p:nvPicPr>
              <p:blipFill>
                <a:blip r:embed="rId56"/>
                <a:stretch>
                  <a:fillRect/>
                </a:stretch>
              </p:blipFill>
              <p:spPr>
                <a:xfrm>
                  <a:off x="876729" y="1463349"/>
                  <a:ext cx="2070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9" name="Ink 238">
                  <a:extLst>
                    <a:ext uri="{FF2B5EF4-FFF2-40B4-BE49-F238E27FC236}">
                      <a16:creationId xmlns:a16="http://schemas.microsoft.com/office/drawing/2014/main" id="{D7C2C7A3-27E4-BAB8-C458-49AF7ED23C73}"/>
                    </a:ext>
                  </a:extLst>
                </p14:cNvPr>
                <p14:cNvContentPartPr/>
                <p14:nvPr/>
              </p14:nvContentPartPr>
              <p14:xfrm>
                <a:off x="889689" y="1625709"/>
                <a:ext cx="218880" cy="148320"/>
              </p14:xfrm>
            </p:contentPart>
          </mc:Choice>
          <mc:Fallback xmlns="">
            <p:pic>
              <p:nvPicPr>
                <p:cNvPr id="239" name="Ink 238">
                  <a:extLst>
                    <a:ext uri="{FF2B5EF4-FFF2-40B4-BE49-F238E27FC236}">
                      <a16:creationId xmlns:a16="http://schemas.microsoft.com/office/drawing/2014/main" id="{D7C2C7A3-27E4-BAB8-C458-49AF7ED23C73}"/>
                    </a:ext>
                  </a:extLst>
                </p:cNvPr>
                <p:cNvPicPr/>
                <p:nvPr/>
              </p:nvPicPr>
              <p:blipFill>
                <a:blip r:embed="rId58"/>
                <a:stretch>
                  <a:fillRect/>
                </a:stretch>
              </p:blipFill>
              <p:spPr>
                <a:xfrm>
                  <a:off x="883569" y="1619589"/>
                  <a:ext cx="231120" cy="160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9">
            <p14:nvContentPartPr>
              <p14:cNvPr id="253" name="Ink 252">
                <a:extLst>
                  <a:ext uri="{FF2B5EF4-FFF2-40B4-BE49-F238E27FC236}">
                    <a16:creationId xmlns:a16="http://schemas.microsoft.com/office/drawing/2014/main" id="{3C4E057A-F878-A855-FFCF-751FFF14D6F5}"/>
                  </a:ext>
                </a:extLst>
              </p14:cNvPr>
              <p14:cNvContentPartPr/>
              <p14:nvPr/>
            </p14:nvContentPartPr>
            <p14:xfrm>
              <a:off x="136569" y="3600309"/>
              <a:ext cx="462960" cy="289080"/>
            </p14:xfrm>
          </p:contentPart>
        </mc:Choice>
        <mc:Fallback xmlns="">
          <p:pic>
            <p:nvPicPr>
              <p:cNvPr id="253" name="Ink 252">
                <a:extLst>
                  <a:ext uri="{FF2B5EF4-FFF2-40B4-BE49-F238E27FC236}">
                    <a16:creationId xmlns:a16="http://schemas.microsoft.com/office/drawing/2014/main" id="{3C4E057A-F878-A855-FFCF-751FFF14D6F5}"/>
                  </a:ext>
                </a:extLst>
              </p:cNvPr>
              <p:cNvPicPr/>
              <p:nvPr/>
            </p:nvPicPr>
            <p:blipFill>
              <a:blip r:embed="rId60"/>
              <a:stretch>
                <a:fillRect/>
              </a:stretch>
            </p:blipFill>
            <p:spPr>
              <a:xfrm>
                <a:off x="130449" y="3594189"/>
                <a:ext cx="4752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55" name="Ink 254">
                <a:extLst>
                  <a:ext uri="{FF2B5EF4-FFF2-40B4-BE49-F238E27FC236}">
                    <a16:creationId xmlns:a16="http://schemas.microsoft.com/office/drawing/2014/main" id="{B81635B3-A3C0-D9B7-5D89-5FF07BB49C83}"/>
                  </a:ext>
                </a:extLst>
              </p14:cNvPr>
              <p14:cNvContentPartPr/>
              <p14:nvPr/>
            </p14:nvContentPartPr>
            <p14:xfrm>
              <a:off x="61329" y="3616509"/>
              <a:ext cx="282240" cy="585000"/>
            </p14:xfrm>
          </p:contentPart>
        </mc:Choice>
        <mc:Fallback xmlns="">
          <p:pic>
            <p:nvPicPr>
              <p:cNvPr id="255" name="Ink 254">
                <a:extLst>
                  <a:ext uri="{FF2B5EF4-FFF2-40B4-BE49-F238E27FC236}">
                    <a16:creationId xmlns:a16="http://schemas.microsoft.com/office/drawing/2014/main" id="{B81635B3-A3C0-D9B7-5D89-5FF07BB49C83}"/>
                  </a:ext>
                </a:extLst>
              </p:cNvPr>
              <p:cNvPicPr/>
              <p:nvPr/>
            </p:nvPicPr>
            <p:blipFill>
              <a:blip r:embed="rId62"/>
              <a:stretch>
                <a:fillRect/>
              </a:stretch>
            </p:blipFill>
            <p:spPr>
              <a:xfrm>
                <a:off x="55209" y="3610389"/>
                <a:ext cx="294480" cy="5972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57" name="Ink 256">
                <a:extLst>
                  <a:ext uri="{FF2B5EF4-FFF2-40B4-BE49-F238E27FC236}">
                    <a16:creationId xmlns:a16="http://schemas.microsoft.com/office/drawing/2014/main" id="{8BC184BC-A899-69AC-3D52-9E50973477D7}"/>
                  </a:ext>
                </a:extLst>
              </p14:cNvPr>
              <p14:cNvContentPartPr/>
              <p14:nvPr/>
            </p14:nvContentPartPr>
            <p14:xfrm>
              <a:off x="2641809" y="5398509"/>
              <a:ext cx="702360" cy="279720"/>
            </p14:xfrm>
          </p:contentPart>
        </mc:Choice>
        <mc:Fallback xmlns="">
          <p:pic>
            <p:nvPicPr>
              <p:cNvPr id="257" name="Ink 256">
                <a:extLst>
                  <a:ext uri="{FF2B5EF4-FFF2-40B4-BE49-F238E27FC236}">
                    <a16:creationId xmlns:a16="http://schemas.microsoft.com/office/drawing/2014/main" id="{8BC184BC-A899-69AC-3D52-9E50973477D7}"/>
                  </a:ext>
                </a:extLst>
              </p:cNvPr>
              <p:cNvPicPr/>
              <p:nvPr/>
            </p:nvPicPr>
            <p:blipFill>
              <a:blip r:embed="rId64"/>
              <a:stretch>
                <a:fillRect/>
              </a:stretch>
            </p:blipFill>
            <p:spPr>
              <a:xfrm>
                <a:off x="2635689" y="5392389"/>
                <a:ext cx="714600" cy="291960"/>
              </a:xfrm>
              <a:prstGeom prst="rect">
                <a:avLst/>
              </a:prstGeom>
            </p:spPr>
          </p:pic>
        </mc:Fallback>
      </mc:AlternateContent>
      <p:grpSp>
        <p:nvGrpSpPr>
          <p:cNvPr id="267" name="Group 266">
            <a:extLst>
              <a:ext uri="{FF2B5EF4-FFF2-40B4-BE49-F238E27FC236}">
                <a16:creationId xmlns:a16="http://schemas.microsoft.com/office/drawing/2014/main" id="{F89D5906-3748-EF8A-7F7D-00357873FDA0}"/>
              </a:ext>
            </a:extLst>
          </p:cNvPr>
          <p:cNvGrpSpPr/>
          <p:nvPr/>
        </p:nvGrpSpPr>
        <p:grpSpPr>
          <a:xfrm>
            <a:off x="2388369" y="5088909"/>
            <a:ext cx="1105920" cy="973440"/>
            <a:chOff x="2388369" y="5088909"/>
            <a:chExt cx="1105920" cy="973440"/>
          </a:xfrm>
        </p:grpSpPr>
        <mc:AlternateContent xmlns:mc="http://schemas.openxmlformats.org/markup-compatibility/2006" xmlns:p14="http://schemas.microsoft.com/office/powerpoint/2010/main">
          <mc:Choice Requires="p14">
            <p:contentPart p14:bwMode="auto" r:id="rId65">
              <p14:nvContentPartPr>
                <p14:cNvPr id="178" name="Ink 177">
                  <a:extLst>
                    <a:ext uri="{FF2B5EF4-FFF2-40B4-BE49-F238E27FC236}">
                      <a16:creationId xmlns:a16="http://schemas.microsoft.com/office/drawing/2014/main" id="{4D6E966F-93B1-29D6-09AD-5F2FB2329305}"/>
                    </a:ext>
                  </a:extLst>
                </p14:cNvPr>
                <p14:cNvContentPartPr/>
                <p14:nvPr/>
              </p14:nvContentPartPr>
              <p14:xfrm>
                <a:off x="2388369" y="5143269"/>
                <a:ext cx="282240" cy="216360"/>
              </p14:xfrm>
            </p:contentPart>
          </mc:Choice>
          <mc:Fallback xmlns="">
            <p:pic>
              <p:nvPicPr>
                <p:cNvPr id="178" name="Ink 177">
                  <a:extLst>
                    <a:ext uri="{FF2B5EF4-FFF2-40B4-BE49-F238E27FC236}">
                      <a16:creationId xmlns:a16="http://schemas.microsoft.com/office/drawing/2014/main" id="{4D6E966F-93B1-29D6-09AD-5F2FB2329305}"/>
                    </a:ext>
                  </a:extLst>
                </p:cNvPr>
                <p:cNvPicPr/>
                <p:nvPr/>
              </p:nvPicPr>
              <p:blipFill>
                <a:blip r:embed="rId66"/>
                <a:stretch>
                  <a:fillRect/>
                </a:stretch>
              </p:blipFill>
              <p:spPr>
                <a:xfrm>
                  <a:off x="2382249" y="5137149"/>
                  <a:ext cx="2944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79" name="Ink 178">
                  <a:extLst>
                    <a:ext uri="{FF2B5EF4-FFF2-40B4-BE49-F238E27FC236}">
                      <a16:creationId xmlns:a16="http://schemas.microsoft.com/office/drawing/2014/main" id="{AEA55711-0163-D3B9-B075-E241B7B4B77B}"/>
                    </a:ext>
                  </a:extLst>
                </p14:cNvPr>
                <p14:cNvContentPartPr/>
                <p14:nvPr/>
              </p14:nvContentPartPr>
              <p14:xfrm>
                <a:off x="2545689" y="5265309"/>
                <a:ext cx="137160" cy="261720"/>
              </p14:xfrm>
            </p:contentPart>
          </mc:Choice>
          <mc:Fallback xmlns="">
            <p:pic>
              <p:nvPicPr>
                <p:cNvPr id="179" name="Ink 178">
                  <a:extLst>
                    <a:ext uri="{FF2B5EF4-FFF2-40B4-BE49-F238E27FC236}">
                      <a16:creationId xmlns:a16="http://schemas.microsoft.com/office/drawing/2014/main" id="{AEA55711-0163-D3B9-B075-E241B7B4B77B}"/>
                    </a:ext>
                  </a:extLst>
                </p:cNvPr>
                <p:cNvPicPr/>
                <p:nvPr/>
              </p:nvPicPr>
              <p:blipFill>
                <a:blip r:embed="rId68"/>
                <a:stretch>
                  <a:fillRect/>
                </a:stretch>
              </p:blipFill>
              <p:spPr>
                <a:xfrm>
                  <a:off x="2539569" y="5259189"/>
                  <a:ext cx="14940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80" name="Ink 179">
                  <a:extLst>
                    <a:ext uri="{FF2B5EF4-FFF2-40B4-BE49-F238E27FC236}">
                      <a16:creationId xmlns:a16="http://schemas.microsoft.com/office/drawing/2014/main" id="{5CA47F34-B063-4E89-E232-2016DBCDAB51}"/>
                    </a:ext>
                  </a:extLst>
                </p14:cNvPr>
                <p14:cNvContentPartPr/>
                <p14:nvPr/>
              </p14:nvContentPartPr>
              <p14:xfrm>
                <a:off x="2651889" y="5266389"/>
                <a:ext cx="453600" cy="267480"/>
              </p14:xfrm>
            </p:contentPart>
          </mc:Choice>
          <mc:Fallback xmlns="">
            <p:pic>
              <p:nvPicPr>
                <p:cNvPr id="180" name="Ink 179">
                  <a:extLst>
                    <a:ext uri="{FF2B5EF4-FFF2-40B4-BE49-F238E27FC236}">
                      <a16:creationId xmlns:a16="http://schemas.microsoft.com/office/drawing/2014/main" id="{5CA47F34-B063-4E89-E232-2016DBCDAB51}"/>
                    </a:ext>
                  </a:extLst>
                </p:cNvPr>
                <p:cNvPicPr/>
                <p:nvPr/>
              </p:nvPicPr>
              <p:blipFill>
                <a:blip r:embed="rId70"/>
                <a:stretch>
                  <a:fillRect/>
                </a:stretch>
              </p:blipFill>
              <p:spPr>
                <a:xfrm>
                  <a:off x="2645769" y="5260269"/>
                  <a:ext cx="4658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81" name="Ink 180">
                  <a:extLst>
                    <a:ext uri="{FF2B5EF4-FFF2-40B4-BE49-F238E27FC236}">
                      <a16:creationId xmlns:a16="http://schemas.microsoft.com/office/drawing/2014/main" id="{FD330FC5-5A59-91AD-A3E2-536E3B681816}"/>
                    </a:ext>
                  </a:extLst>
                </p14:cNvPr>
                <p14:cNvContentPartPr/>
                <p14:nvPr/>
              </p14:nvContentPartPr>
              <p14:xfrm>
                <a:off x="3159849" y="5088909"/>
                <a:ext cx="101880" cy="301680"/>
              </p14:xfrm>
            </p:contentPart>
          </mc:Choice>
          <mc:Fallback xmlns="">
            <p:pic>
              <p:nvPicPr>
                <p:cNvPr id="181" name="Ink 180">
                  <a:extLst>
                    <a:ext uri="{FF2B5EF4-FFF2-40B4-BE49-F238E27FC236}">
                      <a16:creationId xmlns:a16="http://schemas.microsoft.com/office/drawing/2014/main" id="{FD330FC5-5A59-91AD-A3E2-536E3B681816}"/>
                    </a:ext>
                  </a:extLst>
                </p:cNvPr>
                <p:cNvPicPr/>
                <p:nvPr/>
              </p:nvPicPr>
              <p:blipFill>
                <a:blip r:embed="rId72"/>
                <a:stretch>
                  <a:fillRect/>
                </a:stretch>
              </p:blipFill>
              <p:spPr>
                <a:xfrm>
                  <a:off x="3153729" y="5082789"/>
                  <a:ext cx="11412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82" name="Ink 181">
                  <a:extLst>
                    <a:ext uri="{FF2B5EF4-FFF2-40B4-BE49-F238E27FC236}">
                      <a16:creationId xmlns:a16="http://schemas.microsoft.com/office/drawing/2014/main" id="{9E28DE85-0795-1F50-43ED-FE0713AF3DBD}"/>
                    </a:ext>
                  </a:extLst>
                </p14:cNvPr>
                <p14:cNvContentPartPr/>
                <p14:nvPr/>
              </p14:nvContentPartPr>
              <p14:xfrm>
                <a:off x="3178569" y="5137509"/>
                <a:ext cx="168120" cy="145440"/>
              </p14:xfrm>
            </p:contentPart>
          </mc:Choice>
          <mc:Fallback xmlns="">
            <p:pic>
              <p:nvPicPr>
                <p:cNvPr id="182" name="Ink 181">
                  <a:extLst>
                    <a:ext uri="{FF2B5EF4-FFF2-40B4-BE49-F238E27FC236}">
                      <a16:creationId xmlns:a16="http://schemas.microsoft.com/office/drawing/2014/main" id="{9E28DE85-0795-1F50-43ED-FE0713AF3DBD}"/>
                    </a:ext>
                  </a:extLst>
                </p:cNvPr>
                <p:cNvPicPr/>
                <p:nvPr/>
              </p:nvPicPr>
              <p:blipFill>
                <a:blip r:embed="rId74"/>
                <a:stretch>
                  <a:fillRect/>
                </a:stretch>
              </p:blipFill>
              <p:spPr>
                <a:xfrm>
                  <a:off x="3172449" y="5131389"/>
                  <a:ext cx="1803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59" name="Ink 258">
                  <a:extLst>
                    <a:ext uri="{FF2B5EF4-FFF2-40B4-BE49-F238E27FC236}">
                      <a16:creationId xmlns:a16="http://schemas.microsoft.com/office/drawing/2014/main" id="{B19E0971-EB07-E304-D7F0-4B6C152341DA}"/>
                    </a:ext>
                  </a:extLst>
                </p14:cNvPr>
                <p14:cNvContentPartPr/>
                <p14:nvPr/>
              </p14:nvContentPartPr>
              <p14:xfrm>
                <a:off x="2672769" y="5826189"/>
                <a:ext cx="51480" cy="191880"/>
              </p14:xfrm>
            </p:contentPart>
          </mc:Choice>
          <mc:Fallback xmlns="">
            <p:pic>
              <p:nvPicPr>
                <p:cNvPr id="259" name="Ink 258">
                  <a:extLst>
                    <a:ext uri="{FF2B5EF4-FFF2-40B4-BE49-F238E27FC236}">
                      <a16:creationId xmlns:a16="http://schemas.microsoft.com/office/drawing/2014/main" id="{B19E0971-EB07-E304-D7F0-4B6C152341DA}"/>
                    </a:ext>
                  </a:extLst>
                </p:cNvPr>
                <p:cNvPicPr/>
                <p:nvPr/>
              </p:nvPicPr>
              <p:blipFill>
                <a:blip r:embed="rId76"/>
                <a:stretch>
                  <a:fillRect/>
                </a:stretch>
              </p:blipFill>
              <p:spPr>
                <a:xfrm>
                  <a:off x="2666649" y="5820069"/>
                  <a:ext cx="6372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60" name="Ink 259">
                  <a:extLst>
                    <a:ext uri="{FF2B5EF4-FFF2-40B4-BE49-F238E27FC236}">
                      <a16:creationId xmlns:a16="http://schemas.microsoft.com/office/drawing/2014/main" id="{8243AC45-5E97-E641-6F24-4037DE2B91DC}"/>
                    </a:ext>
                  </a:extLst>
                </p14:cNvPr>
                <p14:cNvContentPartPr/>
                <p14:nvPr/>
              </p14:nvContentPartPr>
              <p14:xfrm>
                <a:off x="2654049" y="5762109"/>
                <a:ext cx="171000" cy="300240"/>
              </p14:xfrm>
            </p:contentPart>
          </mc:Choice>
          <mc:Fallback xmlns="">
            <p:pic>
              <p:nvPicPr>
                <p:cNvPr id="260" name="Ink 259">
                  <a:extLst>
                    <a:ext uri="{FF2B5EF4-FFF2-40B4-BE49-F238E27FC236}">
                      <a16:creationId xmlns:a16="http://schemas.microsoft.com/office/drawing/2014/main" id="{8243AC45-5E97-E641-6F24-4037DE2B91DC}"/>
                    </a:ext>
                  </a:extLst>
                </p:cNvPr>
                <p:cNvPicPr/>
                <p:nvPr/>
              </p:nvPicPr>
              <p:blipFill>
                <a:blip r:embed="rId78"/>
                <a:stretch>
                  <a:fillRect/>
                </a:stretch>
              </p:blipFill>
              <p:spPr>
                <a:xfrm>
                  <a:off x="2647929" y="5755989"/>
                  <a:ext cx="18324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61" name="Ink 260">
                  <a:extLst>
                    <a:ext uri="{FF2B5EF4-FFF2-40B4-BE49-F238E27FC236}">
                      <a16:creationId xmlns:a16="http://schemas.microsoft.com/office/drawing/2014/main" id="{393D7999-49E2-6D5F-D2F5-7ECD155A5C5D}"/>
                    </a:ext>
                  </a:extLst>
                </p14:cNvPr>
                <p14:cNvContentPartPr/>
                <p14:nvPr/>
              </p14:nvContentPartPr>
              <p14:xfrm>
                <a:off x="2877969" y="5660229"/>
                <a:ext cx="177840" cy="289800"/>
              </p14:xfrm>
            </p:contentPart>
          </mc:Choice>
          <mc:Fallback xmlns="">
            <p:pic>
              <p:nvPicPr>
                <p:cNvPr id="261" name="Ink 260">
                  <a:extLst>
                    <a:ext uri="{FF2B5EF4-FFF2-40B4-BE49-F238E27FC236}">
                      <a16:creationId xmlns:a16="http://schemas.microsoft.com/office/drawing/2014/main" id="{393D7999-49E2-6D5F-D2F5-7ECD155A5C5D}"/>
                    </a:ext>
                  </a:extLst>
                </p:cNvPr>
                <p:cNvPicPr/>
                <p:nvPr/>
              </p:nvPicPr>
              <p:blipFill>
                <a:blip r:embed="rId80"/>
                <a:stretch>
                  <a:fillRect/>
                </a:stretch>
              </p:blipFill>
              <p:spPr>
                <a:xfrm>
                  <a:off x="2871849" y="5654109"/>
                  <a:ext cx="1900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62" name="Ink 261">
                  <a:extLst>
                    <a:ext uri="{FF2B5EF4-FFF2-40B4-BE49-F238E27FC236}">
                      <a16:creationId xmlns:a16="http://schemas.microsoft.com/office/drawing/2014/main" id="{DA092664-1691-A0D6-521E-0B51959BB670}"/>
                    </a:ext>
                  </a:extLst>
                </p14:cNvPr>
                <p14:cNvContentPartPr/>
                <p14:nvPr/>
              </p14:nvContentPartPr>
              <p14:xfrm>
                <a:off x="3081009" y="5606589"/>
                <a:ext cx="118080" cy="249480"/>
              </p14:xfrm>
            </p:contentPart>
          </mc:Choice>
          <mc:Fallback xmlns="">
            <p:pic>
              <p:nvPicPr>
                <p:cNvPr id="262" name="Ink 261">
                  <a:extLst>
                    <a:ext uri="{FF2B5EF4-FFF2-40B4-BE49-F238E27FC236}">
                      <a16:creationId xmlns:a16="http://schemas.microsoft.com/office/drawing/2014/main" id="{DA092664-1691-A0D6-521E-0B51959BB670}"/>
                    </a:ext>
                  </a:extLst>
                </p:cNvPr>
                <p:cNvPicPr/>
                <p:nvPr/>
              </p:nvPicPr>
              <p:blipFill>
                <a:blip r:embed="rId82"/>
                <a:stretch>
                  <a:fillRect/>
                </a:stretch>
              </p:blipFill>
              <p:spPr>
                <a:xfrm>
                  <a:off x="3074889" y="5600469"/>
                  <a:ext cx="13032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63" name="Ink 262">
                  <a:extLst>
                    <a:ext uri="{FF2B5EF4-FFF2-40B4-BE49-F238E27FC236}">
                      <a16:creationId xmlns:a16="http://schemas.microsoft.com/office/drawing/2014/main" id="{0EF27C5E-6529-79F1-1FA8-9C4B56664E79}"/>
                    </a:ext>
                  </a:extLst>
                </p14:cNvPr>
                <p14:cNvContentPartPr/>
                <p14:nvPr/>
              </p14:nvContentPartPr>
              <p14:xfrm>
                <a:off x="3257769" y="5398869"/>
                <a:ext cx="236520" cy="202320"/>
              </p14:xfrm>
            </p:contentPart>
          </mc:Choice>
          <mc:Fallback xmlns="">
            <p:pic>
              <p:nvPicPr>
                <p:cNvPr id="263" name="Ink 262">
                  <a:extLst>
                    <a:ext uri="{FF2B5EF4-FFF2-40B4-BE49-F238E27FC236}">
                      <a16:creationId xmlns:a16="http://schemas.microsoft.com/office/drawing/2014/main" id="{0EF27C5E-6529-79F1-1FA8-9C4B56664E79}"/>
                    </a:ext>
                  </a:extLst>
                </p:cNvPr>
                <p:cNvPicPr/>
                <p:nvPr/>
              </p:nvPicPr>
              <p:blipFill>
                <a:blip r:embed="rId84"/>
                <a:stretch>
                  <a:fillRect/>
                </a:stretch>
              </p:blipFill>
              <p:spPr>
                <a:xfrm>
                  <a:off x="3251649" y="5392749"/>
                  <a:ext cx="24876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64" name="Ink 263">
                  <a:extLst>
                    <a:ext uri="{FF2B5EF4-FFF2-40B4-BE49-F238E27FC236}">
                      <a16:creationId xmlns:a16="http://schemas.microsoft.com/office/drawing/2014/main" id="{56F78F2E-6D0C-F417-20DE-6CF3355061C6}"/>
                    </a:ext>
                  </a:extLst>
                </p14:cNvPr>
                <p14:cNvContentPartPr/>
                <p14:nvPr/>
              </p14:nvContentPartPr>
              <p14:xfrm>
                <a:off x="3315009" y="5552229"/>
                <a:ext cx="127440" cy="137520"/>
              </p14:xfrm>
            </p:contentPart>
          </mc:Choice>
          <mc:Fallback xmlns="">
            <p:pic>
              <p:nvPicPr>
                <p:cNvPr id="264" name="Ink 263">
                  <a:extLst>
                    <a:ext uri="{FF2B5EF4-FFF2-40B4-BE49-F238E27FC236}">
                      <a16:creationId xmlns:a16="http://schemas.microsoft.com/office/drawing/2014/main" id="{56F78F2E-6D0C-F417-20DE-6CF3355061C6}"/>
                    </a:ext>
                  </a:extLst>
                </p:cNvPr>
                <p:cNvPicPr/>
                <p:nvPr/>
              </p:nvPicPr>
              <p:blipFill>
                <a:blip r:embed="rId86"/>
                <a:stretch>
                  <a:fillRect/>
                </a:stretch>
              </p:blipFill>
              <p:spPr>
                <a:xfrm>
                  <a:off x="3308889" y="5546109"/>
                  <a:ext cx="1396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66" name="Ink 265">
                  <a:extLst>
                    <a:ext uri="{FF2B5EF4-FFF2-40B4-BE49-F238E27FC236}">
                      <a16:creationId xmlns:a16="http://schemas.microsoft.com/office/drawing/2014/main" id="{562ACDB1-EB63-F288-DD5C-D6D6E2F6780A}"/>
                    </a:ext>
                  </a:extLst>
                </p14:cNvPr>
                <p14:cNvContentPartPr/>
                <p14:nvPr/>
              </p14:nvContentPartPr>
              <p14:xfrm>
                <a:off x="2631729" y="5830149"/>
                <a:ext cx="52200" cy="53640"/>
              </p14:xfrm>
            </p:contentPart>
          </mc:Choice>
          <mc:Fallback xmlns="">
            <p:pic>
              <p:nvPicPr>
                <p:cNvPr id="266" name="Ink 265">
                  <a:extLst>
                    <a:ext uri="{FF2B5EF4-FFF2-40B4-BE49-F238E27FC236}">
                      <a16:creationId xmlns:a16="http://schemas.microsoft.com/office/drawing/2014/main" id="{562ACDB1-EB63-F288-DD5C-D6D6E2F6780A}"/>
                    </a:ext>
                  </a:extLst>
                </p:cNvPr>
                <p:cNvPicPr/>
                <p:nvPr/>
              </p:nvPicPr>
              <p:blipFill>
                <a:blip r:embed="rId88"/>
                <a:stretch>
                  <a:fillRect/>
                </a:stretch>
              </p:blipFill>
              <p:spPr>
                <a:xfrm>
                  <a:off x="2625609" y="5824029"/>
                  <a:ext cx="64440" cy="65880"/>
                </a:xfrm>
                <a:prstGeom prst="rect">
                  <a:avLst/>
                </a:prstGeom>
              </p:spPr>
            </p:pic>
          </mc:Fallback>
        </mc:AlternateContent>
      </p:grpSp>
      <p:grpSp>
        <p:nvGrpSpPr>
          <p:cNvPr id="288" name="Group 287">
            <a:extLst>
              <a:ext uri="{FF2B5EF4-FFF2-40B4-BE49-F238E27FC236}">
                <a16:creationId xmlns:a16="http://schemas.microsoft.com/office/drawing/2014/main" id="{85F8978B-D394-807A-1C06-093D8F26D53F}"/>
              </a:ext>
            </a:extLst>
          </p:cNvPr>
          <p:cNvGrpSpPr/>
          <p:nvPr/>
        </p:nvGrpSpPr>
        <p:grpSpPr>
          <a:xfrm>
            <a:off x="4424169" y="3197829"/>
            <a:ext cx="1965960" cy="2356560"/>
            <a:chOff x="4424169" y="3197829"/>
            <a:chExt cx="1965960" cy="2356560"/>
          </a:xfrm>
        </p:grpSpPr>
        <mc:AlternateContent xmlns:mc="http://schemas.openxmlformats.org/markup-compatibility/2006" xmlns:p14="http://schemas.microsoft.com/office/powerpoint/2010/main">
          <mc:Choice Requires="p14">
            <p:contentPart p14:bwMode="auto" r:id="rId89">
              <p14:nvContentPartPr>
                <p14:cNvPr id="184" name="Ink 183">
                  <a:extLst>
                    <a:ext uri="{FF2B5EF4-FFF2-40B4-BE49-F238E27FC236}">
                      <a16:creationId xmlns:a16="http://schemas.microsoft.com/office/drawing/2014/main" id="{83F99D48-640A-9D3A-76D9-D0FB18BEAB1F}"/>
                    </a:ext>
                  </a:extLst>
                </p14:cNvPr>
                <p14:cNvContentPartPr/>
                <p14:nvPr/>
              </p14:nvContentPartPr>
              <p14:xfrm>
                <a:off x="4557369" y="3982269"/>
                <a:ext cx="275760" cy="417240"/>
              </p14:xfrm>
            </p:contentPart>
          </mc:Choice>
          <mc:Fallback xmlns="">
            <p:pic>
              <p:nvPicPr>
                <p:cNvPr id="184" name="Ink 183">
                  <a:extLst>
                    <a:ext uri="{FF2B5EF4-FFF2-40B4-BE49-F238E27FC236}">
                      <a16:creationId xmlns:a16="http://schemas.microsoft.com/office/drawing/2014/main" id="{83F99D48-640A-9D3A-76D9-D0FB18BEAB1F}"/>
                    </a:ext>
                  </a:extLst>
                </p:cNvPr>
                <p:cNvPicPr/>
                <p:nvPr/>
              </p:nvPicPr>
              <p:blipFill>
                <a:blip r:embed="rId90"/>
                <a:stretch>
                  <a:fillRect/>
                </a:stretch>
              </p:blipFill>
              <p:spPr>
                <a:xfrm>
                  <a:off x="4551249" y="3976149"/>
                  <a:ext cx="28800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85" name="Ink 184">
                  <a:extLst>
                    <a:ext uri="{FF2B5EF4-FFF2-40B4-BE49-F238E27FC236}">
                      <a16:creationId xmlns:a16="http://schemas.microsoft.com/office/drawing/2014/main" id="{3106E656-8695-E465-5159-CE15E529F65D}"/>
                    </a:ext>
                  </a:extLst>
                </p14:cNvPr>
                <p14:cNvContentPartPr/>
                <p14:nvPr/>
              </p14:nvContentPartPr>
              <p14:xfrm>
                <a:off x="4803969" y="3600309"/>
                <a:ext cx="661320" cy="615600"/>
              </p14:xfrm>
            </p:contentPart>
          </mc:Choice>
          <mc:Fallback xmlns="">
            <p:pic>
              <p:nvPicPr>
                <p:cNvPr id="185" name="Ink 184">
                  <a:extLst>
                    <a:ext uri="{FF2B5EF4-FFF2-40B4-BE49-F238E27FC236}">
                      <a16:creationId xmlns:a16="http://schemas.microsoft.com/office/drawing/2014/main" id="{3106E656-8695-E465-5159-CE15E529F65D}"/>
                    </a:ext>
                  </a:extLst>
                </p:cNvPr>
                <p:cNvPicPr/>
                <p:nvPr/>
              </p:nvPicPr>
              <p:blipFill>
                <a:blip r:embed="rId92"/>
                <a:stretch>
                  <a:fillRect/>
                </a:stretch>
              </p:blipFill>
              <p:spPr>
                <a:xfrm>
                  <a:off x="4797849" y="3594189"/>
                  <a:ext cx="673560" cy="6278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86" name="Ink 185">
                  <a:extLst>
                    <a:ext uri="{FF2B5EF4-FFF2-40B4-BE49-F238E27FC236}">
                      <a16:creationId xmlns:a16="http://schemas.microsoft.com/office/drawing/2014/main" id="{C2C140E8-8DCF-91C6-B195-C5E364B7CA5E}"/>
                    </a:ext>
                  </a:extLst>
                </p14:cNvPr>
                <p14:cNvContentPartPr/>
                <p14:nvPr/>
              </p14:nvContentPartPr>
              <p14:xfrm>
                <a:off x="5459529" y="3429309"/>
                <a:ext cx="159120" cy="170640"/>
              </p14:xfrm>
            </p:contentPart>
          </mc:Choice>
          <mc:Fallback xmlns="">
            <p:pic>
              <p:nvPicPr>
                <p:cNvPr id="186" name="Ink 185">
                  <a:extLst>
                    <a:ext uri="{FF2B5EF4-FFF2-40B4-BE49-F238E27FC236}">
                      <a16:creationId xmlns:a16="http://schemas.microsoft.com/office/drawing/2014/main" id="{C2C140E8-8DCF-91C6-B195-C5E364B7CA5E}"/>
                    </a:ext>
                  </a:extLst>
                </p:cNvPr>
                <p:cNvPicPr/>
                <p:nvPr/>
              </p:nvPicPr>
              <p:blipFill>
                <a:blip r:embed="rId94"/>
                <a:stretch>
                  <a:fillRect/>
                </a:stretch>
              </p:blipFill>
              <p:spPr>
                <a:xfrm>
                  <a:off x="5453409" y="3423189"/>
                  <a:ext cx="1713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206" name="Ink 205">
                  <a:extLst>
                    <a:ext uri="{FF2B5EF4-FFF2-40B4-BE49-F238E27FC236}">
                      <a16:creationId xmlns:a16="http://schemas.microsoft.com/office/drawing/2014/main" id="{C0062828-3221-CBEA-A7D4-826BB233DE45}"/>
                    </a:ext>
                  </a:extLst>
                </p14:cNvPr>
                <p14:cNvContentPartPr/>
                <p14:nvPr/>
              </p14:nvContentPartPr>
              <p14:xfrm>
                <a:off x="5075769" y="3260829"/>
                <a:ext cx="285120" cy="287640"/>
              </p14:xfrm>
            </p:contentPart>
          </mc:Choice>
          <mc:Fallback xmlns="">
            <p:pic>
              <p:nvPicPr>
                <p:cNvPr id="206" name="Ink 205">
                  <a:extLst>
                    <a:ext uri="{FF2B5EF4-FFF2-40B4-BE49-F238E27FC236}">
                      <a16:creationId xmlns:a16="http://schemas.microsoft.com/office/drawing/2014/main" id="{C0062828-3221-CBEA-A7D4-826BB233DE45}"/>
                    </a:ext>
                  </a:extLst>
                </p:cNvPr>
                <p:cNvPicPr/>
                <p:nvPr/>
              </p:nvPicPr>
              <p:blipFill>
                <a:blip r:embed="rId96"/>
                <a:stretch>
                  <a:fillRect/>
                </a:stretch>
              </p:blipFill>
              <p:spPr>
                <a:xfrm>
                  <a:off x="5069649" y="3254709"/>
                  <a:ext cx="29736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207" name="Ink 206">
                  <a:extLst>
                    <a:ext uri="{FF2B5EF4-FFF2-40B4-BE49-F238E27FC236}">
                      <a16:creationId xmlns:a16="http://schemas.microsoft.com/office/drawing/2014/main" id="{A423E9BC-04EE-72C0-2FE9-5B7BC24A9A31}"/>
                    </a:ext>
                  </a:extLst>
                </p14:cNvPr>
                <p14:cNvContentPartPr/>
                <p14:nvPr/>
              </p14:nvContentPartPr>
              <p14:xfrm>
                <a:off x="5278089" y="3197829"/>
                <a:ext cx="157680" cy="230400"/>
              </p14:xfrm>
            </p:contentPart>
          </mc:Choice>
          <mc:Fallback xmlns="">
            <p:pic>
              <p:nvPicPr>
                <p:cNvPr id="207" name="Ink 206">
                  <a:extLst>
                    <a:ext uri="{FF2B5EF4-FFF2-40B4-BE49-F238E27FC236}">
                      <a16:creationId xmlns:a16="http://schemas.microsoft.com/office/drawing/2014/main" id="{A423E9BC-04EE-72C0-2FE9-5B7BC24A9A31}"/>
                    </a:ext>
                  </a:extLst>
                </p:cNvPr>
                <p:cNvPicPr/>
                <p:nvPr/>
              </p:nvPicPr>
              <p:blipFill>
                <a:blip r:embed="rId98"/>
                <a:stretch>
                  <a:fillRect/>
                </a:stretch>
              </p:blipFill>
              <p:spPr>
                <a:xfrm>
                  <a:off x="5271969" y="3191709"/>
                  <a:ext cx="1699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268" name="Ink 267">
                  <a:extLst>
                    <a:ext uri="{FF2B5EF4-FFF2-40B4-BE49-F238E27FC236}">
                      <a16:creationId xmlns:a16="http://schemas.microsoft.com/office/drawing/2014/main" id="{1A4F9AEB-1282-F79F-3D7F-4A0692677C23}"/>
                    </a:ext>
                  </a:extLst>
                </p14:cNvPr>
                <p14:cNvContentPartPr/>
                <p14:nvPr/>
              </p14:nvContentPartPr>
              <p14:xfrm>
                <a:off x="4739169" y="4308789"/>
                <a:ext cx="318960" cy="174240"/>
              </p14:xfrm>
            </p:contentPart>
          </mc:Choice>
          <mc:Fallback xmlns="">
            <p:pic>
              <p:nvPicPr>
                <p:cNvPr id="268" name="Ink 267">
                  <a:extLst>
                    <a:ext uri="{FF2B5EF4-FFF2-40B4-BE49-F238E27FC236}">
                      <a16:creationId xmlns:a16="http://schemas.microsoft.com/office/drawing/2014/main" id="{1A4F9AEB-1282-F79F-3D7F-4A0692677C23}"/>
                    </a:ext>
                  </a:extLst>
                </p:cNvPr>
                <p:cNvPicPr/>
                <p:nvPr/>
              </p:nvPicPr>
              <p:blipFill>
                <a:blip r:embed="rId100"/>
                <a:stretch>
                  <a:fillRect/>
                </a:stretch>
              </p:blipFill>
              <p:spPr>
                <a:xfrm>
                  <a:off x="4733049" y="4302669"/>
                  <a:ext cx="3312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269" name="Ink 268">
                  <a:extLst>
                    <a:ext uri="{FF2B5EF4-FFF2-40B4-BE49-F238E27FC236}">
                      <a16:creationId xmlns:a16="http://schemas.microsoft.com/office/drawing/2014/main" id="{BFC587BE-2345-1C17-B20D-E63120D7332B}"/>
                    </a:ext>
                  </a:extLst>
                </p14:cNvPr>
                <p14:cNvContentPartPr/>
                <p14:nvPr/>
              </p14:nvContentPartPr>
              <p14:xfrm>
                <a:off x="4917009" y="4385109"/>
                <a:ext cx="82440" cy="225000"/>
              </p14:xfrm>
            </p:contentPart>
          </mc:Choice>
          <mc:Fallback xmlns="">
            <p:pic>
              <p:nvPicPr>
                <p:cNvPr id="269" name="Ink 268">
                  <a:extLst>
                    <a:ext uri="{FF2B5EF4-FFF2-40B4-BE49-F238E27FC236}">
                      <a16:creationId xmlns:a16="http://schemas.microsoft.com/office/drawing/2014/main" id="{BFC587BE-2345-1C17-B20D-E63120D7332B}"/>
                    </a:ext>
                  </a:extLst>
                </p:cNvPr>
                <p:cNvPicPr/>
                <p:nvPr/>
              </p:nvPicPr>
              <p:blipFill>
                <a:blip r:embed="rId102"/>
                <a:stretch>
                  <a:fillRect/>
                </a:stretch>
              </p:blipFill>
              <p:spPr>
                <a:xfrm>
                  <a:off x="4910889" y="4378989"/>
                  <a:ext cx="9468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270" name="Ink 269">
                  <a:extLst>
                    <a:ext uri="{FF2B5EF4-FFF2-40B4-BE49-F238E27FC236}">
                      <a16:creationId xmlns:a16="http://schemas.microsoft.com/office/drawing/2014/main" id="{B4D18479-6386-53C5-8253-4DC30DBEB2BA}"/>
                    </a:ext>
                  </a:extLst>
                </p14:cNvPr>
                <p14:cNvContentPartPr/>
                <p14:nvPr/>
              </p14:nvContentPartPr>
              <p14:xfrm>
                <a:off x="4821249" y="4537389"/>
                <a:ext cx="225720" cy="140040"/>
              </p14:xfrm>
            </p:contentPart>
          </mc:Choice>
          <mc:Fallback xmlns="">
            <p:pic>
              <p:nvPicPr>
                <p:cNvPr id="270" name="Ink 269">
                  <a:extLst>
                    <a:ext uri="{FF2B5EF4-FFF2-40B4-BE49-F238E27FC236}">
                      <a16:creationId xmlns:a16="http://schemas.microsoft.com/office/drawing/2014/main" id="{B4D18479-6386-53C5-8253-4DC30DBEB2BA}"/>
                    </a:ext>
                  </a:extLst>
                </p:cNvPr>
                <p:cNvPicPr/>
                <p:nvPr/>
              </p:nvPicPr>
              <p:blipFill>
                <a:blip r:embed="rId104"/>
                <a:stretch>
                  <a:fillRect/>
                </a:stretch>
              </p:blipFill>
              <p:spPr>
                <a:xfrm>
                  <a:off x="4815129" y="4531269"/>
                  <a:ext cx="23796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271" name="Ink 270">
                  <a:extLst>
                    <a:ext uri="{FF2B5EF4-FFF2-40B4-BE49-F238E27FC236}">
                      <a16:creationId xmlns:a16="http://schemas.microsoft.com/office/drawing/2014/main" id="{669C9A54-333C-FAAD-C9F1-F45BD5B2C17F}"/>
                    </a:ext>
                  </a:extLst>
                </p14:cNvPr>
                <p14:cNvContentPartPr/>
                <p14:nvPr/>
              </p14:nvContentPartPr>
              <p14:xfrm>
                <a:off x="5113209" y="4400589"/>
                <a:ext cx="167760" cy="100800"/>
              </p14:xfrm>
            </p:contentPart>
          </mc:Choice>
          <mc:Fallback xmlns="">
            <p:pic>
              <p:nvPicPr>
                <p:cNvPr id="271" name="Ink 270">
                  <a:extLst>
                    <a:ext uri="{FF2B5EF4-FFF2-40B4-BE49-F238E27FC236}">
                      <a16:creationId xmlns:a16="http://schemas.microsoft.com/office/drawing/2014/main" id="{669C9A54-333C-FAAD-C9F1-F45BD5B2C17F}"/>
                    </a:ext>
                  </a:extLst>
                </p:cNvPr>
                <p:cNvPicPr/>
                <p:nvPr/>
              </p:nvPicPr>
              <p:blipFill>
                <a:blip r:embed="rId106"/>
                <a:stretch>
                  <a:fillRect/>
                </a:stretch>
              </p:blipFill>
              <p:spPr>
                <a:xfrm>
                  <a:off x="5107089" y="4394469"/>
                  <a:ext cx="1800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272" name="Ink 271">
                  <a:extLst>
                    <a:ext uri="{FF2B5EF4-FFF2-40B4-BE49-F238E27FC236}">
                      <a16:creationId xmlns:a16="http://schemas.microsoft.com/office/drawing/2014/main" id="{2EE6BB2E-11D4-14D3-CD84-A78CB5BC7A69}"/>
                    </a:ext>
                  </a:extLst>
                </p14:cNvPr>
                <p14:cNvContentPartPr/>
                <p14:nvPr/>
              </p14:nvContentPartPr>
              <p14:xfrm>
                <a:off x="5332809" y="4218069"/>
                <a:ext cx="151920" cy="204840"/>
              </p14:xfrm>
            </p:contentPart>
          </mc:Choice>
          <mc:Fallback xmlns="">
            <p:pic>
              <p:nvPicPr>
                <p:cNvPr id="272" name="Ink 271">
                  <a:extLst>
                    <a:ext uri="{FF2B5EF4-FFF2-40B4-BE49-F238E27FC236}">
                      <a16:creationId xmlns:a16="http://schemas.microsoft.com/office/drawing/2014/main" id="{2EE6BB2E-11D4-14D3-CD84-A78CB5BC7A69}"/>
                    </a:ext>
                  </a:extLst>
                </p:cNvPr>
                <p:cNvPicPr/>
                <p:nvPr/>
              </p:nvPicPr>
              <p:blipFill>
                <a:blip r:embed="rId108"/>
                <a:stretch>
                  <a:fillRect/>
                </a:stretch>
              </p:blipFill>
              <p:spPr>
                <a:xfrm>
                  <a:off x="5326689" y="4211949"/>
                  <a:ext cx="16416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274" name="Ink 273">
                  <a:extLst>
                    <a:ext uri="{FF2B5EF4-FFF2-40B4-BE49-F238E27FC236}">
                      <a16:creationId xmlns:a16="http://schemas.microsoft.com/office/drawing/2014/main" id="{E0CA92ED-6E75-DCF9-994D-8E9044B38927}"/>
                    </a:ext>
                  </a:extLst>
                </p14:cNvPr>
                <p14:cNvContentPartPr/>
                <p14:nvPr/>
              </p14:nvContentPartPr>
              <p14:xfrm>
                <a:off x="5604249" y="4197549"/>
                <a:ext cx="81000" cy="171000"/>
              </p14:xfrm>
            </p:contentPart>
          </mc:Choice>
          <mc:Fallback xmlns="">
            <p:pic>
              <p:nvPicPr>
                <p:cNvPr id="274" name="Ink 273">
                  <a:extLst>
                    <a:ext uri="{FF2B5EF4-FFF2-40B4-BE49-F238E27FC236}">
                      <a16:creationId xmlns:a16="http://schemas.microsoft.com/office/drawing/2014/main" id="{E0CA92ED-6E75-DCF9-994D-8E9044B38927}"/>
                    </a:ext>
                  </a:extLst>
                </p:cNvPr>
                <p:cNvPicPr/>
                <p:nvPr/>
              </p:nvPicPr>
              <p:blipFill>
                <a:blip r:embed="rId110"/>
                <a:stretch>
                  <a:fillRect/>
                </a:stretch>
              </p:blipFill>
              <p:spPr>
                <a:xfrm>
                  <a:off x="5598129" y="4191429"/>
                  <a:ext cx="9324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275" name="Ink 274">
                  <a:extLst>
                    <a:ext uri="{FF2B5EF4-FFF2-40B4-BE49-F238E27FC236}">
                      <a16:creationId xmlns:a16="http://schemas.microsoft.com/office/drawing/2014/main" id="{ED9C39EB-EF3D-4E7C-1347-F6A292514A3D}"/>
                    </a:ext>
                  </a:extLst>
                </p14:cNvPr>
                <p14:cNvContentPartPr/>
                <p14:nvPr/>
              </p14:nvContentPartPr>
              <p14:xfrm>
                <a:off x="5756529" y="4162269"/>
                <a:ext cx="318240" cy="134640"/>
              </p14:xfrm>
            </p:contentPart>
          </mc:Choice>
          <mc:Fallback xmlns="">
            <p:pic>
              <p:nvPicPr>
                <p:cNvPr id="275" name="Ink 274">
                  <a:extLst>
                    <a:ext uri="{FF2B5EF4-FFF2-40B4-BE49-F238E27FC236}">
                      <a16:creationId xmlns:a16="http://schemas.microsoft.com/office/drawing/2014/main" id="{ED9C39EB-EF3D-4E7C-1347-F6A292514A3D}"/>
                    </a:ext>
                  </a:extLst>
                </p:cNvPr>
                <p:cNvPicPr/>
                <p:nvPr/>
              </p:nvPicPr>
              <p:blipFill>
                <a:blip r:embed="rId112"/>
                <a:stretch>
                  <a:fillRect/>
                </a:stretch>
              </p:blipFill>
              <p:spPr>
                <a:xfrm>
                  <a:off x="5750409" y="4156149"/>
                  <a:ext cx="3304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277" name="Ink 276">
                  <a:extLst>
                    <a:ext uri="{FF2B5EF4-FFF2-40B4-BE49-F238E27FC236}">
                      <a16:creationId xmlns:a16="http://schemas.microsoft.com/office/drawing/2014/main" id="{E6B0D46E-4214-2D84-F724-6E9B1C7F6687}"/>
                    </a:ext>
                  </a:extLst>
                </p14:cNvPr>
                <p14:cNvContentPartPr/>
                <p14:nvPr/>
              </p14:nvContentPartPr>
              <p14:xfrm>
                <a:off x="4908369" y="4833309"/>
                <a:ext cx="32400" cy="164520"/>
              </p14:xfrm>
            </p:contentPart>
          </mc:Choice>
          <mc:Fallback xmlns="">
            <p:pic>
              <p:nvPicPr>
                <p:cNvPr id="277" name="Ink 276">
                  <a:extLst>
                    <a:ext uri="{FF2B5EF4-FFF2-40B4-BE49-F238E27FC236}">
                      <a16:creationId xmlns:a16="http://schemas.microsoft.com/office/drawing/2014/main" id="{E6B0D46E-4214-2D84-F724-6E9B1C7F6687}"/>
                    </a:ext>
                  </a:extLst>
                </p:cNvPr>
                <p:cNvPicPr/>
                <p:nvPr/>
              </p:nvPicPr>
              <p:blipFill>
                <a:blip r:embed="rId114"/>
                <a:stretch>
                  <a:fillRect/>
                </a:stretch>
              </p:blipFill>
              <p:spPr>
                <a:xfrm>
                  <a:off x="4902249" y="4827189"/>
                  <a:ext cx="446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278" name="Ink 277">
                  <a:extLst>
                    <a:ext uri="{FF2B5EF4-FFF2-40B4-BE49-F238E27FC236}">
                      <a16:creationId xmlns:a16="http://schemas.microsoft.com/office/drawing/2014/main" id="{0F2D4D5C-602B-80E4-6D60-C6EA734E8E36}"/>
                    </a:ext>
                  </a:extLst>
                </p14:cNvPr>
                <p14:cNvContentPartPr/>
                <p14:nvPr/>
              </p14:nvContentPartPr>
              <p14:xfrm>
                <a:off x="4896849" y="4774989"/>
                <a:ext cx="146880" cy="200520"/>
              </p14:xfrm>
            </p:contentPart>
          </mc:Choice>
          <mc:Fallback xmlns="">
            <p:pic>
              <p:nvPicPr>
                <p:cNvPr id="278" name="Ink 277">
                  <a:extLst>
                    <a:ext uri="{FF2B5EF4-FFF2-40B4-BE49-F238E27FC236}">
                      <a16:creationId xmlns:a16="http://schemas.microsoft.com/office/drawing/2014/main" id="{0F2D4D5C-602B-80E4-6D60-C6EA734E8E36}"/>
                    </a:ext>
                  </a:extLst>
                </p:cNvPr>
                <p:cNvPicPr/>
                <p:nvPr/>
              </p:nvPicPr>
              <p:blipFill>
                <a:blip r:embed="rId116"/>
                <a:stretch>
                  <a:fillRect/>
                </a:stretch>
              </p:blipFill>
              <p:spPr>
                <a:xfrm>
                  <a:off x="4890729" y="4768869"/>
                  <a:ext cx="1591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279" name="Ink 278">
                  <a:extLst>
                    <a:ext uri="{FF2B5EF4-FFF2-40B4-BE49-F238E27FC236}">
                      <a16:creationId xmlns:a16="http://schemas.microsoft.com/office/drawing/2014/main" id="{03B95E95-D8CE-A492-803B-327C5BE795B4}"/>
                    </a:ext>
                  </a:extLst>
                </p14:cNvPr>
                <p14:cNvContentPartPr/>
                <p14:nvPr/>
              </p14:nvContentPartPr>
              <p14:xfrm>
                <a:off x="5058129" y="4605069"/>
                <a:ext cx="311400" cy="285840"/>
              </p14:xfrm>
            </p:contentPart>
          </mc:Choice>
          <mc:Fallback xmlns="">
            <p:pic>
              <p:nvPicPr>
                <p:cNvPr id="279" name="Ink 278">
                  <a:extLst>
                    <a:ext uri="{FF2B5EF4-FFF2-40B4-BE49-F238E27FC236}">
                      <a16:creationId xmlns:a16="http://schemas.microsoft.com/office/drawing/2014/main" id="{03B95E95-D8CE-A492-803B-327C5BE795B4}"/>
                    </a:ext>
                  </a:extLst>
                </p:cNvPr>
                <p:cNvPicPr/>
                <p:nvPr/>
              </p:nvPicPr>
              <p:blipFill>
                <a:blip r:embed="rId118"/>
                <a:stretch>
                  <a:fillRect/>
                </a:stretch>
              </p:blipFill>
              <p:spPr>
                <a:xfrm>
                  <a:off x="5052009" y="4598949"/>
                  <a:ext cx="32364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280" name="Ink 279">
                  <a:extLst>
                    <a:ext uri="{FF2B5EF4-FFF2-40B4-BE49-F238E27FC236}">
                      <a16:creationId xmlns:a16="http://schemas.microsoft.com/office/drawing/2014/main" id="{123C686F-22D6-DEE8-D37E-734949C2031C}"/>
                    </a:ext>
                  </a:extLst>
                </p14:cNvPr>
                <p14:cNvContentPartPr/>
                <p14:nvPr/>
              </p14:nvContentPartPr>
              <p14:xfrm>
                <a:off x="5371689" y="4625229"/>
                <a:ext cx="242280" cy="132120"/>
              </p14:xfrm>
            </p:contentPart>
          </mc:Choice>
          <mc:Fallback xmlns="">
            <p:pic>
              <p:nvPicPr>
                <p:cNvPr id="280" name="Ink 279">
                  <a:extLst>
                    <a:ext uri="{FF2B5EF4-FFF2-40B4-BE49-F238E27FC236}">
                      <a16:creationId xmlns:a16="http://schemas.microsoft.com/office/drawing/2014/main" id="{123C686F-22D6-DEE8-D37E-734949C2031C}"/>
                    </a:ext>
                  </a:extLst>
                </p:cNvPr>
                <p:cNvPicPr/>
                <p:nvPr/>
              </p:nvPicPr>
              <p:blipFill>
                <a:blip r:embed="rId120"/>
                <a:stretch>
                  <a:fillRect/>
                </a:stretch>
              </p:blipFill>
              <p:spPr>
                <a:xfrm>
                  <a:off x="5365569" y="4619109"/>
                  <a:ext cx="2545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281" name="Ink 280">
                  <a:extLst>
                    <a:ext uri="{FF2B5EF4-FFF2-40B4-BE49-F238E27FC236}">
                      <a16:creationId xmlns:a16="http://schemas.microsoft.com/office/drawing/2014/main" id="{18685046-DB14-9E7C-BE0D-31A6E5FD9ADF}"/>
                    </a:ext>
                  </a:extLst>
                </p14:cNvPr>
                <p14:cNvContentPartPr/>
                <p14:nvPr/>
              </p14:nvContentPartPr>
              <p14:xfrm>
                <a:off x="5102409" y="4893429"/>
                <a:ext cx="453600" cy="255960"/>
              </p14:xfrm>
            </p:contentPart>
          </mc:Choice>
          <mc:Fallback xmlns="">
            <p:pic>
              <p:nvPicPr>
                <p:cNvPr id="281" name="Ink 280">
                  <a:extLst>
                    <a:ext uri="{FF2B5EF4-FFF2-40B4-BE49-F238E27FC236}">
                      <a16:creationId xmlns:a16="http://schemas.microsoft.com/office/drawing/2014/main" id="{18685046-DB14-9E7C-BE0D-31A6E5FD9ADF}"/>
                    </a:ext>
                  </a:extLst>
                </p:cNvPr>
                <p:cNvPicPr/>
                <p:nvPr/>
              </p:nvPicPr>
              <p:blipFill>
                <a:blip r:embed="rId122"/>
                <a:stretch>
                  <a:fillRect/>
                </a:stretch>
              </p:blipFill>
              <p:spPr>
                <a:xfrm>
                  <a:off x="5096289" y="4887309"/>
                  <a:ext cx="46584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282" name="Ink 281">
                  <a:extLst>
                    <a:ext uri="{FF2B5EF4-FFF2-40B4-BE49-F238E27FC236}">
                      <a16:creationId xmlns:a16="http://schemas.microsoft.com/office/drawing/2014/main" id="{C7224085-AA37-D086-1247-26A4C2A59503}"/>
                    </a:ext>
                  </a:extLst>
                </p14:cNvPr>
                <p14:cNvContentPartPr/>
                <p14:nvPr/>
              </p14:nvContentPartPr>
              <p14:xfrm>
                <a:off x="5196009" y="4957869"/>
                <a:ext cx="14400" cy="1800"/>
              </p14:xfrm>
            </p:contentPart>
          </mc:Choice>
          <mc:Fallback xmlns="">
            <p:pic>
              <p:nvPicPr>
                <p:cNvPr id="282" name="Ink 281">
                  <a:extLst>
                    <a:ext uri="{FF2B5EF4-FFF2-40B4-BE49-F238E27FC236}">
                      <a16:creationId xmlns:a16="http://schemas.microsoft.com/office/drawing/2014/main" id="{C7224085-AA37-D086-1247-26A4C2A59503}"/>
                    </a:ext>
                  </a:extLst>
                </p:cNvPr>
                <p:cNvPicPr/>
                <p:nvPr/>
              </p:nvPicPr>
              <p:blipFill>
                <a:blip r:embed="rId124"/>
                <a:stretch>
                  <a:fillRect/>
                </a:stretch>
              </p:blipFill>
              <p:spPr>
                <a:xfrm>
                  <a:off x="5189889" y="4951749"/>
                  <a:ext cx="2664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83" name="Ink 282">
                  <a:extLst>
                    <a:ext uri="{FF2B5EF4-FFF2-40B4-BE49-F238E27FC236}">
                      <a16:creationId xmlns:a16="http://schemas.microsoft.com/office/drawing/2014/main" id="{D41F210A-0D64-1BE2-C0E1-DA95765D94B3}"/>
                    </a:ext>
                  </a:extLst>
                </p14:cNvPr>
                <p14:cNvContentPartPr/>
                <p14:nvPr/>
              </p14:nvContentPartPr>
              <p14:xfrm>
                <a:off x="5530809" y="4817469"/>
                <a:ext cx="137520" cy="89280"/>
              </p14:xfrm>
            </p:contentPart>
          </mc:Choice>
          <mc:Fallback xmlns="">
            <p:pic>
              <p:nvPicPr>
                <p:cNvPr id="283" name="Ink 282">
                  <a:extLst>
                    <a:ext uri="{FF2B5EF4-FFF2-40B4-BE49-F238E27FC236}">
                      <a16:creationId xmlns:a16="http://schemas.microsoft.com/office/drawing/2014/main" id="{D41F210A-0D64-1BE2-C0E1-DA95765D94B3}"/>
                    </a:ext>
                  </a:extLst>
                </p:cNvPr>
                <p:cNvPicPr/>
                <p:nvPr/>
              </p:nvPicPr>
              <p:blipFill>
                <a:blip r:embed="rId126"/>
                <a:stretch>
                  <a:fillRect/>
                </a:stretch>
              </p:blipFill>
              <p:spPr>
                <a:xfrm>
                  <a:off x="5524689" y="4811349"/>
                  <a:ext cx="14976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84" name="Ink 283">
                  <a:extLst>
                    <a:ext uri="{FF2B5EF4-FFF2-40B4-BE49-F238E27FC236}">
                      <a16:creationId xmlns:a16="http://schemas.microsoft.com/office/drawing/2014/main" id="{D06579B0-298B-AD98-8608-31743F24B43D}"/>
                    </a:ext>
                  </a:extLst>
                </p14:cNvPr>
                <p14:cNvContentPartPr/>
                <p14:nvPr/>
              </p14:nvContentPartPr>
              <p14:xfrm>
                <a:off x="5738889" y="4654389"/>
                <a:ext cx="144000" cy="200880"/>
              </p14:xfrm>
            </p:contentPart>
          </mc:Choice>
          <mc:Fallback xmlns="">
            <p:pic>
              <p:nvPicPr>
                <p:cNvPr id="284" name="Ink 283">
                  <a:extLst>
                    <a:ext uri="{FF2B5EF4-FFF2-40B4-BE49-F238E27FC236}">
                      <a16:creationId xmlns:a16="http://schemas.microsoft.com/office/drawing/2014/main" id="{D06579B0-298B-AD98-8608-31743F24B43D}"/>
                    </a:ext>
                  </a:extLst>
                </p:cNvPr>
                <p:cNvPicPr/>
                <p:nvPr/>
              </p:nvPicPr>
              <p:blipFill>
                <a:blip r:embed="rId128"/>
                <a:stretch>
                  <a:fillRect/>
                </a:stretch>
              </p:blipFill>
              <p:spPr>
                <a:xfrm>
                  <a:off x="5732769" y="4648269"/>
                  <a:ext cx="15624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285" name="Ink 284">
                  <a:extLst>
                    <a:ext uri="{FF2B5EF4-FFF2-40B4-BE49-F238E27FC236}">
                      <a16:creationId xmlns:a16="http://schemas.microsoft.com/office/drawing/2014/main" id="{8203E566-8E90-596D-FDEC-C75747F7C1D9}"/>
                    </a:ext>
                  </a:extLst>
                </p14:cNvPr>
                <p14:cNvContentPartPr/>
                <p14:nvPr/>
              </p14:nvContentPartPr>
              <p14:xfrm>
                <a:off x="5894049" y="4503549"/>
                <a:ext cx="496080" cy="272520"/>
              </p14:xfrm>
            </p:contentPart>
          </mc:Choice>
          <mc:Fallback xmlns="">
            <p:pic>
              <p:nvPicPr>
                <p:cNvPr id="285" name="Ink 284">
                  <a:extLst>
                    <a:ext uri="{FF2B5EF4-FFF2-40B4-BE49-F238E27FC236}">
                      <a16:creationId xmlns:a16="http://schemas.microsoft.com/office/drawing/2014/main" id="{8203E566-8E90-596D-FDEC-C75747F7C1D9}"/>
                    </a:ext>
                  </a:extLst>
                </p:cNvPr>
                <p:cNvPicPr/>
                <p:nvPr/>
              </p:nvPicPr>
              <p:blipFill>
                <a:blip r:embed="rId130"/>
                <a:stretch>
                  <a:fillRect/>
                </a:stretch>
              </p:blipFill>
              <p:spPr>
                <a:xfrm>
                  <a:off x="5887929" y="4497429"/>
                  <a:ext cx="50832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287" name="Ink 286">
                  <a:extLst>
                    <a:ext uri="{FF2B5EF4-FFF2-40B4-BE49-F238E27FC236}">
                      <a16:creationId xmlns:a16="http://schemas.microsoft.com/office/drawing/2014/main" id="{49A71772-E189-BC94-D136-15960232C49B}"/>
                    </a:ext>
                  </a:extLst>
                </p14:cNvPr>
                <p14:cNvContentPartPr/>
                <p14:nvPr/>
              </p14:nvContentPartPr>
              <p14:xfrm>
                <a:off x="4424169" y="4524429"/>
                <a:ext cx="568080" cy="1029960"/>
              </p14:xfrm>
            </p:contentPart>
          </mc:Choice>
          <mc:Fallback xmlns="">
            <p:pic>
              <p:nvPicPr>
                <p:cNvPr id="287" name="Ink 286">
                  <a:extLst>
                    <a:ext uri="{FF2B5EF4-FFF2-40B4-BE49-F238E27FC236}">
                      <a16:creationId xmlns:a16="http://schemas.microsoft.com/office/drawing/2014/main" id="{49A71772-E189-BC94-D136-15960232C49B}"/>
                    </a:ext>
                  </a:extLst>
                </p:cNvPr>
                <p:cNvPicPr/>
                <p:nvPr/>
              </p:nvPicPr>
              <p:blipFill>
                <a:blip r:embed="rId132"/>
                <a:stretch>
                  <a:fillRect/>
                </a:stretch>
              </p:blipFill>
              <p:spPr>
                <a:xfrm>
                  <a:off x="4418049" y="4518309"/>
                  <a:ext cx="580320" cy="1042200"/>
                </a:xfrm>
                <a:prstGeom prst="rect">
                  <a:avLst/>
                </a:prstGeom>
              </p:spPr>
            </p:pic>
          </mc:Fallback>
        </mc:AlternateContent>
      </p:grpSp>
      <p:grpSp>
        <p:nvGrpSpPr>
          <p:cNvPr id="294" name="Group 293">
            <a:extLst>
              <a:ext uri="{FF2B5EF4-FFF2-40B4-BE49-F238E27FC236}">
                <a16:creationId xmlns:a16="http://schemas.microsoft.com/office/drawing/2014/main" id="{382EF7AC-9795-55A6-5C72-AC27DC9B3170}"/>
              </a:ext>
            </a:extLst>
          </p:cNvPr>
          <p:cNvGrpSpPr/>
          <p:nvPr/>
        </p:nvGrpSpPr>
        <p:grpSpPr>
          <a:xfrm>
            <a:off x="10288209" y="2097309"/>
            <a:ext cx="1329120" cy="601200"/>
            <a:chOff x="10288209" y="2097309"/>
            <a:chExt cx="1329120" cy="601200"/>
          </a:xfrm>
        </p:grpSpPr>
        <mc:AlternateContent xmlns:mc="http://schemas.openxmlformats.org/markup-compatibility/2006" xmlns:p14="http://schemas.microsoft.com/office/powerpoint/2010/main">
          <mc:Choice Requires="p14">
            <p:contentPart p14:bwMode="auto" r:id="rId133">
              <p14:nvContentPartPr>
                <p14:cNvPr id="289" name="Ink 288">
                  <a:extLst>
                    <a:ext uri="{FF2B5EF4-FFF2-40B4-BE49-F238E27FC236}">
                      <a16:creationId xmlns:a16="http://schemas.microsoft.com/office/drawing/2014/main" id="{7C4C6C51-B9DA-E172-8017-E28FBA72C6EA}"/>
                    </a:ext>
                  </a:extLst>
                </p14:cNvPr>
                <p14:cNvContentPartPr/>
                <p14:nvPr/>
              </p14:nvContentPartPr>
              <p14:xfrm>
                <a:off x="10288209" y="2097309"/>
                <a:ext cx="423000" cy="433080"/>
              </p14:xfrm>
            </p:contentPart>
          </mc:Choice>
          <mc:Fallback xmlns="">
            <p:pic>
              <p:nvPicPr>
                <p:cNvPr id="289" name="Ink 288">
                  <a:extLst>
                    <a:ext uri="{FF2B5EF4-FFF2-40B4-BE49-F238E27FC236}">
                      <a16:creationId xmlns:a16="http://schemas.microsoft.com/office/drawing/2014/main" id="{7C4C6C51-B9DA-E172-8017-E28FBA72C6EA}"/>
                    </a:ext>
                  </a:extLst>
                </p:cNvPr>
                <p:cNvPicPr/>
                <p:nvPr/>
              </p:nvPicPr>
              <p:blipFill>
                <a:blip r:embed="rId134"/>
                <a:stretch>
                  <a:fillRect/>
                </a:stretch>
              </p:blipFill>
              <p:spPr>
                <a:xfrm>
                  <a:off x="10282089" y="2091189"/>
                  <a:ext cx="43524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90" name="Ink 289">
                  <a:extLst>
                    <a:ext uri="{FF2B5EF4-FFF2-40B4-BE49-F238E27FC236}">
                      <a16:creationId xmlns:a16="http://schemas.microsoft.com/office/drawing/2014/main" id="{6DCD6BC6-9B6D-CE7A-F3EA-A8D1285F292C}"/>
                    </a:ext>
                  </a:extLst>
                </p14:cNvPr>
                <p14:cNvContentPartPr/>
                <p14:nvPr/>
              </p14:nvContentPartPr>
              <p14:xfrm>
                <a:off x="10806969" y="2297829"/>
                <a:ext cx="582120" cy="168480"/>
              </p14:xfrm>
            </p:contentPart>
          </mc:Choice>
          <mc:Fallback xmlns="">
            <p:pic>
              <p:nvPicPr>
                <p:cNvPr id="290" name="Ink 289">
                  <a:extLst>
                    <a:ext uri="{FF2B5EF4-FFF2-40B4-BE49-F238E27FC236}">
                      <a16:creationId xmlns:a16="http://schemas.microsoft.com/office/drawing/2014/main" id="{6DCD6BC6-9B6D-CE7A-F3EA-A8D1285F292C}"/>
                    </a:ext>
                  </a:extLst>
                </p:cNvPr>
                <p:cNvPicPr/>
                <p:nvPr/>
              </p:nvPicPr>
              <p:blipFill>
                <a:blip r:embed="rId136"/>
                <a:stretch>
                  <a:fillRect/>
                </a:stretch>
              </p:blipFill>
              <p:spPr>
                <a:xfrm>
                  <a:off x="10800849" y="2291709"/>
                  <a:ext cx="59436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91" name="Ink 290">
                  <a:extLst>
                    <a:ext uri="{FF2B5EF4-FFF2-40B4-BE49-F238E27FC236}">
                      <a16:creationId xmlns:a16="http://schemas.microsoft.com/office/drawing/2014/main" id="{488513ED-C878-0D98-5E42-03B0D94111C5}"/>
                    </a:ext>
                  </a:extLst>
                </p14:cNvPr>
                <p14:cNvContentPartPr/>
                <p14:nvPr/>
              </p14:nvContentPartPr>
              <p14:xfrm>
                <a:off x="11402049" y="2219349"/>
                <a:ext cx="111600" cy="288000"/>
              </p14:xfrm>
            </p:contentPart>
          </mc:Choice>
          <mc:Fallback xmlns="">
            <p:pic>
              <p:nvPicPr>
                <p:cNvPr id="291" name="Ink 290">
                  <a:extLst>
                    <a:ext uri="{FF2B5EF4-FFF2-40B4-BE49-F238E27FC236}">
                      <a16:creationId xmlns:a16="http://schemas.microsoft.com/office/drawing/2014/main" id="{488513ED-C878-0D98-5E42-03B0D94111C5}"/>
                    </a:ext>
                  </a:extLst>
                </p:cNvPr>
                <p:cNvPicPr/>
                <p:nvPr/>
              </p:nvPicPr>
              <p:blipFill>
                <a:blip r:embed="rId138"/>
                <a:stretch>
                  <a:fillRect/>
                </a:stretch>
              </p:blipFill>
              <p:spPr>
                <a:xfrm>
                  <a:off x="11395929" y="2213229"/>
                  <a:ext cx="12384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92" name="Ink 291">
                  <a:extLst>
                    <a:ext uri="{FF2B5EF4-FFF2-40B4-BE49-F238E27FC236}">
                      <a16:creationId xmlns:a16="http://schemas.microsoft.com/office/drawing/2014/main" id="{ACACC972-DDBF-2B5A-F1E2-5D22AE5653D3}"/>
                    </a:ext>
                  </a:extLst>
                </p14:cNvPr>
                <p14:cNvContentPartPr/>
                <p14:nvPr/>
              </p14:nvContentPartPr>
              <p14:xfrm>
                <a:off x="11365689" y="2329869"/>
                <a:ext cx="251640" cy="22320"/>
              </p14:xfrm>
            </p:contentPart>
          </mc:Choice>
          <mc:Fallback xmlns="">
            <p:pic>
              <p:nvPicPr>
                <p:cNvPr id="292" name="Ink 291">
                  <a:extLst>
                    <a:ext uri="{FF2B5EF4-FFF2-40B4-BE49-F238E27FC236}">
                      <a16:creationId xmlns:a16="http://schemas.microsoft.com/office/drawing/2014/main" id="{ACACC972-DDBF-2B5A-F1E2-5D22AE5653D3}"/>
                    </a:ext>
                  </a:extLst>
                </p:cNvPr>
                <p:cNvPicPr/>
                <p:nvPr/>
              </p:nvPicPr>
              <p:blipFill>
                <a:blip r:embed="rId140"/>
                <a:stretch>
                  <a:fillRect/>
                </a:stretch>
              </p:blipFill>
              <p:spPr>
                <a:xfrm>
                  <a:off x="11359569" y="2323749"/>
                  <a:ext cx="2638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93" name="Ink 292">
                  <a:extLst>
                    <a:ext uri="{FF2B5EF4-FFF2-40B4-BE49-F238E27FC236}">
                      <a16:creationId xmlns:a16="http://schemas.microsoft.com/office/drawing/2014/main" id="{B7BB191C-EA7F-DB67-47BA-FB9F8A7F8D45}"/>
                    </a:ext>
                  </a:extLst>
                </p14:cNvPr>
                <p14:cNvContentPartPr/>
                <p14:nvPr/>
              </p14:nvContentPartPr>
              <p14:xfrm>
                <a:off x="10822809" y="2598789"/>
                <a:ext cx="743040" cy="99720"/>
              </p14:xfrm>
            </p:contentPart>
          </mc:Choice>
          <mc:Fallback xmlns="">
            <p:pic>
              <p:nvPicPr>
                <p:cNvPr id="293" name="Ink 292">
                  <a:extLst>
                    <a:ext uri="{FF2B5EF4-FFF2-40B4-BE49-F238E27FC236}">
                      <a16:creationId xmlns:a16="http://schemas.microsoft.com/office/drawing/2014/main" id="{B7BB191C-EA7F-DB67-47BA-FB9F8A7F8D45}"/>
                    </a:ext>
                  </a:extLst>
                </p:cNvPr>
                <p:cNvPicPr/>
                <p:nvPr/>
              </p:nvPicPr>
              <p:blipFill>
                <a:blip r:embed="rId142"/>
                <a:stretch>
                  <a:fillRect/>
                </a:stretch>
              </p:blipFill>
              <p:spPr>
                <a:xfrm>
                  <a:off x="10816689" y="2592669"/>
                  <a:ext cx="755280" cy="111960"/>
                </a:xfrm>
                <a:prstGeom prst="rect">
                  <a:avLst/>
                </a:prstGeom>
              </p:spPr>
            </p:pic>
          </mc:Fallback>
        </mc:AlternateContent>
      </p:grpSp>
      <p:grpSp>
        <p:nvGrpSpPr>
          <p:cNvPr id="296" name="Group 295">
            <a:extLst>
              <a:ext uri="{FF2B5EF4-FFF2-40B4-BE49-F238E27FC236}">
                <a16:creationId xmlns:a16="http://schemas.microsoft.com/office/drawing/2014/main" id="{2782FB16-EEC4-7DF8-F5F2-9BF7F53C89D9}"/>
              </a:ext>
            </a:extLst>
          </p:cNvPr>
          <p:cNvGrpSpPr/>
          <p:nvPr/>
        </p:nvGrpSpPr>
        <p:grpSpPr>
          <a:xfrm>
            <a:off x="2586369" y="3290709"/>
            <a:ext cx="1157040" cy="883080"/>
            <a:chOff x="2586369" y="3290709"/>
            <a:chExt cx="1157040" cy="883080"/>
          </a:xfrm>
        </p:grpSpPr>
        <mc:AlternateContent xmlns:mc="http://schemas.openxmlformats.org/markup-compatibility/2006" xmlns:p14="http://schemas.microsoft.com/office/powerpoint/2010/main">
          <mc:Choice Requires="p14">
            <p:contentPart p14:bwMode="auto" r:id="rId143">
              <p14:nvContentPartPr>
                <p14:cNvPr id="47" name="Ink 46">
                  <a:extLst>
                    <a:ext uri="{FF2B5EF4-FFF2-40B4-BE49-F238E27FC236}">
                      <a16:creationId xmlns:a16="http://schemas.microsoft.com/office/drawing/2014/main" id="{612463CF-6698-F5E7-9C13-5C61DE58ADE0}"/>
                    </a:ext>
                  </a:extLst>
                </p14:cNvPr>
                <p14:cNvContentPartPr/>
                <p14:nvPr/>
              </p14:nvContentPartPr>
              <p14:xfrm>
                <a:off x="2699769" y="3491229"/>
                <a:ext cx="66960" cy="297720"/>
              </p14:xfrm>
            </p:contentPart>
          </mc:Choice>
          <mc:Fallback xmlns="">
            <p:pic>
              <p:nvPicPr>
                <p:cNvPr id="47" name="Ink 46">
                  <a:extLst>
                    <a:ext uri="{FF2B5EF4-FFF2-40B4-BE49-F238E27FC236}">
                      <a16:creationId xmlns:a16="http://schemas.microsoft.com/office/drawing/2014/main" id="{612463CF-6698-F5E7-9C13-5C61DE58ADE0}"/>
                    </a:ext>
                  </a:extLst>
                </p:cNvPr>
                <p:cNvPicPr/>
                <p:nvPr/>
              </p:nvPicPr>
              <p:blipFill>
                <a:blip r:embed="rId144"/>
                <a:stretch>
                  <a:fillRect/>
                </a:stretch>
              </p:blipFill>
              <p:spPr>
                <a:xfrm>
                  <a:off x="2693649" y="3485109"/>
                  <a:ext cx="792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54" name="Ink 53">
                  <a:extLst>
                    <a:ext uri="{FF2B5EF4-FFF2-40B4-BE49-F238E27FC236}">
                      <a16:creationId xmlns:a16="http://schemas.microsoft.com/office/drawing/2014/main" id="{D97700C0-2ECB-D362-C649-FC97880E9CF0}"/>
                    </a:ext>
                  </a:extLst>
                </p14:cNvPr>
                <p14:cNvContentPartPr/>
                <p14:nvPr/>
              </p14:nvContentPartPr>
              <p14:xfrm>
                <a:off x="2586369" y="3401229"/>
                <a:ext cx="267840" cy="381600"/>
              </p14:xfrm>
            </p:contentPart>
          </mc:Choice>
          <mc:Fallback xmlns="">
            <p:pic>
              <p:nvPicPr>
                <p:cNvPr id="54" name="Ink 53">
                  <a:extLst>
                    <a:ext uri="{FF2B5EF4-FFF2-40B4-BE49-F238E27FC236}">
                      <a16:creationId xmlns:a16="http://schemas.microsoft.com/office/drawing/2014/main" id="{D97700C0-2ECB-D362-C649-FC97880E9CF0}"/>
                    </a:ext>
                  </a:extLst>
                </p:cNvPr>
                <p:cNvPicPr/>
                <p:nvPr/>
              </p:nvPicPr>
              <p:blipFill>
                <a:blip r:embed="rId146"/>
                <a:stretch>
                  <a:fillRect/>
                </a:stretch>
              </p:blipFill>
              <p:spPr>
                <a:xfrm>
                  <a:off x="2580249" y="3395109"/>
                  <a:ext cx="28008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60" name="Ink 59">
                  <a:extLst>
                    <a:ext uri="{FF2B5EF4-FFF2-40B4-BE49-F238E27FC236}">
                      <a16:creationId xmlns:a16="http://schemas.microsoft.com/office/drawing/2014/main" id="{3CA4E89A-1871-35B1-153A-294F2145BB33}"/>
                    </a:ext>
                  </a:extLst>
                </p14:cNvPr>
                <p14:cNvContentPartPr/>
                <p14:nvPr/>
              </p14:nvContentPartPr>
              <p14:xfrm>
                <a:off x="2946369" y="3453789"/>
                <a:ext cx="21960" cy="214560"/>
              </p14:xfrm>
            </p:contentPart>
          </mc:Choice>
          <mc:Fallback xmlns="">
            <p:pic>
              <p:nvPicPr>
                <p:cNvPr id="60" name="Ink 59">
                  <a:extLst>
                    <a:ext uri="{FF2B5EF4-FFF2-40B4-BE49-F238E27FC236}">
                      <a16:creationId xmlns:a16="http://schemas.microsoft.com/office/drawing/2014/main" id="{3CA4E89A-1871-35B1-153A-294F2145BB33}"/>
                    </a:ext>
                  </a:extLst>
                </p:cNvPr>
                <p:cNvPicPr/>
                <p:nvPr/>
              </p:nvPicPr>
              <p:blipFill>
                <a:blip r:embed="rId148"/>
                <a:stretch>
                  <a:fillRect/>
                </a:stretch>
              </p:blipFill>
              <p:spPr>
                <a:xfrm>
                  <a:off x="2940249" y="3447669"/>
                  <a:ext cx="342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63" name="Ink 62">
                  <a:extLst>
                    <a:ext uri="{FF2B5EF4-FFF2-40B4-BE49-F238E27FC236}">
                      <a16:creationId xmlns:a16="http://schemas.microsoft.com/office/drawing/2014/main" id="{CDFCA7D7-112F-7143-DE95-23DD635FDEBA}"/>
                    </a:ext>
                  </a:extLst>
                </p14:cNvPr>
                <p14:cNvContentPartPr/>
                <p14:nvPr/>
              </p14:nvContentPartPr>
              <p14:xfrm>
                <a:off x="2920449" y="3358749"/>
                <a:ext cx="240840" cy="327960"/>
              </p14:xfrm>
            </p:contentPart>
          </mc:Choice>
          <mc:Fallback xmlns="">
            <p:pic>
              <p:nvPicPr>
                <p:cNvPr id="63" name="Ink 62">
                  <a:extLst>
                    <a:ext uri="{FF2B5EF4-FFF2-40B4-BE49-F238E27FC236}">
                      <a16:creationId xmlns:a16="http://schemas.microsoft.com/office/drawing/2014/main" id="{CDFCA7D7-112F-7143-DE95-23DD635FDEBA}"/>
                    </a:ext>
                  </a:extLst>
                </p:cNvPr>
                <p:cNvPicPr/>
                <p:nvPr/>
              </p:nvPicPr>
              <p:blipFill>
                <a:blip r:embed="rId150"/>
                <a:stretch>
                  <a:fillRect/>
                </a:stretch>
              </p:blipFill>
              <p:spPr>
                <a:xfrm>
                  <a:off x="2914329" y="3352629"/>
                  <a:ext cx="25308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66" name="Ink 65">
                  <a:extLst>
                    <a:ext uri="{FF2B5EF4-FFF2-40B4-BE49-F238E27FC236}">
                      <a16:creationId xmlns:a16="http://schemas.microsoft.com/office/drawing/2014/main" id="{98F4E101-EF7B-CA12-F5DA-73E827A1AEA9}"/>
                    </a:ext>
                  </a:extLst>
                </p14:cNvPr>
                <p14:cNvContentPartPr/>
                <p14:nvPr/>
              </p14:nvContentPartPr>
              <p14:xfrm>
                <a:off x="3252369" y="3290709"/>
                <a:ext cx="244440" cy="269280"/>
              </p14:xfrm>
            </p:contentPart>
          </mc:Choice>
          <mc:Fallback xmlns="">
            <p:pic>
              <p:nvPicPr>
                <p:cNvPr id="66" name="Ink 65">
                  <a:extLst>
                    <a:ext uri="{FF2B5EF4-FFF2-40B4-BE49-F238E27FC236}">
                      <a16:creationId xmlns:a16="http://schemas.microsoft.com/office/drawing/2014/main" id="{98F4E101-EF7B-CA12-F5DA-73E827A1AEA9}"/>
                    </a:ext>
                  </a:extLst>
                </p:cNvPr>
                <p:cNvPicPr/>
                <p:nvPr/>
              </p:nvPicPr>
              <p:blipFill>
                <a:blip r:embed="rId152"/>
                <a:stretch>
                  <a:fillRect/>
                </a:stretch>
              </p:blipFill>
              <p:spPr>
                <a:xfrm>
                  <a:off x="3246249" y="3284589"/>
                  <a:ext cx="2566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95" name="Ink 294">
                  <a:extLst>
                    <a:ext uri="{FF2B5EF4-FFF2-40B4-BE49-F238E27FC236}">
                      <a16:creationId xmlns:a16="http://schemas.microsoft.com/office/drawing/2014/main" id="{783C8098-4E7F-FD5B-B722-D98E456628D6}"/>
                    </a:ext>
                  </a:extLst>
                </p14:cNvPr>
                <p14:cNvContentPartPr/>
                <p14:nvPr/>
              </p14:nvContentPartPr>
              <p14:xfrm>
                <a:off x="2609049" y="3706869"/>
                <a:ext cx="1134360" cy="466920"/>
              </p14:xfrm>
            </p:contentPart>
          </mc:Choice>
          <mc:Fallback xmlns="">
            <p:pic>
              <p:nvPicPr>
                <p:cNvPr id="295" name="Ink 294">
                  <a:extLst>
                    <a:ext uri="{FF2B5EF4-FFF2-40B4-BE49-F238E27FC236}">
                      <a16:creationId xmlns:a16="http://schemas.microsoft.com/office/drawing/2014/main" id="{783C8098-4E7F-FD5B-B722-D98E456628D6}"/>
                    </a:ext>
                  </a:extLst>
                </p:cNvPr>
                <p:cNvPicPr/>
                <p:nvPr/>
              </p:nvPicPr>
              <p:blipFill>
                <a:blip r:embed="rId154"/>
                <a:stretch>
                  <a:fillRect/>
                </a:stretch>
              </p:blipFill>
              <p:spPr>
                <a:xfrm>
                  <a:off x="2602929" y="3700749"/>
                  <a:ext cx="1146600" cy="479160"/>
                </a:xfrm>
                <a:prstGeom prst="rect">
                  <a:avLst/>
                </a:prstGeom>
              </p:spPr>
            </p:pic>
          </mc:Fallback>
        </mc:AlternateContent>
      </p:grpSp>
      <p:grpSp>
        <p:nvGrpSpPr>
          <p:cNvPr id="304" name="Group 303">
            <a:extLst>
              <a:ext uri="{FF2B5EF4-FFF2-40B4-BE49-F238E27FC236}">
                <a16:creationId xmlns:a16="http://schemas.microsoft.com/office/drawing/2014/main" id="{CDBDCEC7-960C-C08C-E36F-9A060CABE9FB}"/>
              </a:ext>
            </a:extLst>
          </p:cNvPr>
          <p:cNvGrpSpPr/>
          <p:nvPr/>
        </p:nvGrpSpPr>
        <p:grpSpPr>
          <a:xfrm>
            <a:off x="3941769" y="821829"/>
            <a:ext cx="2347920" cy="1545480"/>
            <a:chOff x="3941769" y="821829"/>
            <a:chExt cx="2347920" cy="1545480"/>
          </a:xfrm>
        </p:grpSpPr>
        <mc:AlternateContent xmlns:mc="http://schemas.openxmlformats.org/markup-compatibility/2006" xmlns:p14="http://schemas.microsoft.com/office/powerpoint/2010/main">
          <mc:Choice Requires="p14">
            <p:contentPart p14:bwMode="auto" r:id="rId155">
              <p14:nvContentPartPr>
                <p14:cNvPr id="103" name="Ink 102">
                  <a:extLst>
                    <a:ext uri="{FF2B5EF4-FFF2-40B4-BE49-F238E27FC236}">
                      <a16:creationId xmlns:a16="http://schemas.microsoft.com/office/drawing/2014/main" id="{90EB806F-CAC6-CE94-04F4-B574938D7EE5}"/>
                    </a:ext>
                  </a:extLst>
                </p14:cNvPr>
                <p14:cNvContentPartPr/>
                <p14:nvPr/>
              </p14:nvContentPartPr>
              <p14:xfrm>
                <a:off x="4232289" y="1810389"/>
                <a:ext cx="219240" cy="302400"/>
              </p14:xfrm>
            </p:contentPart>
          </mc:Choice>
          <mc:Fallback xmlns="">
            <p:pic>
              <p:nvPicPr>
                <p:cNvPr id="103" name="Ink 102">
                  <a:extLst>
                    <a:ext uri="{FF2B5EF4-FFF2-40B4-BE49-F238E27FC236}">
                      <a16:creationId xmlns:a16="http://schemas.microsoft.com/office/drawing/2014/main" id="{90EB806F-CAC6-CE94-04F4-B574938D7EE5}"/>
                    </a:ext>
                  </a:extLst>
                </p:cNvPr>
                <p:cNvPicPr/>
                <p:nvPr/>
              </p:nvPicPr>
              <p:blipFill>
                <a:blip r:embed="rId156"/>
                <a:stretch>
                  <a:fillRect/>
                </a:stretch>
              </p:blipFill>
              <p:spPr>
                <a:xfrm>
                  <a:off x="4226169" y="1804269"/>
                  <a:ext cx="23148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9" name="Ink 108">
                  <a:extLst>
                    <a:ext uri="{FF2B5EF4-FFF2-40B4-BE49-F238E27FC236}">
                      <a16:creationId xmlns:a16="http://schemas.microsoft.com/office/drawing/2014/main" id="{36ECFBB0-3CCE-B8C2-114E-C16D8FD23A71}"/>
                    </a:ext>
                  </a:extLst>
                </p14:cNvPr>
                <p14:cNvContentPartPr/>
                <p14:nvPr/>
              </p14:nvContentPartPr>
              <p14:xfrm>
                <a:off x="4483209" y="1791309"/>
                <a:ext cx="506160" cy="367920"/>
              </p14:xfrm>
            </p:contentPart>
          </mc:Choice>
          <mc:Fallback xmlns="">
            <p:pic>
              <p:nvPicPr>
                <p:cNvPr id="109" name="Ink 108">
                  <a:extLst>
                    <a:ext uri="{FF2B5EF4-FFF2-40B4-BE49-F238E27FC236}">
                      <a16:creationId xmlns:a16="http://schemas.microsoft.com/office/drawing/2014/main" id="{36ECFBB0-3CCE-B8C2-114E-C16D8FD23A71}"/>
                    </a:ext>
                  </a:extLst>
                </p:cNvPr>
                <p:cNvPicPr/>
                <p:nvPr/>
              </p:nvPicPr>
              <p:blipFill>
                <a:blip r:embed="rId158"/>
                <a:stretch>
                  <a:fillRect/>
                </a:stretch>
              </p:blipFill>
              <p:spPr>
                <a:xfrm>
                  <a:off x="4477089" y="1785189"/>
                  <a:ext cx="51840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11" name="Ink 210">
                  <a:extLst>
                    <a:ext uri="{FF2B5EF4-FFF2-40B4-BE49-F238E27FC236}">
                      <a16:creationId xmlns:a16="http://schemas.microsoft.com/office/drawing/2014/main" id="{4AB7FD86-F399-989F-E2EE-C37378CC8C93}"/>
                    </a:ext>
                  </a:extLst>
                </p14:cNvPr>
                <p14:cNvContentPartPr/>
                <p14:nvPr/>
              </p14:nvContentPartPr>
              <p14:xfrm>
                <a:off x="4084329" y="2199549"/>
                <a:ext cx="768960" cy="140400"/>
              </p14:xfrm>
            </p:contentPart>
          </mc:Choice>
          <mc:Fallback xmlns="">
            <p:pic>
              <p:nvPicPr>
                <p:cNvPr id="211" name="Ink 210">
                  <a:extLst>
                    <a:ext uri="{FF2B5EF4-FFF2-40B4-BE49-F238E27FC236}">
                      <a16:creationId xmlns:a16="http://schemas.microsoft.com/office/drawing/2014/main" id="{4AB7FD86-F399-989F-E2EE-C37378CC8C93}"/>
                    </a:ext>
                  </a:extLst>
                </p:cNvPr>
                <p:cNvPicPr/>
                <p:nvPr/>
              </p:nvPicPr>
              <p:blipFill>
                <a:blip r:embed="rId160"/>
                <a:stretch>
                  <a:fillRect/>
                </a:stretch>
              </p:blipFill>
              <p:spPr>
                <a:xfrm>
                  <a:off x="4078209" y="2193429"/>
                  <a:ext cx="7812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13" name="Ink 212">
                  <a:extLst>
                    <a:ext uri="{FF2B5EF4-FFF2-40B4-BE49-F238E27FC236}">
                      <a16:creationId xmlns:a16="http://schemas.microsoft.com/office/drawing/2014/main" id="{BB0A45B1-0DF0-5174-F108-77F1BA699F15}"/>
                    </a:ext>
                  </a:extLst>
                </p14:cNvPr>
                <p14:cNvContentPartPr/>
                <p14:nvPr/>
              </p14:nvContentPartPr>
              <p14:xfrm>
                <a:off x="3941769" y="1341309"/>
                <a:ext cx="220680" cy="115560"/>
              </p14:xfrm>
            </p:contentPart>
          </mc:Choice>
          <mc:Fallback xmlns="">
            <p:pic>
              <p:nvPicPr>
                <p:cNvPr id="213" name="Ink 212">
                  <a:extLst>
                    <a:ext uri="{FF2B5EF4-FFF2-40B4-BE49-F238E27FC236}">
                      <a16:creationId xmlns:a16="http://schemas.microsoft.com/office/drawing/2014/main" id="{BB0A45B1-0DF0-5174-F108-77F1BA699F15}"/>
                    </a:ext>
                  </a:extLst>
                </p:cNvPr>
                <p:cNvPicPr/>
                <p:nvPr/>
              </p:nvPicPr>
              <p:blipFill>
                <a:blip r:embed="rId162"/>
                <a:stretch>
                  <a:fillRect/>
                </a:stretch>
              </p:blipFill>
              <p:spPr>
                <a:xfrm>
                  <a:off x="3935649" y="1335189"/>
                  <a:ext cx="23292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14" name="Ink 213">
                  <a:extLst>
                    <a:ext uri="{FF2B5EF4-FFF2-40B4-BE49-F238E27FC236}">
                      <a16:creationId xmlns:a16="http://schemas.microsoft.com/office/drawing/2014/main" id="{7AF27E2E-53D5-946B-EE9E-AF9F9802DB9A}"/>
                    </a:ext>
                  </a:extLst>
                </p14:cNvPr>
                <p14:cNvContentPartPr/>
                <p14:nvPr/>
              </p14:nvContentPartPr>
              <p14:xfrm>
                <a:off x="3993249" y="1388469"/>
                <a:ext cx="92160" cy="311760"/>
              </p14:xfrm>
            </p:contentPart>
          </mc:Choice>
          <mc:Fallback xmlns="">
            <p:pic>
              <p:nvPicPr>
                <p:cNvPr id="214" name="Ink 213">
                  <a:extLst>
                    <a:ext uri="{FF2B5EF4-FFF2-40B4-BE49-F238E27FC236}">
                      <a16:creationId xmlns:a16="http://schemas.microsoft.com/office/drawing/2014/main" id="{7AF27E2E-53D5-946B-EE9E-AF9F9802DB9A}"/>
                    </a:ext>
                  </a:extLst>
                </p:cNvPr>
                <p:cNvPicPr/>
                <p:nvPr/>
              </p:nvPicPr>
              <p:blipFill>
                <a:blip r:embed="rId164"/>
                <a:stretch>
                  <a:fillRect/>
                </a:stretch>
              </p:blipFill>
              <p:spPr>
                <a:xfrm>
                  <a:off x="3987129" y="1382349"/>
                  <a:ext cx="104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16" name="Ink 215">
                  <a:extLst>
                    <a:ext uri="{FF2B5EF4-FFF2-40B4-BE49-F238E27FC236}">
                      <a16:creationId xmlns:a16="http://schemas.microsoft.com/office/drawing/2014/main" id="{06F2CF6F-C213-D45B-DED6-C79CD10F7B44}"/>
                    </a:ext>
                  </a:extLst>
                </p14:cNvPr>
                <p14:cNvContentPartPr/>
                <p14:nvPr/>
              </p14:nvContentPartPr>
              <p14:xfrm>
                <a:off x="4114209" y="1357149"/>
                <a:ext cx="164520" cy="254880"/>
              </p14:xfrm>
            </p:contentPart>
          </mc:Choice>
          <mc:Fallback xmlns="">
            <p:pic>
              <p:nvPicPr>
                <p:cNvPr id="216" name="Ink 215">
                  <a:extLst>
                    <a:ext uri="{FF2B5EF4-FFF2-40B4-BE49-F238E27FC236}">
                      <a16:creationId xmlns:a16="http://schemas.microsoft.com/office/drawing/2014/main" id="{06F2CF6F-C213-D45B-DED6-C79CD10F7B44}"/>
                    </a:ext>
                  </a:extLst>
                </p:cNvPr>
                <p:cNvPicPr/>
                <p:nvPr/>
              </p:nvPicPr>
              <p:blipFill>
                <a:blip r:embed="rId166"/>
                <a:stretch>
                  <a:fillRect/>
                </a:stretch>
              </p:blipFill>
              <p:spPr>
                <a:xfrm>
                  <a:off x="4108089" y="1351029"/>
                  <a:ext cx="1767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17" name="Ink 216">
                  <a:extLst>
                    <a:ext uri="{FF2B5EF4-FFF2-40B4-BE49-F238E27FC236}">
                      <a16:creationId xmlns:a16="http://schemas.microsoft.com/office/drawing/2014/main" id="{DB7C937A-0683-294A-DEF6-17D98B0B69DE}"/>
                    </a:ext>
                  </a:extLst>
                </p14:cNvPr>
                <p14:cNvContentPartPr/>
                <p14:nvPr/>
              </p14:nvContentPartPr>
              <p14:xfrm>
                <a:off x="4262529" y="1417269"/>
                <a:ext cx="146160" cy="153720"/>
              </p14:xfrm>
            </p:contentPart>
          </mc:Choice>
          <mc:Fallback xmlns="">
            <p:pic>
              <p:nvPicPr>
                <p:cNvPr id="217" name="Ink 216">
                  <a:extLst>
                    <a:ext uri="{FF2B5EF4-FFF2-40B4-BE49-F238E27FC236}">
                      <a16:creationId xmlns:a16="http://schemas.microsoft.com/office/drawing/2014/main" id="{DB7C937A-0683-294A-DEF6-17D98B0B69DE}"/>
                    </a:ext>
                  </a:extLst>
                </p:cNvPr>
                <p:cNvPicPr/>
                <p:nvPr/>
              </p:nvPicPr>
              <p:blipFill>
                <a:blip r:embed="rId168"/>
                <a:stretch>
                  <a:fillRect/>
                </a:stretch>
              </p:blipFill>
              <p:spPr>
                <a:xfrm>
                  <a:off x="4256409" y="1411149"/>
                  <a:ext cx="1584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18" name="Ink 217">
                  <a:extLst>
                    <a:ext uri="{FF2B5EF4-FFF2-40B4-BE49-F238E27FC236}">
                      <a16:creationId xmlns:a16="http://schemas.microsoft.com/office/drawing/2014/main" id="{EFFCFF66-B18F-D7C7-79FD-D4AD8D1C0565}"/>
                    </a:ext>
                  </a:extLst>
                </p14:cNvPr>
                <p14:cNvContentPartPr/>
                <p14:nvPr/>
              </p14:nvContentPartPr>
              <p14:xfrm>
                <a:off x="4421289" y="1111989"/>
                <a:ext cx="463320" cy="410760"/>
              </p14:xfrm>
            </p:contentPart>
          </mc:Choice>
          <mc:Fallback xmlns="">
            <p:pic>
              <p:nvPicPr>
                <p:cNvPr id="218" name="Ink 217">
                  <a:extLst>
                    <a:ext uri="{FF2B5EF4-FFF2-40B4-BE49-F238E27FC236}">
                      <a16:creationId xmlns:a16="http://schemas.microsoft.com/office/drawing/2014/main" id="{EFFCFF66-B18F-D7C7-79FD-D4AD8D1C0565}"/>
                    </a:ext>
                  </a:extLst>
                </p:cNvPr>
                <p:cNvPicPr/>
                <p:nvPr/>
              </p:nvPicPr>
              <p:blipFill>
                <a:blip r:embed="rId170"/>
                <a:stretch>
                  <a:fillRect/>
                </a:stretch>
              </p:blipFill>
              <p:spPr>
                <a:xfrm>
                  <a:off x="4415169" y="1105869"/>
                  <a:ext cx="47556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19" name="Ink 218">
                  <a:extLst>
                    <a:ext uri="{FF2B5EF4-FFF2-40B4-BE49-F238E27FC236}">
                      <a16:creationId xmlns:a16="http://schemas.microsoft.com/office/drawing/2014/main" id="{DE698534-5228-C837-700A-69A01C3472A3}"/>
                    </a:ext>
                  </a:extLst>
                </p14:cNvPr>
                <p14:cNvContentPartPr/>
                <p14:nvPr/>
              </p14:nvContentPartPr>
              <p14:xfrm>
                <a:off x="4805049" y="1185789"/>
                <a:ext cx="128880" cy="88560"/>
              </p14:xfrm>
            </p:contentPart>
          </mc:Choice>
          <mc:Fallback xmlns="">
            <p:pic>
              <p:nvPicPr>
                <p:cNvPr id="219" name="Ink 218">
                  <a:extLst>
                    <a:ext uri="{FF2B5EF4-FFF2-40B4-BE49-F238E27FC236}">
                      <a16:creationId xmlns:a16="http://schemas.microsoft.com/office/drawing/2014/main" id="{DE698534-5228-C837-700A-69A01C3472A3}"/>
                    </a:ext>
                  </a:extLst>
                </p:cNvPr>
                <p:cNvPicPr/>
                <p:nvPr/>
              </p:nvPicPr>
              <p:blipFill>
                <a:blip r:embed="rId172"/>
                <a:stretch>
                  <a:fillRect/>
                </a:stretch>
              </p:blipFill>
              <p:spPr>
                <a:xfrm>
                  <a:off x="4798929" y="1179669"/>
                  <a:ext cx="1411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20" name="Ink 219">
                  <a:extLst>
                    <a:ext uri="{FF2B5EF4-FFF2-40B4-BE49-F238E27FC236}">
                      <a16:creationId xmlns:a16="http://schemas.microsoft.com/office/drawing/2014/main" id="{4796E205-AEF7-D09D-559B-8EEF4C3459ED}"/>
                    </a:ext>
                  </a:extLst>
                </p14:cNvPr>
                <p14:cNvContentPartPr/>
                <p14:nvPr/>
              </p14:nvContentPartPr>
              <p14:xfrm>
                <a:off x="4941849" y="1237269"/>
                <a:ext cx="410040" cy="327960"/>
              </p14:xfrm>
            </p:contentPart>
          </mc:Choice>
          <mc:Fallback xmlns="">
            <p:pic>
              <p:nvPicPr>
                <p:cNvPr id="220" name="Ink 219">
                  <a:extLst>
                    <a:ext uri="{FF2B5EF4-FFF2-40B4-BE49-F238E27FC236}">
                      <a16:creationId xmlns:a16="http://schemas.microsoft.com/office/drawing/2014/main" id="{4796E205-AEF7-D09D-559B-8EEF4C3459ED}"/>
                    </a:ext>
                  </a:extLst>
                </p:cNvPr>
                <p:cNvPicPr/>
                <p:nvPr/>
              </p:nvPicPr>
              <p:blipFill>
                <a:blip r:embed="rId174"/>
                <a:stretch>
                  <a:fillRect/>
                </a:stretch>
              </p:blipFill>
              <p:spPr>
                <a:xfrm>
                  <a:off x="4935729" y="1231149"/>
                  <a:ext cx="42228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21" name="Ink 220">
                  <a:extLst>
                    <a:ext uri="{FF2B5EF4-FFF2-40B4-BE49-F238E27FC236}">
                      <a16:creationId xmlns:a16="http://schemas.microsoft.com/office/drawing/2014/main" id="{636AA88D-5776-4FF0-5594-368775A12FC3}"/>
                    </a:ext>
                  </a:extLst>
                </p14:cNvPr>
                <p14:cNvContentPartPr/>
                <p14:nvPr/>
              </p14:nvContentPartPr>
              <p14:xfrm>
                <a:off x="5373489" y="993549"/>
                <a:ext cx="208800" cy="308880"/>
              </p14:xfrm>
            </p:contentPart>
          </mc:Choice>
          <mc:Fallback xmlns="">
            <p:pic>
              <p:nvPicPr>
                <p:cNvPr id="221" name="Ink 220">
                  <a:extLst>
                    <a:ext uri="{FF2B5EF4-FFF2-40B4-BE49-F238E27FC236}">
                      <a16:creationId xmlns:a16="http://schemas.microsoft.com/office/drawing/2014/main" id="{636AA88D-5776-4FF0-5594-368775A12FC3}"/>
                    </a:ext>
                  </a:extLst>
                </p:cNvPr>
                <p:cNvPicPr/>
                <p:nvPr/>
              </p:nvPicPr>
              <p:blipFill>
                <a:blip r:embed="rId176"/>
                <a:stretch>
                  <a:fillRect/>
                </a:stretch>
              </p:blipFill>
              <p:spPr>
                <a:xfrm>
                  <a:off x="5367369" y="987429"/>
                  <a:ext cx="22104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22" name="Ink 221">
                  <a:extLst>
                    <a:ext uri="{FF2B5EF4-FFF2-40B4-BE49-F238E27FC236}">
                      <a16:creationId xmlns:a16="http://schemas.microsoft.com/office/drawing/2014/main" id="{AF85C651-B6FF-622C-1611-4B9F86B2C396}"/>
                    </a:ext>
                  </a:extLst>
                </p14:cNvPr>
                <p14:cNvContentPartPr/>
                <p14:nvPr/>
              </p14:nvContentPartPr>
              <p14:xfrm>
                <a:off x="5602809" y="821829"/>
                <a:ext cx="686880" cy="381240"/>
              </p14:xfrm>
            </p:contentPart>
          </mc:Choice>
          <mc:Fallback xmlns="">
            <p:pic>
              <p:nvPicPr>
                <p:cNvPr id="222" name="Ink 221">
                  <a:extLst>
                    <a:ext uri="{FF2B5EF4-FFF2-40B4-BE49-F238E27FC236}">
                      <a16:creationId xmlns:a16="http://schemas.microsoft.com/office/drawing/2014/main" id="{AF85C651-B6FF-622C-1611-4B9F86B2C396}"/>
                    </a:ext>
                  </a:extLst>
                </p:cNvPr>
                <p:cNvPicPr/>
                <p:nvPr/>
              </p:nvPicPr>
              <p:blipFill>
                <a:blip r:embed="rId178"/>
                <a:stretch>
                  <a:fillRect/>
                </a:stretch>
              </p:blipFill>
              <p:spPr>
                <a:xfrm>
                  <a:off x="5596689" y="815709"/>
                  <a:ext cx="69912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23" name="Ink 222">
                  <a:extLst>
                    <a:ext uri="{FF2B5EF4-FFF2-40B4-BE49-F238E27FC236}">
                      <a16:creationId xmlns:a16="http://schemas.microsoft.com/office/drawing/2014/main" id="{B7FE2B44-DF52-9DE4-9CDE-BC8837E4687B}"/>
                    </a:ext>
                  </a:extLst>
                </p14:cNvPr>
                <p14:cNvContentPartPr/>
                <p14:nvPr/>
              </p14:nvContentPartPr>
              <p14:xfrm>
                <a:off x="5891529" y="892029"/>
                <a:ext cx="360" cy="360"/>
              </p14:xfrm>
            </p:contentPart>
          </mc:Choice>
          <mc:Fallback xmlns="">
            <p:pic>
              <p:nvPicPr>
                <p:cNvPr id="223" name="Ink 222">
                  <a:extLst>
                    <a:ext uri="{FF2B5EF4-FFF2-40B4-BE49-F238E27FC236}">
                      <a16:creationId xmlns:a16="http://schemas.microsoft.com/office/drawing/2014/main" id="{B7FE2B44-DF52-9DE4-9CDE-BC8837E4687B}"/>
                    </a:ext>
                  </a:extLst>
                </p:cNvPr>
                <p:cNvPicPr/>
                <p:nvPr/>
              </p:nvPicPr>
              <p:blipFill>
                <a:blip r:embed="rId21"/>
                <a:stretch>
                  <a:fillRect/>
                </a:stretch>
              </p:blipFill>
              <p:spPr>
                <a:xfrm>
                  <a:off x="5885409" y="885909"/>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25" name="Ink 224">
                  <a:extLst>
                    <a:ext uri="{FF2B5EF4-FFF2-40B4-BE49-F238E27FC236}">
                      <a16:creationId xmlns:a16="http://schemas.microsoft.com/office/drawing/2014/main" id="{529EDC76-7CA1-8073-0B8F-1A45E0128475}"/>
                    </a:ext>
                  </a:extLst>
                </p14:cNvPr>
                <p14:cNvContentPartPr/>
                <p14:nvPr/>
              </p14:nvContentPartPr>
              <p14:xfrm>
                <a:off x="4974609" y="1565949"/>
                <a:ext cx="203760" cy="96120"/>
              </p14:xfrm>
            </p:contentPart>
          </mc:Choice>
          <mc:Fallback xmlns="">
            <p:pic>
              <p:nvPicPr>
                <p:cNvPr id="225" name="Ink 224">
                  <a:extLst>
                    <a:ext uri="{FF2B5EF4-FFF2-40B4-BE49-F238E27FC236}">
                      <a16:creationId xmlns:a16="http://schemas.microsoft.com/office/drawing/2014/main" id="{529EDC76-7CA1-8073-0B8F-1A45E0128475}"/>
                    </a:ext>
                  </a:extLst>
                </p:cNvPr>
                <p:cNvPicPr/>
                <p:nvPr/>
              </p:nvPicPr>
              <p:blipFill>
                <a:blip r:embed="rId181"/>
                <a:stretch>
                  <a:fillRect/>
                </a:stretch>
              </p:blipFill>
              <p:spPr>
                <a:xfrm>
                  <a:off x="4968489" y="1559829"/>
                  <a:ext cx="21600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226" name="Ink 225">
                  <a:extLst>
                    <a:ext uri="{FF2B5EF4-FFF2-40B4-BE49-F238E27FC236}">
                      <a16:creationId xmlns:a16="http://schemas.microsoft.com/office/drawing/2014/main" id="{353B24A7-AB8E-3762-3964-8A80F8D08D82}"/>
                    </a:ext>
                  </a:extLst>
                </p14:cNvPr>
                <p14:cNvContentPartPr/>
                <p14:nvPr/>
              </p14:nvContentPartPr>
              <p14:xfrm>
                <a:off x="5107449" y="1594749"/>
                <a:ext cx="48960" cy="178200"/>
              </p14:xfrm>
            </p:contentPart>
          </mc:Choice>
          <mc:Fallback xmlns="">
            <p:pic>
              <p:nvPicPr>
                <p:cNvPr id="226" name="Ink 225">
                  <a:extLst>
                    <a:ext uri="{FF2B5EF4-FFF2-40B4-BE49-F238E27FC236}">
                      <a16:creationId xmlns:a16="http://schemas.microsoft.com/office/drawing/2014/main" id="{353B24A7-AB8E-3762-3964-8A80F8D08D82}"/>
                    </a:ext>
                  </a:extLst>
                </p:cNvPr>
                <p:cNvPicPr/>
                <p:nvPr/>
              </p:nvPicPr>
              <p:blipFill>
                <a:blip r:embed="rId183"/>
                <a:stretch>
                  <a:fillRect/>
                </a:stretch>
              </p:blipFill>
              <p:spPr>
                <a:xfrm>
                  <a:off x="5101329" y="1588629"/>
                  <a:ext cx="612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27" name="Ink 226">
                  <a:extLst>
                    <a:ext uri="{FF2B5EF4-FFF2-40B4-BE49-F238E27FC236}">
                      <a16:creationId xmlns:a16="http://schemas.microsoft.com/office/drawing/2014/main" id="{E56BC7CA-B7CE-8E60-15CA-2BA702C92D12}"/>
                    </a:ext>
                  </a:extLst>
                </p14:cNvPr>
                <p14:cNvContentPartPr/>
                <p14:nvPr/>
              </p14:nvContentPartPr>
              <p14:xfrm>
                <a:off x="5245689" y="1473069"/>
                <a:ext cx="263520" cy="244440"/>
              </p14:xfrm>
            </p:contentPart>
          </mc:Choice>
          <mc:Fallback xmlns="">
            <p:pic>
              <p:nvPicPr>
                <p:cNvPr id="227" name="Ink 226">
                  <a:extLst>
                    <a:ext uri="{FF2B5EF4-FFF2-40B4-BE49-F238E27FC236}">
                      <a16:creationId xmlns:a16="http://schemas.microsoft.com/office/drawing/2014/main" id="{E56BC7CA-B7CE-8E60-15CA-2BA702C92D12}"/>
                    </a:ext>
                  </a:extLst>
                </p:cNvPr>
                <p:cNvPicPr/>
                <p:nvPr/>
              </p:nvPicPr>
              <p:blipFill>
                <a:blip r:embed="rId185"/>
                <a:stretch>
                  <a:fillRect/>
                </a:stretch>
              </p:blipFill>
              <p:spPr>
                <a:xfrm>
                  <a:off x="5239569" y="1466949"/>
                  <a:ext cx="2757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228" name="Ink 227">
                  <a:extLst>
                    <a:ext uri="{FF2B5EF4-FFF2-40B4-BE49-F238E27FC236}">
                      <a16:creationId xmlns:a16="http://schemas.microsoft.com/office/drawing/2014/main" id="{504C8DEF-8FD4-BE4F-4F89-09419FF06B35}"/>
                    </a:ext>
                  </a:extLst>
                </p14:cNvPr>
                <p14:cNvContentPartPr/>
                <p14:nvPr/>
              </p14:nvContentPartPr>
              <p14:xfrm>
                <a:off x="5508489" y="1381269"/>
                <a:ext cx="171000" cy="347040"/>
              </p14:xfrm>
            </p:contentPart>
          </mc:Choice>
          <mc:Fallback xmlns="">
            <p:pic>
              <p:nvPicPr>
                <p:cNvPr id="228" name="Ink 227">
                  <a:extLst>
                    <a:ext uri="{FF2B5EF4-FFF2-40B4-BE49-F238E27FC236}">
                      <a16:creationId xmlns:a16="http://schemas.microsoft.com/office/drawing/2014/main" id="{504C8DEF-8FD4-BE4F-4F89-09419FF06B35}"/>
                    </a:ext>
                  </a:extLst>
                </p:cNvPr>
                <p:cNvPicPr/>
                <p:nvPr/>
              </p:nvPicPr>
              <p:blipFill>
                <a:blip r:embed="rId187"/>
                <a:stretch>
                  <a:fillRect/>
                </a:stretch>
              </p:blipFill>
              <p:spPr>
                <a:xfrm>
                  <a:off x="5502369" y="1375149"/>
                  <a:ext cx="18324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229" name="Ink 228">
                  <a:extLst>
                    <a:ext uri="{FF2B5EF4-FFF2-40B4-BE49-F238E27FC236}">
                      <a16:creationId xmlns:a16="http://schemas.microsoft.com/office/drawing/2014/main" id="{261E7329-0CBA-FE72-670B-BFF956BE1CC4}"/>
                    </a:ext>
                  </a:extLst>
                </p14:cNvPr>
                <p14:cNvContentPartPr/>
                <p14:nvPr/>
              </p14:nvContentPartPr>
              <p14:xfrm>
                <a:off x="4909449" y="1571349"/>
                <a:ext cx="202680" cy="233280"/>
              </p14:xfrm>
            </p:contentPart>
          </mc:Choice>
          <mc:Fallback xmlns="">
            <p:pic>
              <p:nvPicPr>
                <p:cNvPr id="229" name="Ink 228">
                  <a:extLst>
                    <a:ext uri="{FF2B5EF4-FFF2-40B4-BE49-F238E27FC236}">
                      <a16:creationId xmlns:a16="http://schemas.microsoft.com/office/drawing/2014/main" id="{261E7329-0CBA-FE72-670B-BFF956BE1CC4}"/>
                    </a:ext>
                  </a:extLst>
                </p:cNvPr>
                <p:cNvPicPr/>
                <p:nvPr/>
              </p:nvPicPr>
              <p:blipFill>
                <a:blip r:embed="rId189"/>
                <a:stretch>
                  <a:fillRect/>
                </a:stretch>
              </p:blipFill>
              <p:spPr>
                <a:xfrm>
                  <a:off x="4903329" y="1565229"/>
                  <a:ext cx="2149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297" name="Ink 296">
                  <a:extLst>
                    <a:ext uri="{FF2B5EF4-FFF2-40B4-BE49-F238E27FC236}">
                      <a16:creationId xmlns:a16="http://schemas.microsoft.com/office/drawing/2014/main" id="{FFA32E6B-3834-A929-EB90-2C14EAAB0172}"/>
                    </a:ext>
                  </a:extLst>
                </p14:cNvPr>
                <p14:cNvContentPartPr/>
                <p14:nvPr/>
              </p14:nvContentPartPr>
              <p14:xfrm>
                <a:off x="4115289" y="2153469"/>
                <a:ext cx="452160" cy="213840"/>
              </p14:xfrm>
            </p:contentPart>
          </mc:Choice>
          <mc:Fallback xmlns="">
            <p:pic>
              <p:nvPicPr>
                <p:cNvPr id="297" name="Ink 296">
                  <a:extLst>
                    <a:ext uri="{FF2B5EF4-FFF2-40B4-BE49-F238E27FC236}">
                      <a16:creationId xmlns:a16="http://schemas.microsoft.com/office/drawing/2014/main" id="{FFA32E6B-3834-A929-EB90-2C14EAAB0172}"/>
                    </a:ext>
                  </a:extLst>
                </p:cNvPr>
                <p:cNvPicPr/>
                <p:nvPr/>
              </p:nvPicPr>
              <p:blipFill>
                <a:blip r:embed="rId191"/>
                <a:stretch>
                  <a:fillRect/>
                </a:stretch>
              </p:blipFill>
              <p:spPr>
                <a:xfrm>
                  <a:off x="4109169" y="2147349"/>
                  <a:ext cx="464400" cy="226080"/>
                </a:xfrm>
                <a:prstGeom prst="rect">
                  <a:avLst/>
                </a:prstGeom>
              </p:spPr>
            </p:pic>
          </mc:Fallback>
        </mc:AlternateContent>
      </p:grpSp>
      <p:grpSp>
        <p:nvGrpSpPr>
          <p:cNvPr id="303" name="Group 302">
            <a:extLst>
              <a:ext uri="{FF2B5EF4-FFF2-40B4-BE49-F238E27FC236}">
                <a16:creationId xmlns:a16="http://schemas.microsoft.com/office/drawing/2014/main" id="{E25E3C5A-FAC0-95BB-C52C-A389AD177115}"/>
              </a:ext>
            </a:extLst>
          </p:cNvPr>
          <p:cNvGrpSpPr/>
          <p:nvPr/>
        </p:nvGrpSpPr>
        <p:grpSpPr>
          <a:xfrm>
            <a:off x="1612209" y="1760349"/>
            <a:ext cx="1105920" cy="817560"/>
            <a:chOff x="1612209" y="1760349"/>
            <a:chExt cx="1105920" cy="817560"/>
          </a:xfrm>
        </p:grpSpPr>
        <mc:AlternateContent xmlns:mc="http://schemas.openxmlformats.org/markup-compatibility/2006" xmlns:p14="http://schemas.microsoft.com/office/powerpoint/2010/main">
          <mc:Choice Requires="p14">
            <p:contentPart p14:bwMode="auto" r:id="rId192">
              <p14:nvContentPartPr>
                <p14:cNvPr id="119" name="Ink 118">
                  <a:extLst>
                    <a:ext uri="{FF2B5EF4-FFF2-40B4-BE49-F238E27FC236}">
                      <a16:creationId xmlns:a16="http://schemas.microsoft.com/office/drawing/2014/main" id="{C84C4D57-46A6-E440-BBEC-60D69C8E5FB1}"/>
                    </a:ext>
                  </a:extLst>
                </p14:cNvPr>
                <p14:cNvContentPartPr/>
                <p14:nvPr/>
              </p14:nvContentPartPr>
              <p14:xfrm>
                <a:off x="1612209" y="1925589"/>
                <a:ext cx="370440" cy="381600"/>
              </p14:xfrm>
            </p:contentPart>
          </mc:Choice>
          <mc:Fallback xmlns="">
            <p:pic>
              <p:nvPicPr>
                <p:cNvPr id="119" name="Ink 118">
                  <a:extLst>
                    <a:ext uri="{FF2B5EF4-FFF2-40B4-BE49-F238E27FC236}">
                      <a16:creationId xmlns:a16="http://schemas.microsoft.com/office/drawing/2014/main" id="{C84C4D57-46A6-E440-BBEC-60D69C8E5FB1}"/>
                    </a:ext>
                  </a:extLst>
                </p:cNvPr>
                <p:cNvPicPr/>
                <p:nvPr/>
              </p:nvPicPr>
              <p:blipFill>
                <a:blip r:embed="rId193"/>
                <a:stretch>
                  <a:fillRect/>
                </a:stretch>
              </p:blipFill>
              <p:spPr>
                <a:xfrm>
                  <a:off x="1606089" y="1919469"/>
                  <a:ext cx="38268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3" name="Ink 122">
                  <a:extLst>
                    <a:ext uri="{FF2B5EF4-FFF2-40B4-BE49-F238E27FC236}">
                      <a16:creationId xmlns:a16="http://schemas.microsoft.com/office/drawing/2014/main" id="{CD5EC1A4-6BD7-758C-B619-20983BE422A0}"/>
                    </a:ext>
                  </a:extLst>
                </p14:cNvPr>
                <p14:cNvContentPartPr/>
                <p14:nvPr/>
              </p14:nvContentPartPr>
              <p14:xfrm>
                <a:off x="1974729" y="1760349"/>
                <a:ext cx="476640" cy="411480"/>
              </p14:xfrm>
            </p:contentPart>
          </mc:Choice>
          <mc:Fallback xmlns="">
            <p:pic>
              <p:nvPicPr>
                <p:cNvPr id="123" name="Ink 122">
                  <a:extLst>
                    <a:ext uri="{FF2B5EF4-FFF2-40B4-BE49-F238E27FC236}">
                      <a16:creationId xmlns:a16="http://schemas.microsoft.com/office/drawing/2014/main" id="{CD5EC1A4-6BD7-758C-B619-20983BE422A0}"/>
                    </a:ext>
                  </a:extLst>
                </p:cNvPr>
                <p:cNvPicPr/>
                <p:nvPr/>
              </p:nvPicPr>
              <p:blipFill>
                <a:blip r:embed="rId195"/>
                <a:stretch>
                  <a:fillRect/>
                </a:stretch>
              </p:blipFill>
              <p:spPr>
                <a:xfrm>
                  <a:off x="1968609" y="1754229"/>
                  <a:ext cx="488880" cy="4237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298" name="Ink 297">
                  <a:extLst>
                    <a:ext uri="{FF2B5EF4-FFF2-40B4-BE49-F238E27FC236}">
                      <a16:creationId xmlns:a16="http://schemas.microsoft.com/office/drawing/2014/main" id="{C1DA7B54-008E-B0EC-2D88-8CAB08880139}"/>
                    </a:ext>
                  </a:extLst>
                </p14:cNvPr>
                <p14:cNvContentPartPr/>
                <p14:nvPr/>
              </p14:nvContentPartPr>
              <p14:xfrm>
                <a:off x="2081649" y="2206389"/>
                <a:ext cx="636480" cy="371520"/>
              </p14:xfrm>
            </p:contentPart>
          </mc:Choice>
          <mc:Fallback xmlns="">
            <p:pic>
              <p:nvPicPr>
                <p:cNvPr id="298" name="Ink 297">
                  <a:extLst>
                    <a:ext uri="{FF2B5EF4-FFF2-40B4-BE49-F238E27FC236}">
                      <a16:creationId xmlns:a16="http://schemas.microsoft.com/office/drawing/2014/main" id="{C1DA7B54-008E-B0EC-2D88-8CAB08880139}"/>
                    </a:ext>
                  </a:extLst>
                </p:cNvPr>
                <p:cNvPicPr/>
                <p:nvPr/>
              </p:nvPicPr>
              <p:blipFill>
                <a:blip r:embed="rId197"/>
                <a:stretch>
                  <a:fillRect/>
                </a:stretch>
              </p:blipFill>
              <p:spPr>
                <a:xfrm>
                  <a:off x="2075529" y="2200269"/>
                  <a:ext cx="648720" cy="383760"/>
                </a:xfrm>
                <a:prstGeom prst="rect">
                  <a:avLst/>
                </a:prstGeom>
              </p:spPr>
            </p:pic>
          </mc:Fallback>
        </mc:AlternateContent>
      </p:grpSp>
      <p:grpSp>
        <p:nvGrpSpPr>
          <p:cNvPr id="302" name="Group 301">
            <a:extLst>
              <a:ext uri="{FF2B5EF4-FFF2-40B4-BE49-F238E27FC236}">
                <a16:creationId xmlns:a16="http://schemas.microsoft.com/office/drawing/2014/main" id="{DE756712-4C3B-AF19-6755-1D1968413C45}"/>
              </a:ext>
            </a:extLst>
          </p:cNvPr>
          <p:cNvGrpSpPr/>
          <p:nvPr/>
        </p:nvGrpSpPr>
        <p:grpSpPr>
          <a:xfrm>
            <a:off x="189849" y="3190269"/>
            <a:ext cx="1607760" cy="1312920"/>
            <a:chOff x="189849" y="3190269"/>
            <a:chExt cx="1607760" cy="1312920"/>
          </a:xfrm>
        </p:grpSpPr>
        <mc:AlternateContent xmlns:mc="http://schemas.openxmlformats.org/markup-compatibility/2006" xmlns:p14="http://schemas.microsoft.com/office/powerpoint/2010/main">
          <mc:Choice Requires="p14">
            <p:contentPart p14:bwMode="auto" r:id="rId198">
              <p14:nvContentPartPr>
                <p14:cNvPr id="139" name="Ink 138">
                  <a:extLst>
                    <a:ext uri="{FF2B5EF4-FFF2-40B4-BE49-F238E27FC236}">
                      <a16:creationId xmlns:a16="http://schemas.microsoft.com/office/drawing/2014/main" id="{22D72231-F221-37AF-66E2-8A46AC88E238}"/>
                    </a:ext>
                  </a:extLst>
                </p14:cNvPr>
                <p14:cNvContentPartPr/>
                <p14:nvPr/>
              </p14:nvContentPartPr>
              <p14:xfrm>
                <a:off x="920649" y="3891549"/>
                <a:ext cx="33120" cy="359280"/>
              </p14:xfrm>
            </p:contentPart>
          </mc:Choice>
          <mc:Fallback xmlns="">
            <p:pic>
              <p:nvPicPr>
                <p:cNvPr id="139" name="Ink 138">
                  <a:extLst>
                    <a:ext uri="{FF2B5EF4-FFF2-40B4-BE49-F238E27FC236}">
                      <a16:creationId xmlns:a16="http://schemas.microsoft.com/office/drawing/2014/main" id="{22D72231-F221-37AF-66E2-8A46AC88E238}"/>
                    </a:ext>
                  </a:extLst>
                </p:cNvPr>
                <p:cNvPicPr/>
                <p:nvPr/>
              </p:nvPicPr>
              <p:blipFill>
                <a:blip r:embed="rId199"/>
                <a:stretch>
                  <a:fillRect/>
                </a:stretch>
              </p:blipFill>
              <p:spPr>
                <a:xfrm>
                  <a:off x="914529" y="3885429"/>
                  <a:ext cx="4536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47" name="Ink 146">
                  <a:extLst>
                    <a:ext uri="{FF2B5EF4-FFF2-40B4-BE49-F238E27FC236}">
                      <a16:creationId xmlns:a16="http://schemas.microsoft.com/office/drawing/2014/main" id="{7DAA2205-6C44-9D18-BC66-B736513CA052}"/>
                    </a:ext>
                  </a:extLst>
                </p14:cNvPr>
                <p14:cNvContentPartPr/>
                <p14:nvPr/>
              </p14:nvContentPartPr>
              <p14:xfrm>
                <a:off x="827049" y="3826389"/>
                <a:ext cx="292320" cy="511560"/>
              </p14:xfrm>
            </p:contentPart>
          </mc:Choice>
          <mc:Fallback xmlns="">
            <p:pic>
              <p:nvPicPr>
                <p:cNvPr id="147" name="Ink 146">
                  <a:extLst>
                    <a:ext uri="{FF2B5EF4-FFF2-40B4-BE49-F238E27FC236}">
                      <a16:creationId xmlns:a16="http://schemas.microsoft.com/office/drawing/2014/main" id="{7DAA2205-6C44-9D18-BC66-B736513CA052}"/>
                    </a:ext>
                  </a:extLst>
                </p:cNvPr>
                <p:cNvPicPr/>
                <p:nvPr/>
              </p:nvPicPr>
              <p:blipFill>
                <a:blip r:embed="rId201"/>
                <a:stretch>
                  <a:fillRect/>
                </a:stretch>
              </p:blipFill>
              <p:spPr>
                <a:xfrm>
                  <a:off x="820929" y="3820269"/>
                  <a:ext cx="304560" cy="5238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53" name="Ink 152">
                  <a:extLst>
                    <a:ext uri="{FF2B5EF4-FFF2-40B4-BE49-F238E27FC236}">
                      <a16:creationId xmlns:a16="http://schemas.microsoft.com/office/drawing/2014/main" id="{AA39B437-6BA5-399D-48DF-792CDC1DECD7}"/>
                    </a:ext>
                  </a:extLst>
                </p14:cNvPr>
                <p14:cNvContentPartPr/>
                <p14:nvPr/>
              </p14:nvContentPartPr>
              <p14:xfrm>
                <a:off x="1080129" y="3923949"/>
                <a:ext cx="477360" cy="277560"/>
              </p14:xfrm>
            </p:contentPart>
          </mc:Choice>
          <mc:Fallback xmlns="">
            <p:pic>
              <p:nvPicPr>
                <p:cNvPr id="153" name="Ink 152">
                  <a:extLst>
                    <a:ext uri="{FF2B5EF4-FFF2-40B4-BE49-F238E27FC236}">
                      <a16:creationId xmlns:a16="http://schemas.microsoft.com/office/drawing/2014/main" id="{AA39B437-6BA5-399D-48DF-792CDC1DECD7}"/>
                    </a:ext>
                  </a:extLst>
                </p:cNvPr>
                <p:cNvPicPr/>
                <p:nvPr/>
              </p:nvPicPr>
              <p:blipFill>
                <a:blip r:embed="rId203"/>
                <a:stretch>
                  <a:fillRect/>
                </a:stretch>
              </p:blipFill>
              <p:spPr>
                <a:xfrm>
                  <a:off x="1074009" y="3917829"/>
                  <a:ext cx="48960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58" name="Ink 157">
                  <a:extLst>
                    <a:ext uri="{FF2B5EF4-FFF2-40B4-BE49-F238E27FC236}">
                      <a16:creationId xmlns:a16="http://schemas.microsoft.com/office/drawing/2014/main" id="{0A7CA1EF-E18D-AD39-725C-43FDCF5A0EA5}"/>
                    </a:ext>
                  </a:extLst>
                </p14:cNvPr>
                <p14:cNvContentPartPr/>
                <p14:nvPr/>
              </p14:nvContentPartPr>
              <p14:xfrm>
                <a:off x="1472529" y="3881469"/>
                <a:ext cx="360" cy="360"/>
              </p14:xfrm>
            </p:contentPart>
          </mc:Choice>
          <mc:Fallback xmlns="">
            <p:pic>
              <p:nvPicPr>
                <p:cNvPr id="158" name="Ink 157">
                  <a:extLst>
                    <a:ext uri="{FF2B5EF4-FFF2-40B4-BE49-F238E27FC236}">
                      <a16:creationId xmlns:a16="http://schemas.microsoft.com/office/drawing/2014/main" id="{0A7CA1EF-E18D-AD39-725C-43FDCF5A0EA5}"/>
                    </a:ext>
                  </a:extLst>
                </p:cNvPr>
                <p:cNvPicPr/>
                <p:nvPr/>
              </p:nvPicPr>
              <p:blipFill>
                <a:blip r:embed="rId21"/>
                <a:stretch>
                  <a:fillRect/>
                </a:stretch>
              </p:blipFill>
              <p:spPr>
                <a:xfrm>
                  <a:off x="1466409" y="3875349"/>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63" name="Ink 162">
                  <a:extLst>
                    <a:ext uri="{FF2B5EF4-FFF2-40B4-BE49-F238E27FC236}">
                      <a16:creationId xmlns:a16="http://schemas.microsoft.com/office/drawing/2014/main" id="{2360DA63-39A3-16DF-F2D2-BC17756D493A}"/>
                    </a:ext>
                  </a:extLst>
                </p14:cNvPr>
                <p14:cNvContentPartPr/>
                <p14:nvPr/>
              </p14:nvContentPartPr>
              <p14:xfrm>
                <a:off x="1570089" y="3616509"/>
                <a:ext cx="26280" cy="367560"/>
              </p14:xfrm>
            </p:contentPart>
          </mc:Choice>
          <mc:Fallback xmlns="">
            <p:pic>
              <p:nvPicPr>
                <p:cNvPr id="163" name="Ink 162">
                  <a:extLst>
                    <a:ext uri="{FF2B5EF4-FFF2-40B4-BE49-F238E27FC236}">
                      <a16:creationId xmlns:a16="http://schemas.microsoft.com/office/drawing/2014/main" id="{2360DA63-39A3-16DF-F2D2-BC17756D493A}"/>
                    </a:ext>
                  </a:extLst>
                </p:cNvPr>
                <p:cNvPicPr/>
                <p:nvPr/>
              </p:nvPicPr>
              <p:blipFill>
                <a:blip r:embed="rId206"/>
                <a:stretch>
                  <a:fillRect/>
                </a:stretch>
              </p:blipFill>
              <p:spPr>
                <a:xfrm>
                  <a:off x="1563969" y="3610389"/>
                  <a:ext cx="3852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70" name="Ink 169">
                  <a:extLst>
                    <a:ext uri="{FF2B5EF4-FFF2-40B4-BE49-F238E27FC236}">
                      <a16:creationId xmlns:a16="http://schemas.microsoft.com/office/drawing/2014/main" id="{BB6A5B79-10F8-755B-59F2-219CD4D5AB3D}"/>
                    </a:ext>
                  </a:extLst>
                </p14:cNvPr>
                <p14:cNvContentPartPr/>
                <p14:nvPr/>
              </p14:nvContentPartPr>
              <p14:xfrm>
                <a:off x="1614729" y="3608589"/>
                <a:ext cx="182880" cy="378720"/>
              </p14:xfrm>
            </p:contentPart>
          </mc:Choice>
          <mc:Fallback xmlns="">
            <p:pic>
              <p:nvPicPr>
                <p:cNvPr id="170" name="Ink 169">
                  <a:extLst>
                    <a:ext uri="{FF2B5EF4-FFF2-40B4-BE49-F238E27FC236}">
                      <a16:creationId xmlns:a16="http://schemas.microsoft.com/office/drawing/2014/main" id="{BB6A5B79-10F8-755B-59F2-219CD4D5AB3D}"/>
                    </a:ext>
                  </a:extLst>
                </p:cNvPr>
                <p:cNvPicPr/>
                <p:nvPr/>
              </p:nvPicPr>
              <p:blipFill>
                <a:blip r:embed="rId208"/>
                <a:stretch>
                  <a:fillRect/>
                </a:stretch>
              </p:blipFill>
              <p:spPr>
                <a:xfrm>
                  <a:off x="1608609" y="3602469"/>
                  <a:ext cx="19512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41" name="Ink 240">
                  <a:extLst>
                    <a:ext uri="{FF2B5EF4-FFF2-40B4-BE49-F238E27FC236}">
                      <a16:creationId xmlns:a16="http://schemas.microsoft.com/office/drawing/2014/main" id="{0C77AB96-7C7A-D16E-3DA3-A7508CE436FF}"/>
                    </a:ext>
                  </a:extLst>
                </p14:cNvPr>
                <p14:cNvContentPartPr/>
                <p14:nvPr/>
              </p14:nvContentPartPr>
              <p14:xfrm>
                <a:off x="834969" y="4151829"/>
                <a:ext cx="817560" cy="351360"/>
              </p14:xfrm>
            </p:contentPart>
          </mc:Choice>
          <mc:Fallback xmlns="">
            <p:pic>
              <p:nvPicPr>
                <p:cNvPr id="241" name="Ink 240">
                  <a:extLst>
                    <a:ext uri="{FF2B5EF4-FFF2-40B4-BE49-F238E27FC236}">
                      <a16:creationId xmlns:a16="http://schemas.microsoft.com/office/drawing/2014/main" id="{0C77AB96-7C7A-D16E-3DA3-A7508CE436FF}"/>
                    </a:ext>
                  </a:extLst>
                </p:cNvPr>
                <p:cNvPicPr/>
                <p:nvPr/>
              </p:nvPicPr>
              <p:blipFill>
                <a:blip r:embed="rId210"/>
                <a:stretch>
                  <a:fillRect/>
                </a:stretch>
              </p:blipFill>
              <p:spPr>
                <a:xfrm>
                  <a:off x="828849" y="4145709"/>
                  <a:ext cx="82980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43" name="Ink 242">
                  <a:extLst>
                    <a:ext uri="{FF2B5EF4-FFF2-40B4-BE49-F238E27FC236}">
                      <a16:creationId xmlns:a16="http://schemas.microsoft.com/office/drawing/2014/main" id="{61DC15D2-59C8-8CEA-6293-90352B76362C}"/>
                    </a:ext>
                  </a:extLst>
                </p14:cNvPr>
                <p14:cNvContentPartPr/>
                <p14:nvPr/>
              </p14:nvContentPartPr>
              <p14:xfrm>
                <a:off x="189849" y="3473589"/>
                <a:ext cx="168120" cy="273600"/>
              </p14:xfrm>
            </p:contentPart>
          </mc:Choice>
          <mc:Fallback xmlns="">
            <p:pic>
              <p:nvPicPr>
                <p:cNvPr id="243" name="Ink 242">
                  <a:extLst>
                    <a:ext uri="{FF2B5EF4-FFF2-40B4-BE49-F238E27FC236}">
                      <a16:creationId xmlns:a16="http://schemas.microsoft.com/office/drawing/2014/main" id="{61DC15D2-59C8-8CEA-6293-90352B76362C}"/>
                    </a:ext>
                  </a:extLst>
                </p:cNvPr>
                <p:cNvPicPr/>
                <p:nvPr/>
              </p:nvPicPr>
              <p:blipFill>
                <a:blip r:embed="rId212"/>
                <a:stretch>
                  <a:fillRect/>
                </a:stretch>
              </p:blipFill>
              <p:spPr>
                <a:xfrm>
                  <a:off x="183729" y="3467469"/>
                  <a:ext cx="18036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44" name="Ink 243">
                  <a:extLst>
                    <a:ext uri="{FF2B5EF4-FFF2-40B4-BE49-F238E27FC236}">
                      <a16:creationId xmlns:a16="http://schemas.microsoft.com/office/drawing/2014/main" id="{4CB277AB-98B1-0E80-3E39-50F85052C695}"/>
                    </a:ext>
                  </a:extLst>
                </p14:cNvPr>
                <p14:cNvContentPartPr/>
                <p14:nvPr/>
              </p14:nvContentPartPr>
              <p14:xfrm>
                <a:off x="415209" y="3373869"/>
                <a:ext cx="171000" cy="281520"/>
              </p14:xfrm>
            </p:contentPart>
          </mc:Choice>
          <mc:Fallback xmlns="">
            <p:pic>
              <p:nvPicPr>
                <p:cNvPr id="244" name="Ink 243">
                  <a:extLst>
                    <a:ext uri="{FF2B5EF4-FFF2-40B4-BE49-F238E27FC236}">
                      <a16:creationId xmlns:a16="http://schemas.microsoft.com/office/drawing/2014/main" id="{4CB277AB-98B1-0E80-3E39-50F85052C695}"/>
                    </a:ext>
                  </a:extLst>
                </p:cNvPr>
                <p:cNvPicPr/>
                <p:nvPr/>
              </p:nvPicPr>
              <p:blipFill>
                <a:blip r:embed="rId214"/>
                <a:stretch>
                  <a:fillRect/>
                </a:stretch>
              </p:blipFill>
              <p:spPr>
                <a:xfrm>
                  <a:off x="409089" y="3367749"/>
                  <a:ext cx="18324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45" name="Ink 244">
                  <a:extLst>
                    <a:ext uri="{FF2B5EF4-FFF2-40B4-BE49-F238E27FC236}">
                      <a16:creationId xmlns:a16="http://schemas.microsoft.com/office/drawing/2014/main" id="{69171590-8795-50A8-D130-B814A7585B1E}"/>
                    </a:ext>
                  </a:extLst>
                </p14:cNvPr>
                <p14:cNvContentPartPr/>
                <p14:nvPr/>
              </p14:nvContentPartPr>
              <p14:xfrm>
                <a:off x="571809" y="3340389"/>
                <a:ext cx="137160" cy="236160"/>
              </p14:xfrm>
            </p:contentPart>
          </mc:Choice>
          <mc:Fallback xmlns="">
            <p:pic>
              <p:nvPicPr>
                <p:cNvPr id="245" name="Ink 244">
                  <a:extLst>
                    <a:ext uri="{FF2B5EF4-FFF2-40B4-BE49-F238E27FC236}">
                      <a16:creationId xmlns:a16="http://schemas.microsoft.com/office/drawing/2014/main" id="{69171590-8795-50A8-D130-B814A7585B1E}"/>
                    </a:ext>
                  </a:extLst>
                </p:cNvPr>
                <p:cNvPicPr/>
                <p:nvPr/>
              </p:nvPicPr>
              <p:blipFill>
                <a:blip r:embed="rId216"/>
                <a:stretch>
                  <a:fillRect/>
                </a:stretch>
              </p:blipFill>
              <p:spPr>
                <a:xfrm>
                  <a:off x="565689" y="3334269"/>
                  <a:ext cx="14940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46" name="Ink 245">
                  <a:extLst>
                    <a:ext uri="{FF2B5EF4-FFF2-40B4-BE49-F238E27FC236}">
                      <a16:creationId xmlns:a16="http://schemas.microsoft.com/office/drawing/2014/main" id="{80B8DFD0-720E-C4A7-75F3-A81A1E8315CF}"/>
                    </a:ext>
                  </a:extLst>
                </p14:cNvPr>
                <p14:cNvContentPartPr/>
                <p14:nvPr/>
              </p14:nvContentPartPr>
              <p14:xfrm>
                <a:off x="746769" y="3190269"/>
                <a:ext cx="132840" cy="131040"/>
              </p14:xfrm>
            </p:contentPart>
          </mc:Choice>
          <mc:Fallback xmlns="">
            <p:pic>
              <p:nvPicPr>
                <p:cNvPr id="246" name="Ink 245">
                  <a:extLst>
                    <a:ext uri="{FF2B5EF4-FFF2-40B4-BE49-F238E27FC236}">
                      <a16:creationId xmlns:a16="http://schemas.microsoft.com/office/drawing/2014/main" id="{80B8DFD0-720E-C4A7-75F3-A81A1E8315CF}"/>
                    </a:ext>
                  </a:extLst>
                </p:cNvPr>
                <p:cNvPicPr/>
                <p:nvPr/>
              </p:nvPicPr>
              <p:blipFill>
                <a:blip r:embed="rId218"/>
                <a:stretch>
                  <a:fillRect/>
                </a:stretch>
              </p:blipFill>
              <p:spPr>
                <a:xfrm>
                  <a:off x="740649" y="3184149"/>
                  <a:ext cx="14508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47" name="Ink 246">
                  <a:extLst>
                    <a:ext uri="{FF2B5EF4-FFF2-40B4-BE49-F238E27FC236}">
                      <a16:creationId xmlns:a16="http://schemas.microsoft.com/office/drawing/2014/main" id="{2684F383-D972-D4C0-7F69-C724FBBF87AE}"/>
                    </a:ext>
                  </a:extLst>
                </p14:cNvPr>
                <p14:cNvContentPartPr/>
                <p14:nvPr/>
              </p14:nvContentPartPr>
              <p14:xfrm>
                <a:off x="776289" y="3244989"/>
                <a:ext cx="36720" cy="191880"/>
              </p14:xfrm>
            </p:contentPart>
          </mc:Choice>
          <mc:Fallback xmlns="">
            <p:pic>
              <p:nvPicPr>
                <p:cNvPr id="247" name="Ink 246">
                  <a:extLst>
                    <a:ext uri="{FF2B5EF4-FFF2-40B4-BE49-F238E27FC236}">
                      <a16:creationId xmlns:a16="http://schemas.microsoft.com/office/drawing/2014/main" id="{2684F383-D972-D4C0-7F69-C724FBBF87AE}"/>
                    </a:ext>
                  </a:extLst>
                </p:cNvPr>
                <p:cNvPicPr/>
                <p:nvPr/>
              </p:nvPicPr>
              <p:blipFill>
                <a:blip r:embed="rId220"/>
                <a:stretch>
                  <a:fillRect/>
                </a:stretch>
              </p:blipFill>
              <p:spPr>
                <a:xfrm>
                  <a:off x="770169" y="3238869"/>
                  <a:ext cx="4896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48" name="Ink 247">
                  <a:extLst>
                    <a:ext uri="{FF2B5EF4-FFF2-40B4-BE49-F238E27FC236}">
                      <a16:creationId xmlns:a16="http://schemas.microsoft.com/office/drawing/2014/main" id="{B2801F78-3648-C9EE-11F5-ABBEB9195A7A}"/>
                    </a:ext>
                  </a:extLst>
                </p14:cNvPr>
                <p14:cNvContentPartPr/>
                <p14:nvPr/>
              </p14:nvContentPartPr>
              <p14:xfrm>
                <a:off x="323769" y="3746109"/>
                <a:ext cx="160920" cy="235080"/>
              </p14:xfrm>
            </p:contentPart>
          </mc:Choice>
          <mc:Fallback xmlns="">
            <p:pic>
              <p:nvPicPr>
                <p:cNvPr id="248" name="Ink 247">
                  <a:extLst>
                    <a:ext uri="{FF2B5EF4-FFF2-40B4-BE49-F238E27FC236}">
                      <a16:creationId xmlns:a16="http://schemas.microsoft.com/office/drawing/2014/main" id="{B2801F78-3648-C9EE-11F5-ABBEB9195A7A}"/>
                    </a:ext>
                  </a:extLst>
                </p:cNvPr>
                <p:cNvPicPr/>
                <p:nvPr/>
              </p:nvPicPr>
              <p:blipFill>
                <a:blip r:embed="rId222"/>
                <a:stretch>
                  <a:fillRect/>
                </a:stretch>
              </p:blipFill>
              <p:spPr>
                <a:xfrm>
                  <a:off x="317649" y="3739989"/>
                  <a:ext cx="17316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49" name="Ink 248">
                  <a:extLst>
                    <a:ext uri="{FF2B5EF4-FFF2-40B4-BE49-F238E27FC236}">
                      <a16:creationId xmlns:a16="http://schemas.microsoft.com/office/drawing/2014/main" id="{EC77AD92-696C-86A4-D533-4217D92FD6A8}"/>
                    </a:ext>
                  </a:extLst>
                </p14:cNvPr>
                <p14:cNvContentPartPr/>
                <p14:nvPr/>
              </p14:nvContentPartPr>
              <p14:xfrm>
                <a:off x="512049" y="3484389"/>
                <a:ext cx="430920" cy="402840"/>
              </p14:xfrm>
            </p:contentPart>
          </mc:Choice>
          <mc:Fallback xmlns="">
            <p:pic>
              <p:nvPicPr>
                <p:cNvPr id="249" name="Ink 248">
                  <a:extLst>
                    <a:ext uri="{FF2B5EF4-FFF2-40B4-BE49-F238E27FC236}">
                      <a16:creationId xmlns:a16="http://schemas.microsoft.com/office/drawing/2014/main" id="{EC77AD92-696C-86A4-D533-4217D92FD6A8}"/>
                    </a:ext>
                  </a:extLst>
                </p:cNvPr>
                <p:cNvPicPr/>
                <p:nvPr/>
              </p:nvPicPr>
              <p:blipFill>
                <a:blip r:embed="rId224"/>
                <a:stretch>
                  <a:fillRect/>
                </a:stretch>
              </p:blipFill>
              <p:spPr>
                <a:xfrm>
                  <a:off x="505929" y="3478269"/>
                  <a:ext cx="44316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50" name="Ink 249">
                  <a:extLst>
                    <a:ext uri="{FF2B5EF4-FFF2-40B4-BE49-F238E27FC236}">
                      <a16:creationId xmlns:a16="http://schemas.microsoft.com/office/drawing/2014/main" id="{01435ED3-F6A9-B003-0FA4-A8FF74D6C5C0}"/>
                    </a:ext>
                  </a:extLst>
                </p14:cNvPr>
                <p14:cNvContentPartPr/>
                <p14:nvPr/>
              </p14:nvContentPartPr>
              <p14:xfrm>
                <a:off x="708609" y="3614349"/>
                <a:ext cx="207360" cy="95760"/>
              </p14:xfrm>
            </p:contentPart>
          </mc:Choice>
          <mc:Fallback xmlns="">
            <p:pic>
              <p:nvPicPr>
                <p:cNvPr id="250" name="Ink 249">
                  <a:extLst>
                    <a:ext uri="{FF2B5EF4-FFF2-40B4-BE49-F238E27FC236}">
                      <a16:creationId xmlns:a16="http://schemas.microsoft.com/office/drawing/2014/main" id="{01435ED3-F6A9-B003-0FA4-A8FF74D6C5C0}"/>
                    </a:ext>
                  </a:extLst>
                </p:cNvPr>
                <p:cNvPicPr/>
                <p:nvPr/>
              </p:nvPicPr>
              <p:blipFill>
                <a:blip r:embed="rId226"/>
                <a:stretch>
                  <a:fillRect/>
                </a:stretch>
              </p:blipFill>
              <p:spPr>
                <a:xfrm>
                  <a:off x="702489" y="3608229"/>
                  <a:ext cx="2196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51" name="Ink 250">
                  <a:extLst>
                    <a:ext uri="{FF2B5EF4-FFF2-40B4-BE49-F238E27FC236}">
                      <a16:creationId xmlns:a16="http://schemas.microsoft.com/office/drawing/2014/main" id="{363C7B98-95B3-BD20-8541-E11CF269A4D8}"/>
                    </a:ext>
                  </a:extLst>
                </p14:cNvPr>
                <p14:cNvContentPartPr/>
                <p14:nvPr/>
              </p14:nvContentPartPr>
              <p14:xfrm>
                <a:off x="710409" y="3741069"/>
                <a:ext cx="32400" cy="105120"/>
              </p14:xfrm>
            </p:contentPart>
          </mc:Choice>
          <mc:Fallback xmlns="">
            <p:pic>
              <p:nvPicPr>
                <p:cNvPr id="251" name="Ink 250">
                  <a:extLst>
                    <a:ext uri="{FF2B5EF4-FFF2-40B4-BE49-F238E27FC236}">
                      <a16:creationId xmlns:a16="http://schemas.microsoft.com/office/drawing/2014/main" id="{363C7B98-95B3-BD20-8541-E11CF269A4D8}"/>
                    </a:ext>
                  </a:extLst>
                </p:cNvPr>
                <p:cNvPicPr/>
                <p:nvPr/>
              </p:nvPicPr>
              <p:blipFill>
                <a:blip r:embed="rId228"/>
                <a:stretch>
                  <a:fillRect/>
                </a:stretch>
              </p:blipFill>
              <p:spPr>
                <a:xfrm>
                  <a:off x="704289" y="3734949"/>
                  <a:ext cx="4464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99" name="Ink 298">
                  <a:extLst>
                    <a:ext uri="{FF2B5EF4-FFF2-40B4-BE49-F238E27FC236}">
                      <a16:creationId xmlns:a16="http://schemas.microsoft.com/office/drawing/2014/main" id="{8F765C42-7485-E54E-EB35-0C14845F9071}"/>
                    </a:ext>
                  </a:extLst>
                </p14:cNvPr>
                <p14:cNvContentPartPr/>
                <p14:nvPr/>
              </p14:nvContentPartPr>
              <p14:xfrm>
                <a:off x="1430769" y="3253629"/>
                <a:ext cx="286920" cy="380880"/>
              </p14:xfrm>
            </p:contentPart>
          </mc:Choice>
          <mc:Fallback xmlns="">
            <p:pic>
              <p:nvPicPr>
                <p:cNvPr id="299" name="Ink 298">
                  <a:extLst>
                    <a:ext uri="{FF2B5EF4-FFF2-40B4-BE49-F238E27FC236}">
                      <a16:creationId xmlns:a16="http://schemas.microsoft.com/office/drawing/2014/main" id="{8F765C42-7485-E54E-EB35-0C14845F9071}"/>
                    </a:ext>
                  </a:extLst>
                </p:cNvPr>
                <p:cNvPicPr/>
                <p:nvPr/>
              </p:nvPicPr>
              <p:blipFill>
                <a:blip r:embed="rId230"/>
                <a:stretch>
                  <a:fillRect/>
                </a:stretch>
              </p:blipFill>
              <p:spPr>
                <a:xfrm>
                  <a:off x="1424649" y="3247509"/>
                  <a:ext cx="299160" cy="393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1">
            <p14:nvContentPartPr>
              <p14:cNvPr id="300" name="Ink 299">
                <a:extLst>
                  <a:ext uri="{FF2B5EF4-FFF2-40B4-BE49-F238E27FC236}">
                    <a16:creationId xmlns:a16="http://schemas.microsoft.com/office/drawing/2014/main" id="{566A083C-4789-DDA9-9329-318277EACF17}"/>
                  </a:ext>
                </a:extLst>
              </p14:cNvPr>
              <p14:cNvContentPartPr/>
              <p14:nvPr/>
            </p14:nvContentPartPr>
            <p14:xfrm>
              <a:off x="2601849" y="4668069"/>
              <a:ext cx="568440" cy="191160"/>
            </p14:xfrm>
          </p:contentPart>
        </mc:Choice>
        <mc:Fallback xmlns="">
          <p:pic>
            <p:nvPicPr>
              <p:cNvPr id="300" name="Ink 299">
                <a:extLst>
                  <a:ext uri="{FF2B5EF4-FFF2-40B4-BE49-F238E27FC236}">
                    <a16:creationId xmlns:a16="http://schemas.microsoft.com/office/drawing/2014/main" id="{566A083C-4789-DDA9-9329-318277EACF17}"/>
                  </a:ext>
                </a:extLst>
              </p:cNvPr>
              <p:cNvPicPr/>
              <p:nvPr/>
            </p:nvPicPr>
            <p:blipFill>
              <a:blip r:embed="rId232"/>
              <a:stretch>
                <a:fillRect/>
              </a:stretch>
            </p:blipFill>
            <p:spPr>
              <a:xfrm>
                <a:off x="2595729" y="4661949"/>
                <a:ext cx="5806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301" name="Ink 300">
                <a:extLst>
                  <a:ext uri="{FF2B5EF4-FFF2-40B4-BE49-F238E27FC236}">
                    <a16:creationId xmlns:a16="http://schemas.microsoft.com/office/drawing/2014/main" id="{51BC03B0-60DA-52D8-AAF4-5F06E6E2CA10}"/>
                  </a:ext>
                </a:extLst>
              </p14:cNvPr>
              <p14:cNvContentPartPr/>
              <p14:nvPr/>
            </p14:nvContentPartPr>
            <p14:xfrm>
              <a:off x="4537929" y="3392949"/>
              <a:ext cx="245520" cy="356760"/>
            </p14:xfrm>
          </p:contentPart>
        </mc:Choice>
        <mc:Fallback xmlns="">
          <p:pic>
            <p:nvPicPr>
              <p:cNvPr id="301" name="Ink 300">
                <a:extLst>
                  <a:ext uri="{FF2B5EF4-FFF2-40B4-BE49-F238E27FC236}">
                    <a16:creationId xmlns:a16="http://schemas.microsoft.com/office/drawing/2014/main" id="{51BC03B0-60DA-52D8-AAF4-5F06E6E2CA10}"/>
                  </a:ext>
                </a:extLst>
              </p:cNvPr>
              <p:cNvPicPr/>
              <p:nvPr/>
            </p:nvPicPr>
            <p:blipFill>
              <a:blip r:embed="rId234"/>
              <a:stretch>
                <a:fillRect/>
              </a:stretch>
            </p:blipFill>
            <p:spPr>
              <a:xfrm>
                <a:off x="4531809" y="3386829"/>
                <a:ext cx="257760" cy="369000"/>
              </a:xfrm>
              <a:prstGeom prst="rect">
                <a:avLst/>
              </a:prstGeom>
            </p:spPr>
          </p:pic>
        </mc:Fallback>
      </mc:AlternateContent>
    </p:spTree>
    <p:extLst>
      <p:ext uri="{BB962C8B-B14F-4D97-AF65-F5344CB8AC3E}">
        <p14:creationId xmlns:p14="http://schemas.microsoft.com/office/powerpoint/2010/main" val="1256257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55CA1A-3020-9393-9FA5-7228B36059A2}"/>
              </a:ext>
            </a:extLst>
          </p:cNvPr>
          <p:cNvSpPr>
            <a:spLocks noGrp="1"/>
          </p:cNvSpPr>
          <p:nvPr>
            <p:ph type="dt" sz="half" idx="10"/>
          </p:nvPr>
        </p:nvSpPr>
        <p:spPr/>
        <p:txBody>
          <a:bodyPr/>
          <a:lstStyle/>
          <a:p>
            <a:fld id="{1F2DBF44-4311-4C58-8A36-2F2510DE93A4}" type="datetime1">
              <a:rPr lang="en-IN" smtClean="0"/>
              <a:t>04-05-2024</a:t>
            </a:fld>
            <a:endParaRPr lang="en-IN"/>
          </a:p>
        </p:txBody>
      </p:sp>
      <p:sp>
        <p:nvSpPr>
          <p:cNvPr id="5" name="Footer Placeholder 4">
            <a:extLst>
              <a:ext uri="{FF2B5EF4-FFF2-40B4-BE49-F238E27FC236}">
                <a16:creationId xmlns:a16="http://schemas.microsoft.com/office/drawing/2014/main" id="{F3CAC40E-FBED-3B90-E7F9-EFB79A11FDE1}"/>
              </a:ext>
            </a:extLst>
          </p:cNvPr>
          <p:cNvSpPr>
            <a:spLocks noGrp="1"/>
          </p:cNvSpPr>
          <p:nvPr>
            <p:ph type="ftr" sz="quarter" idx="11"/>
          </p:nvPr>
        </p:nvSpPr>
        <p:spPr/>
        <p:txBody>
          <a:bodyPr/>
          <a:lstStyle/>
          <a:p>
            <a:r>
              <a:rPr lang="en-IN"/>
              <a:t>©Anand Kushwaha</a:t>
            </a:r>
          </a:p>
        </p:txBody>
      </p:sp>
      <p:sp>
        <p:nvSpPr>
          <p:cNvPr id="6" name="Slide Number Placeholder 5">
            <a:extLst>
              <a:ext uri="{FF2B5EF4-FFF2-40B4-BE49-F238E27FC236}">
                <a16:creationId xmlns:a16="http://schemas.microsoft.com/office/drawing/2014/main" id="{56C0EEC8-8225-FEBD-785E-EC979DE715E3}"/>
              </a:ext>
            </a:extLst>
          </p:cNvPr>
          <p:cNvSpPr>
            <a:spLocks noGrp="1"/>
          </p:cNvSpPr>
          <p:nvPr>
            <p:ph type="sldNum" sz="quarter" idx="12"/>
          </p:nvPr>
        </p:nvSpPr>
        <p:spPr/>
        <p:txBody>
          <a:bodyPr/>
          <a:lstStyle/>
          <a:p>
            <a:fld id="{3EC8CF7F-9B40-4E79-998B-426897397EF0}" type="slidenum">
              <a:rPr lang="en-IN" smtClean="0"/>
              <a:t>5</a:t>
            </a:fld>
            <a:endParaRPr lang="en-IN"/>
          </a:p>
        </p:txBody>
      </p:sp>
      <mc:AlternateContent xmlns:mc="http://schemas.openxmlformats.org/markup-compatibility/2006" xmlns:p14="http://schemas.microsoft.com/office/powerpoint/2010/main">
        <mc:Choice Requires="p14">
          <p:contentPart p14:bwMode="auto" r:id="rId2">
            <p14:nvContentPartPr>
              <p14:cNvPr id="84" name="Ink 83">
                <a:extLst>
                  <a:ext uri="{FF2B5EF4-FFF2-40B4-BE49-F238E27FC236}">
                    <a16:creationId xmlns:a16="http://schemas.microsoft.com/office/drawing/2014/main" id="{231D46C3-25C8-3AA9-F12C-7EFC57C0449F}"/>
                  </a:ext>
                </a:extLst>
              </p14:cNvPr>
              <p14:cNvContentPartPr/>
              <p14:nvPr/>
            </p14:nvContentPartPr>
            <p14:xfrm>
              <a:off x="6316689" y="2712549"/>
              <a:ext cx="3324960" cy="898200"/>
            </p14:xfrm>
          </p:contentPart>
        </mc:Choice>
        <mc:Fallback xmlns="">
          <p:pic>
            <p:nvPicPr>
              <p:cNvPr id="84" name="Ink 83">
                <a:extLst>
                  <a:ext uri="{FF2B5EF4-FFF2-40B4-BE49-F238E27FC236}">
                    <a16:creationId xmlns:a16="http://schemas.microsoft.com/office/drawing/2014/main" id="{231D46C3-25C8-3AA9-F12C-7EFC57C0449F}"/>
                  </a:ext>
                </a:extLst>
              </p:cNvPr>
              <p:cNvPicPr/>
              <p:nvPr/>
            </p:nvPicPr>
            <p:blipFill>
              <a:blip r:embed="rId3"/>
              <a:stretch>
                <a:fillRect/>
              </a:stretch>
            </p:blipFill>
            <p:spPr>
              <a:xfrm>
                <a:off x="6310569" y="2706429"/>
                <a:ext cx="3337200" cy="910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6" name="Ink 85">
                <a:extLst>
                  <a:ext uri="{FF2B5EF4-FFF2-40B4-BE49-F238E27FC236}">
                    <a16:creationId xmlns:a16="http://schemas.microsoft.com/office/drawing/2014/main" id="{571DDECF-C2A7-C180-DE89-B4E8E35CDF4F}"/>
                  </a:ext>
                </a:extLst>
              </p14:cNvPr>
              <p14:cNvContentPartPr/>
              <p14:nvPr/>
            </p14:nvContentPartPr>
            <p14:xfrm>
              <a:off x="6589209" y="4876869"/>
              <a:ext cx="2520" cy="28800"/>
            </p14:xfrm>
          </p:contentPart>
        </mc:Choice>
        <mc:Fallback xmlns="">
          <p:pic>
            <p:nvPicPr>
              <p:cNvPr id="86" name="Ink 85">
                <a:extLst>
                  <a:ext uri="{FF2B5EF4-FFF2-40B4-BE49-F238E27FC236}">
                    <a16:creationId xmlns:a16="http://schemas.microsoft.com/office/drawing/2014/main" id="{571DDECF-C2A7-C180-DE89-B4E8E35CDF4F}"/>
                  </a:ext>
                </a:extLst>
              </p:cNvPr>
              <p:cNvPicPr/>
              <p:nvPr/>
            </p:nvPicPr>
            <p:blipFill>
              <a:blip r:embed="rId5"/>
              <a:stretch>
                <a:fillRect/>
              </a:stretch>
            </p:blipFill>
            <p:spPr>
              <a:xfrm>
                <a:off x="6583089" y="4870749"/>
                <a:ext cx="1476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8" name="Ink 87">
                <a:extLst>
                  <a:ext uri="{FF2B5EF4-FFF2-40B4-BE49-F238E27FC236}">
                    <a16:creationId xmlns:a16="http://schemas.microsoft.com/office/drawing/2014/main" id="{996DB1B1-47F8-4A18-9305-65C1E219DB68}"/>
                  </a:ext>
                </a:extLst>
              </p14:cNvPr>
              <p14:cNvContentPartPr/>
              <p14:nvPr/>
            </p14:nvContentPartPr>
            <p14:xfrm>
              <a:off x="6551049" y="4922229"/>
              <a:ext cx="116640" cy="57600"/>
            </p14:xfrm>
          </p:contentPart>
        </mc:Choice>
        <mc:Fallback xmlns="">
          <p:pic>
            <p:nvPicPr>
              <p:cNvPr id="88" name="Ink 87">
                <a:extLst>
                  <a:ext uri="{FF2B5EF4-FFF2-40B4-BE49-F238E27FC236}">
                    <a16:creationId xmlns:a16="http://schemas.microsoft.com/office/drawing/2014/main" id="{996DB1B1-47F8-4A18-9305-65C1E219DB68}"/>
                  </a:ext>
                </a:extLst>
              </p:cNvPr>
              <p:cNvPicPr/>
              <p:nvPr/>
            </p:nvPicPr>
            <p:blipFill>
              <a:blip r:embed="rId7"/>
              <a:stretch>
                <a:fillRect/>
              </a:stretch>
            </p:blipFill>
            <p:spPr>
              <a:xfrm>
                <a:off x="6544929" y="4916109"/>
                <a:ext cx="1288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9" name="Ink 98">
                <a:extLst>
                  <a:ext uri="{FF2B5EF4-FFF2-40B4-BE49-F238E27FC236}">
                    <a16:creationId xmlns:a16="http://schemas.microsoft.com/office/drawing/2014/main" id="{81F556A9-C12A-69E3-23B8-3B61AF0E2CD9}"/>
                  </a:ext>
                </a:extLst>
              </p14:cNvPr>
              <p14:cNvContentPartPr/>
              <p14:nvPr/>
            </p14:nvContentPartPr>
            <p14:xfrm>
              <a:off x="4779129" y="3744309"/>
              <a:ext cx="577800" cy="216720"/>
            </p14:xfrm>
          </p:contentPart>
        </mc:Choice>
        <mc:Fallback xmlns="">
          <p:pic>
            <p:nvPicPr>
              <p:cNvPr id="99" name="Ink 98">
                <a:extLst>
                  <a:ext uri="{FF2B5EF4-FFF2-40B4-BE49-F238E27FC236}">
                    <a16:creationId xmlns:a16="http://schemas.microsoft.com/office/drawing/2014/main" id="{81F556A9-C12A-69E3-23B8-3B61AF0E2CD9}"/>
                  </a:ext>
                </a:extLst>
              </p:cNvPr>
              <p:cNvPicPr/>
              <p:nvPr/>
            </p:nvPicPr>
            <p:blipFill>
              <a:blip r:embed="rId9"/>
              <a:stretch>
                <a:fillRect/>
              </a:stretch>
            </p:blipFill>
            <p:spPr>
              <a:xfrm>
                <a:off x="4773009" y="3738189"/>
                <a:ext cx="590040" cy="228960"/>
              </a:xfrm>
              <a:prstGeom prst="rect">
                <a:avLst/>
              </a:prstGeom>
            </p:spPr>
          </p:pic>
        </mc:Fallback>
      </mc:AlternateContent>
      <p:grpSp>
        <p:nvGrpSpPr>
          <p:cNvPr id="103" name="Group 102">
            <a:extLst>
              <a:ext uri="{FF2B5EF4-FFF2-40B4-BE49-F238E27FC236}">
                <a16:creationId xmlns:a16="http://schemas.microsoft.com/office/drawing/2014/main" id="{86645057-A8F6-07FE-0BE7-2297650D8688}"/>
              </a:ext>
            </a:extLst>
          </p:cNvPr>
          <p:cNvGrpSpPr/>
          <p:nvPr/>
        </p:nvGrpSpPr>
        <p:grpSpPr>
          <a:xfrm>
            <a:off x="1517889" y="323949"/>
            <a:ext cx="10688760" cy="6048000"/>
            <a:chOff x="1517889" y="323949"/>
            <a:chExt cx="10688760" cy="6048000"/>
          </a:xfrm>
        </p:grpSpPr>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1FA4FA91-B0A3-5A2F-EC41-BB9F80C35B74}"/>
                    </a:ext>
                  </a:extLst>
                </p14:cNvPr>
                <p14:cNvContentPartPr/>
                <p14:nvPr/>
              </p14:nvContentPartPr>
              <p14:xfrm>
                <a:off x="3027369" y="1876269"/>
                <a:ext cx="3308400" cy="238320"/>
              </p14:xfrm>
            </p:contentPart>
          </mc:Choice>
          <mc:Fallback xmlns="">
            <p:pic>
              <p:nvPicPr>
                <p:cNvPr id="7" name="Ink 6">
                  <a:extLst>
                    <a:ext uri="{FF2B5EF4-FFF2-40B4-BE49-F238E27FC236}">
                      <a16:creationId xmlns:a16="http://schemas.microsoft.com/office/drawing/2014/main" id="{1FA4FA91-B0A3-5A2F-EC41-BB9F80C35B74}"/>
                    </a:ext>
                  </a:extLst>
                </p:cNvPr>
                <p:cNvPicPr/>
                <p:nvPr/>
              </p:nvPicPr>
              <p:blipFill>
                <a:blip r:embed="rId11"/>
                <a:stretch>
                  <a:fillRect/>
                </a:stretch>
              </p:blipFill>
              <p:spPr>
                <a:xfrm>
                  <a:off x="3021249" y="1870149"/>
                  <a:ext cx="33206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A3917835-E768-3604-EDF8-B2152032A164}"/>
                    </a:ext>
                  </a:extLst>
                </p14:cNvPr>
                <p14:cNvContentPartPr/>
                <p14:nvPr/>
              </p14:nvContentPartPr>
              <p14:xfrm>
                <a:off x="2096049" y="2126829"/>
                <a:ext cx="4507200" cy="3610440"/>
              </p14:xfrm>
            </p:contentPart>
          </mc:Choice>
          <mc:Fallback xmlns="">
            <p:pic>
              <p:nvPicPr>
                <p:cNvPr id="8" name="Ink 7">
                  <a:extLst>
                    <a:ext uri="{FF2B5EF4-FFF2-40B4-BE49-F238E27FC236}">
                      <a16:creationId xmlns:a16="http://schemas.microsoft.com/office/drawing/2014/main" id="{A3917835-E768-3604-EDF8-B2152032A164}"/>
                    </a:ext>
                  </a:extLst>
                </p:cNvPr>
                <p:cNvPicPr/>
                <p:nvPr/>
              </p:nvPicPr>
              <p:blipFill>
                <a:blip r:embed="rId13"/>
                <a:stretch>
                  <a:fillRect/>
                </a:stretch>
              </p:blipFill>
              <p:spPr>
                <a:xfrm>
                  <a:off x="2089929" y="2120709"/>
                  <a:ext cx="4519440" cy="3622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4C50DAF8-BF77-ED0E-572D-C2E10A624563}"/>
                    </a:ext>
                  </a:extLst>
                </p14:cNvPr>
                <p14:cNvContentPartPr/>
                <p14:nvPr/>
              </p14:nvContentPartPr>
              <p14:xfrm>
                <a:off x="5977209" y="1718949"/>
                <a:ext cx="1939680" cy="3756600"/>
              </p14:xfrm>
            </p:contentPart>
          </mc:Choice>
          <mc:Fallback xmlns="">
            <p:pic>
              <p:nvPicPr>
                <p:cNvPr id="9" name="Ink 8">
                  <a:extLst>
                    <a:ext uri="{FF2B5EF4-FFF2-40B4-BE49-F238E27FC236}">
                      <a16:creationId xmlns:a16="http://schemas.microsoft.com/office/drawing/2014/main" id="{4C50DAF8-BF77-ED0E-572D-C2E10A624563}"/>
                    </a:ext>
                  </a:extLst>
                </p:cNvPr>
                <p:cNvPicPr/>
                <p:nvPr/>
              </p:nvPicPr>
              <p:blipFill>
                <a:blip r:embed="rId15"/>
                <a:stretch>
                  <a:fillRect/>
                </a:stretch>
              </p:blipFill>
              <p:spPr>
                <a:xfrm>
                  <a:off x="5971089" y="1712829"/>
                  <a:ext cx="1951920" cy="3768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79A58521-C991-6612-B594-3530570AF56C}"/>
                    </a:ext>
                  </a:extLst>
                </p14:cNvPr>
                <p14:cNvContentPartPr/>
                <p14:nvPr/>
              </p14:nvContentPartPr>
              <p14:xfrm>
                <a:off x="1517889" y="1067349"/>
                <a:ext cx="7514280" cy="5304600"/>
              </p14:xfrm>
            </p:contentPart>
          </mc:Choice>
          <mc:Fallback xmlns="">
            <p:pic>
              <p:nvPicPr>
                <p:cNvPr id="11" name="Ink 10">
                  <a:extLst>
                    <a:ext uri="{FF2B5EF4-FFF2-40B4-BE49-F238E27FC236}">
                      <a16:creationId xmlns:a16="http://schemas.microsoft.com/office/drawing/2014/main" id="{79A58521-C991-6612-B594-3530570AF56C}"/>
                    </a:ext>
                  </a:extLst>
                </p:cNvPr>
                <p:cNvPicPr/>
                <p:nvPr/>
              </p:nvPicPr>
              <p:blipFill>
                <a:blip r:embed="rId17"/>
                <a:stretch>
                  <a:fillRect/>
                </a:stretch>
              </p:blipFill>
              <p:spPr>
                <a:xfrm>
                  <a:off x="1511769" y="1061229"/>
                  <a:ext cx="7526520" cy="5316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5F55272F-F08D-BC73-8BA3-A0A915C8C823}"/>
                    </a:ext>
                  </a:extLst>
                </p14:cNvPr>
                <p14:cNvContentPartPr/>
                <p14:nvPr/>
              </p14:nvContentPartPr>
              <p14:xfrm>
                <a:off x="1711569" y="436989"/>
                <a:ext cx="7629840" cy="5284440"/>
              </p14:xfrm>
            </p:contentPart>
          </mc:Choice>
          <mc:Fallback xmlns="">
            <p:pic>
              <p:nvPicPr>
                <p:cNvPr id="12" name="Ink 11">
                  <a:extLst>
                    <a:ext uri="{FF2B5EF4-FFF2-40B4-BE49-F238E27FC236}">
                      <a16:creationId xmlns:a16="http://schemas.microsoft.com/office/drawing/2014/main" id="{5F55272F-F08D-BC73-8BA3-A0A915C8C823}"/>
                    </a:ext>
                  </a:extLst>
                </p:cNvPr>
                <p:cNvPicPr/>
                <p:nvPr/>
              </p:nvPicPr>
              <p:blipFill>
                <a:blip r:embed="rId19"/>
                <a:stretch>
                  <a:fillRect/>
                </a:stretch>
              </p:blipFill>
              <p:spPr>
                <a:xfrm>
                  <a:off x="1705449" y="430869"/>
                  <a:ext cx="7642080" cy="5296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50F564D9-B2EA-2691-11DF-D71E8272A07A}"/>
                    </a:ext>
                  </a:extLst>
                </p14:cNvPr>
                <p14:cNvContentPartPr/>
                <p14:nvPr/>
              </p14:nvContentPartPr>
              <p14:xfrm>
                <a:off x="9227649" y="420069"/>
                <a:ext cx="406440" cy="419760"/>
              </p14:xfrm>
            </p:contentPart>
          </mc:Choice>
          <mc:Fallback xmlns="">
            <p:pic>
              <p:nvPicPr>
                <p:cNvPr id="14" name="Ink 13">
                  <a:extLst>
                    <a:ext uri="{FF2B5EF4-FFF2-40B4-BE49-F238E27FC236}">
                      <a16:creationId xmlns:a16="http://schemas.microsoft.com/office/drawing/2014/main" id="{50F564D9-B2EA-2691-11DF-D71E8272A07A}"/>
                    </a:ext>
                  </a:extLst>
                </p:cNvPr>
                <p:cNvPicPr/>
                <p:nvPr/>
              </p:nvPicPr>
              <p:blipFill>
                <a:blip r:embed="rId21"/>
                <a:stretch>
                  <a:fillRect/>
                </a:stretch>
              </p:blipFill>
              <p:spPr>
                <a:xfrm>
                  <a:off x="9221529" y="413949"/>
                  <a:ext cx="41868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F7B5A649-874C-E55D-C1BF-07671D033427}"/>
                    </a:ext>
                  </a:extLst>
                </p14:cNvPr>
                <p14:cNvContentPartPr/>
                <p14:nvPr/>
              </p14:nvContentPartPr>
              <p14:xfrm>
                <a:off x="9728769" y="474429"/>
                <a:ext cx="251280" cy="284400"/>
              </p14:xfrm>
            </p:contentPart>
          </mc:Choice>
          <mc:Fallback xmlns="">
            <p:pic>
              <p:nvPicPr>
                <p:cNvPr id="15" name="Ink 14">
                  <a:extLst>
                    <a:ext uri="{FF2B5EF4-FFF2-40B4-BE49-F238E27FC236}">
                      <a16:creationId xmlns:a16="http://schemas.microsoft.com/office/drawing/2014/main" id="{F7B5A649-874C-E55D-C1BF-07671D033427}"/>
                    </a:ext>
                  </a:extLst>
                </p:cNvPr>
                <p:cNvPicPr/>
                <p:nvPr/>
              </p:nvPicPr>
              <p:blipFill>
                <a:blip r:embed="rId23"/>
                <a:stretch>
                  <a:fillRect/>
                </a:stretch>
              </p:blipFill>
              <p:spPr>
                <a:xfrm>
                  <a:off x="9722649" y="468309"/>
                  <a:ext cx="2635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0073F3CE-A609-7949-ADBB-FCF2E9D0A73C}"/>
                    </a:ext>
                  </a:extLst>
                </p14:cNvPr>
                <p14:cNvContentPartPr/>
                <p14:nvPr/>
              </p14:nvContentPartPr>
              <p14:xfrm>
                <a:off x="10137009" y="323949"/>
                <a:ext cx="79560" cy="201600"/>
              </p14:xfrm>
            </p:contentPart>
          </mc:Choice>
          <mc:Fallback xmlns="">
            <p:pic>
              <p:nvPicPr>
                <p:cNvPr id="16" name="Ink 15">
                  <a:extLst>
                    <a:ext uri="{FF2B5EF4-FFF2-40B4-BE49-F238E27FC236}">
                      <a16:creationId xmlns:a16="http://schemas.microsoft.com/office/drawing/2014/main" id="{0073F3CE-A609-7949-ADBB-FCF2E9D0A73C}"/>
                    </a:ext>
                  </a:extLst>
                </p:cNvPr>
                <p:cNvPicPr/>
                <p:nvPr/>
              </p:nvPicPr>
              <p:blipFill>
                <a:blip r:embed="rId25"/>
                <a:stretch>
                  <a:fillRect/>
                </a:stretch>
              </p:blipFill>
              <p:spPr>
                <a:xfrm>
                  <a:off x="10130889" y="317829"/>
                  <a:ext cx="918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AF1EF57F-BA4F-C91E-6A0E-B16B9A2CCC4F}"/>
                    </a:ext>
                  </a:extLst>
                </p14:cNvPr>
                <p14:cNvContentPartPr/>
                <p14:nvPr/>
              </p14:nvContentPartPr>
              <p14:xfrm>
                <a:off x="10338609" y="352389"/>
                <a:ext cx="177840" cy="307440"/>
              </p14:xfrm>
            </p:contentPart>
          </mc:Choice>
          <mc:Fallback xmlns="">
            <p:pic>
              <p:nvPicPr>
                <p:cNvPr id="17" name="Ink 16">
                  <a:extLst>
                    <a:ext uri="{FF2B5EF4-FFF2-40B4-BE49-F238E27FC236}">
                      <a16:creationId xmlns:a16="http://schemas.microsoft.com/office/drawing/2014/main" id="{AF1EF57F-BA4F-C91E-6A0E-B16B9A2CCC4F}"/>
                    </a:ext>
                  </a:extLst>
                </p:cNvPr>
                <p:cNvPicPr/>
                <p:nvPr/>
              </p:nvPicPr>
              <p:blipFill>
                <a:blip r:embed="rId27"/>
                <a:stretch>
                  <a:fillRect/>
                </a:stretch>
              </p:blipFill>
              <p:spPr>
                <a:xfrm>
                  <a:off x="10332489" y="346269"/>
                  <a:ext cx="19008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7DEC0D25-009B-E235-1DDB-C6FA2FF0625E}"/>
                    </a:ext>
                  </a:extLst>
                </p14:cNvPr>
                <p14:cNvContentPartPr/>
                <p14:nvPr/>
              </p14:nvContentPartPr>
              <p14:xfrm>
                <a:off x="10207209" y="991389"/>
                <a:ext cx="223920" cy="116640"/>
              </p14:xfrm>
            </p:contentPart>
          </mc:Choice>
          <mc:Fallback xmlns="">
            <p:pic>
              <p:nvPicPr>
                <p:cNvPr id="18" name="Ink 17">
                  <a:extLst>
                    <a:ext uri="{FF2B5EF4-FFF2-40B4-BE49-F238E27FC236}">
                      <a16:creationId xmlns:a16="http://schemas.microsoft.com/office/drawing/2014/main" id="{7DEC0D25-009B-E235-1DDB-C6FA2FF0625E}"/>
                    </a:ext>
                  </a:extLst>
                </p:cNvPr>
                <p:cNvPicPr/>
                <p:nvPr/>
              </p:nvPicPr>
              <p:blipFill>
                <a:blip r:embed="rId29"/>
                <a:stretch>
                  <a:fillRect/>
                </a:stretch>
              </p:blipFill>
              <p:spPr>
                <a:xfrm>
                  <a:off x="10201089" y="985269"/>
                  <a:ext cx="23616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8405B188-F18E-CE30-08F2-30A7C46EB6C9}"/>
                    </a:ext>
                  </a:extLst>
                </p14:cNvPr>
                <p14:cNvContentPartPr/>
                <p14:nvPr/>
              </p14:nvContentPartPr>
              <p14:xfrm>
                <a:off x="10195329" y="1065549"/>
                <a:ext cx="236880" cy="132480"/>
              </p14:xfrm>
            </p:contentPart>
          </mc:Choice>
          <mc:Fallback xmlns="">
            <p:pic>
              <p:nvPicPr>
                <p:cNvPr id="19" name="Ink 18">
                  <a:extLst>
                    <a:ext uri="{FF2B5EF4-FFF2-40B4-BE49-F238E27FC236}">
                      <a16:creationId xmlns:a16="http://schemas.microsoft.com/office/drawing/2014/main" id="{8405B188-F18E-CE30-08F2-30A7C46EB6C9}"/>
                    </a:ext>
                  </a:extLst>
                </p:cNvPr>
                <p:cNvPicPr/>
                <p:nvPr/>
              </p:nvPicPr>
              <p:blipFill>
                <a:blip r:embed="rId31"/>
                <a:stretch>
                  <a:fillRect/>
                </a:stretch>
              </p:blipFill>
              <p:spPr>
                <a:xfrm>
                  <a:off x="10189209" y="1059429"/>
                  <a:ext cx="2491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92B0CB9E-E8F7-6C32-907E-DD9CACE0C95B}"/>
                    </a:ext>
                  </a:extLst>
                </p14:cNvPr>
                <p14:cNvContentPartPr/>
                <p14:nvPr/>
              </p14:nvContentPartPr>
              <p14:xfrm>
                <a:off x="10529049" y="771789"/>
                <a:ext cx="1321920" cy="400680"/>
              </p14:xfrm>
            </p:contentPart>
          </mc:Choice>
          <mc:Fallback xmlns="">
            <p:pic>
              <p:nvPicPr>
                <p:cNvPr id="20" name="Ink 19">
                  <a:extLst>
                    <a:ext uri="{FF2B5EF4-FFF2-40B4-BE49-F238E27FC236}">
                      <a16:creationId xmlns:a16="http://schemas.microsoft.com/office/drawing/2014/main" id="{92B0CB9E-E8F7-6C32-907E-DD9CACE0C95B}"/>
                    </a:ext>
                  </a:extLst>
                </p:cNvPr>
                <p:cNvPicPr/>
                <p:nvPr/>
              </p:nvPicPr>
              <p:blipFill>
                <a:blip r:embed="rId33"/>
                <a:stretch>
                  <a:fillRect/>
                </a:stretch>
              </p:blipFill>
              <p:spPr>
                <a:xfrm>
                  <a:off x="10522929" y="765669"/>
                  <a:ext cx="133416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D2FAFBB2-EB9F-ED7B-1807-D369B8FE6DB5}"/>
                    </a:ext>
                  </a:extLst>
                </p14:cNvPr>
                <p14:cNvContentPartPr/>
                <p14:nvPr/>
              </p14:nvContentPartPr>
              <p14:xfrm>
                <a:off x="11260209" y="863949"/>
                <a:ext cx="462960" cy="17640"/>
              </p14:xfrm>
            </p:contentPart>
          </mc:Choice>
          <mc:Fallback xmlns="">
            <p:pic>
              <p:nvPicPr>
                <p:cNvPr id="21" name="Ink 20">
                  <a:extLst>
                    <a:ext uri="{FF2B5EF4-FFF2-40B4-BE49-F238E27FC236}">
                      <a16:creationId xmlns:a16="http://schemas.microsoft.com/office/drawing/2014/main" id="{D2FAFBB2-EB9F-ED7B-1807-D369B8FE6DB5}"/>
                    </a:ext>
                  </a:extLst>
                </p:cNvPr>
                <p:cNvPicPr/>
                <p:nvPr/>
              </p:nvPicPr>
              <p:blipFill>
                <a:blip r:embed="rId35"/>
                <a:stretch>
                  <a:fillRect/>
                </a:stretch>
              </p:blipFill>
              <p:spPr>
                <a:xfrm>
                  <a:off x="11254089" y="857829"/>
                  <a:ext cx="47520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CFE41C45-EDA4-5157-965A-0566EABEB811}"/>
                    </a:ext>
                  </a:extLst>
                </p14:cNvPr>
                <p14:cNvContentPartPr/>
                <p14:nvPr/>
              </p14:nvContentPartPr>
              <p14:xfrm>
                <a:off x="9154569" y="3877509"/>
                <a:ext cx="223200" cy="69120"/>
              </p14:xfrm>
            </p:contentPart>
          </mc:Choice>
          <mc:Fallback xmlns="">
            <p:pic>
              <p:nvPicPr>
                <p:cNvPr id="23" name="Ink 22">
                  <a:extLst>
                    <a:ext uri="{FF2B5EF4-FFF2-40B4-BE49-F238E27FC236}">
                      <a16:creationId xmlns:a16="http://schemas.microsoft.com/office/drawing/2014/main" id="{CFE41C45-EDA4-5157-965A-0566EABEB811}"/>
                    </a:ext>
                  </a:extLst>
                </p:cNvPr>
                <p:cNvPicPr/>
                <p:nvPr/>
              </p:nvPicPr>
              <p:blipFill>
                <a:blip r:embed="rId37"/>
                <a:stretch>
                  <a:fillRect/>
                </a:stretch>
              </p:blipFill>
              <p:spPr>
                <a:xfrm>
                  <a:off x="9148449" y="3871389"/>
                  <a:ext cx="23544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16676A9B-7B00-0F0F-BD66-CFBD36015D34}"/>
                    </a:ext>
                  </a:extLst>
                </p14:cNvPr>
                <p14:cNvContentPartPr/>
                <p14:nvPr/>
              </p14:nvContentPartPr>
              <p14:xfrm>
                <a:off x="9288849" y="3756909"/>
                <a:ext cx="152280" cy="204840"/>
              </p14:xfrm>
            </p:contentPart>
          </mc:Choice>
          <mc:Fallback xmlns="">
            <p:pic>
              <p:nvPicPr>
                <p:cNvPr id="24" name="Ink 23">
                  <a:extLst>
                    <a:ext uri="{FF2B5EF4-FFF2-40B4-BE49-F238E27FC236}">
                      <a16:creationId xmlns:a16="http://schemas.microsoft.com/office/drawing/2014/main" id="{16676A9B-7B00-0F0F-BD66-CFBD36015D34}"/>
                    </a:ext>
                  </a:extLst>
                </p:cNvPr>
                <p:cNvPicPr/>
                <p:nvPr/>
              </p:nvPicPr>
              <p:blipFill>
                <a:blip r:embed="rId39"/>
                <a:stretch>
                  <a:fillRect/>
                </a:stretch>
              </p:blipFill>
              <p:spPr>
                <a:xfrm>
                  <a:off x="9282729" y="3750789"/>
                  <a:ext cx="16452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144DA6E9-D24E-546E-2110-4DDE87BDBF77}"/>
                    </a:ext>
                  </a:extLst>
                </p14:cNvPr>
                <p14:cNvContentPartPr/>
                <p14:nvPr/>
              </p14:nvContentPartPr>
              <p14:xfrm>
                <a:off x="9495129" y="3356229"/>
                <a:ext cx="1264680" cy="579240"/>
              </p14:xfrm>
            </p:contentPart>
          </mc:Choice>
          <mc:Fallback xmlns="">
            <p:pic>
              <p:nvPicPr>
                <p:cNvPr id="26" name="Ink 25">
                  <a:extLst>
                    <a:ext uri="{FF2B5EF4-FFF2-40B4-BE49-F238E27FC236}">
                      <a16:creationId xmlns:a16="http://schemas.microsoft.com/office/drawing/2014/main" id="{144DA6E9-D24E-546E-2110-4DDE87BDBF77}"/>
                    </a:ext>
                  </a:extLst>
                </p:cNvPr>
                <p:cNvPicPr/>
                <p:nvPr/>
              </p:nvPicPr>
              <p:blipFill>
                <a:blip r:embed="rId41"/>
                <a:stretch>
                  <a:fillRect/>
                </a:stretch>
              </p:blipFill>
              <p:spPr>
                <a:xfrm>
                  <a:off x="9489009" y="3350109"/>
                  <a:ext cx="1276920" cy="591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8EA57E79-9799-A41C-988F-45F8D84955D8}"/>
                    </a:ext>
                  </a:extLst>
                </p14:cNvPr>
                <p14:cNvContentPartPr/>
                <p14:nvPr/>
              </p14:nvContentPartPr>
              <p14:xfrm>
                <a:off x="9616809" y="4044549"/>
                <a:ext cx="98280" cy="333360"/>
              </p14:xfrm>
            </p:contentPart>
          </mc:Choice>
          <mc:Fallback xmlns="">
            <p:pic>
              <p:nvPicPr>
                <p:cNvPr id="27" name="Ink 26">
                  <a:extLst>
                    <a:ext uri="{FF2B5EF4-FFF2-40B4-BE49-F238E27FC236}">
                      <a16:creationId xmlns:a16="http://schemas.microsoft.com/office/drawing/2014/main" id="{8EA57E79-9799-A41C-988F-45F8D84955D8}"/>
                    </a:ext>
                  </a:extLst>
                </p:cNvPr>
                <p:cNvPicPr/>
                <p:nvPr/>
              </p:nvPicPr>
              <p:blipFill>
                <a:blip r:embed="rId43"/>
                <a:stretch>
                  <a:fillRect/>
                </a:stretch>
              </p:blipFill>
              <p:spPr>
                <a:xfrm>
                  <a:off x="9610689" y="4038429"/>
                  <a:ext cx="11052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5A4609CF-11BA-D184-5E3F-99E29DE624A6}"/>
                    </a:ext>
                  </a:extLst>
                </p14:cNvPr>
                <p14:cNvContentPartPr/>
                <p14:nvPr/>
              </p14:nvContentPartPr>
              <p14:xfrm>
                <a:off x="9943689" y="3949509"/>
                <a:ext cx="242640" cy="303120"/>
              </p14:xfrm>
            </p:contentPart>
          </mc:Choice>
          <mc:Fallback xmlns="">
            <p:pic>
              <p:nvPicPr>
                <p:cNvPr id="28" name="Ink 27">
                  <a:extLst>
                    <a:ext uri="{FF2B5EF4-FFF2-40B4-BE49-F238E27FC236}">
                      <a16:creationId xmlns:a16="http://schemas.microsoft.com/office/drawing/2014/main" id="{5A4609CF-11BA-D184-5E3F-99E29DE624A6}"/>
                    </a:ext>
                  </a:extLst>
                </p:cNvPr>
                <p:cNvPicPr/>
                <p:nvPr/>
              </p:nvPicPr>
              <p:blipFill>
                <a:blip r:embed="rId45"/>
                <a:stretch>
                  <a:fillRect/>
                </a:stretch>
              </p:blipFill>
              <p:spPr>
                <a:xfrm>
                  <a:off x="9937569" y="3943389"/>
                  <a:ext cx="25488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4CD810E8-CE90-8E14-34EC-680E9551C689}"/>
                    </a:ext>
                  </a:extLst>
                </p14:cNvPr>
                <p14:cNvContentPartPr/>
                <p14:nvPr/>
              </p14:nvContentPartPr>
              <p14:xfrm>
                <a:off x="10307649" y="3885069"/>
                <a:ext cx="338400" cy="190080"/>
              </p14:xfrm>
            </p:contentPart>
          </mc:Choice>
          <mc:Fallback xmlns="">
            <p:pic>
              <p:nvPicPr>
                <p:cNvPr id="29" name="Ink 28">
                  <a:extLst>
                    <a:ext uri="{FF2B5EF4-FFF2-40B4-BE49-F238E27FC236}">
                      <a16:creationId xmlns:a16="http://schemas.microsoft.com/office/drawing/2014/main" id="{4CD810E8-CE90-8E14-34EC-680E9551C689}"/>
                    </a:ext>
                  </a:extLst>
                </p:cNvPr>
                <p:cNvPicPr/>
                <p:nvPr/>
              </p:nvPicPr>
              <p:blipFill>
                <a:blip r:embed="rId47"/>
                <a:stretch>
                  <a:fillRect/>
                </a:stretch>
              </p:blipFill>
              <p:spPr>
                <a:xfrm>
                  <a:off x="10301529" y="3878949"/>
                  <a:ext cx="3506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84936D03-D762-7489-8046-5286BE60609F}"/>
                    </a:ext>
                  </a:extLst>
                </p14:cNvPr>
                <p14:cNvContentPartPr/>
                <p14:nvPr/>
              </p14:nvContentPartPr>
              <p14:xfrm>
                <a:off x="10614369" y="3800109"/>
                <a:ext cx="200520" cy="183960"/>
              </p14:xfrm>
            </p:contentPart>
          </mc:Choice>
          <mc:Fallback xmlns="">
            <p:pic>
              <p:nvPicPr>
                <p:cNvPr id="30" name="Ink 29">
                  <a:extLst>
                    <a:ext uri="{FF2B5EF4-FFF2-40B4-BE49-F238E27FC236}">
                      <a16:creationId xmlns:a16="http://schemas.microsoft.com/office/drawing/2014/main" id="{84936D03-D762-7489-8046-5286BE60609F}"/>
                    </a:ext>
                  </a:extLst>
                </p:cNvPr>
                <p:cNvPicPr/>
                <p:nvPr/>
              </p:nvPicPr>
              <p:blipFill>
                <a:blip r:embed="rId49"/>
                <a:stretch>
                  <a:fillRect/>
                </a:stretch>
              </p:blipFill>
              <p:spPr>
                <a:xfrm>
                  <a:off x="10608249" y="3793989"/>
                  <a:ext cx="2127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Ink 30">
                  <a:extLst>
                    <a:ext uri="{FF2B5EF4-FFF2-40B4-BE49-F238E27FC236}">
                      <a16:creationId xmlns:a16="http://schemas.microsoft.com/office/drawing/2014/main" id="{971466B6-7C5B-7C73-92D5-EAB897C44D1F}"/>
                    </a:ext>
                  </a:extLst>
                </p14:cNvPr>
                <p14:cNvContentPartPr/>
                <p14:nvPr/>
              </p14:nvContentPartPr>
              <p14:xfrm>
                <a:off x="10902009" y="3694989"/>
                <a:ext cx="255600" cy="305280"/>
              </p14:xfrm>
            </p:contentPart>
          </mc:Choice>
          <mc:Fallback xmlns="">
            <p:pic>
              <p:nvPicPr>
                <p:cNvPr id="31" name="Ink 30">
                  <a:extLst>
                    <a:ext uri="{FF2B5EF4-FFF2-40B4-BE49-F238E27FC236}">
                      <a16:creationId xmlns:a16="http://schemas.microsoft.com/office/drawing/2014/main" id="{971466B6-7C5B-7C73-92D5-EAB897C44D1F}"/>
                    </a:ext>
                  </a:extLst>
                </p:cNvPr>
                <p:cNvPicPr/>
                <p:nvPr/>
              </p:nvPicPr>
              <p:blipFill>
                <a:blip r:embed="rId51"/>
                <a:stretch>
                  <a:fillRect/>
                </a:stretch>
              </p:blipFill>
              <p:spPr>
                <a:xfrm>
                  <a:off x="10895889" y="3688869"/>
                  <a:ext cx="26784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87033A91-007E-180E-E56A-D6234C5055FB}"/>
                    </a:ext>
                  </a:extLst>
                </p14:cNvPr>
                <p14:cNvContentPartPr/>
                <p14:nvPr/>
              </p14:nvContentPartPr>
              <p14:xfrm>
                <a:off x="9852249" y="4293669"/>
                <a:ext cx="274680" cy="348120"/>
              </p14:xfrm>
            </p:contentPart>
          </mc:Choice>
          <mc:Fallback xmlns="">
            <p:pic>
              <p:nvPicPr>
                <p:cNvPr id="32" name="Ink 31">
                  <a:extLst>
                    <a:ext uri="{FF2B5EF4-FFF2-40B4-BE49-F238E27FC236}">
                      <a16:creationId xmlns:a16="http://schemas.microsoft.com/office/drawing/2014/main" id="{87033A91-007E-180E-E56A-D6234C5055FB}"/>
                    </a:ext>
                  </a:extLst>
                </p:cNvPr>
                <p:cNvPicPr/>
                <p:nvPr/>
              </p:nvPicPr>
              <p:blipFill>
                <a:blip r:embed="rId53"/>
                <a:stretch>
                  <a:fillRect/>
                </a:stretch>
              </p:blipFill>
              <p:spPr>
                <a:xfrm>
                  <a:off x="9846129" y="4287549"/>
                  <a:ext cx="28692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Ink 32">
                  <a:extLst>
                    <a:ext uri="{FF2B5EF4-FFF2-40B4-BE49-F238E27FC236}">
                      <a16:creationId xmlns:a16="http://schemas.microsoft.com/office/drawing/2014/main" id="{A4D5971E-CF93-B802-FCC4-EA4A3EEC67CF}"/>
                    </a:ext>
                  </a:extLst>
                </p14:cNvPr>
                <p14:cNvContentPartPr/>
                <p14:nvPr/>
              </p14:nvContentPartPr>
              <p14:xfrm>
                <a:off x="10212969" y="4379349"/>
                <a:ext cx="133920" cy="167400"/>
              </p14:xfrm>
            </p:contentPart>
          </mc:Choice>
          <mc:Fallback xmlns="">
            <p:pic>
              <p:nvPicPr>
                <p:cNvPr id="33" name="Ink 32">
                  <a:extLst>
                    <a:ext uri="{FF2B5EF4-FFF2-40B4-BE49-F238E27FC236}">
                      <a16:creationId xmlns:a16="http://schemas.microsoft.com/office/drawing/2014/main" id="{A4D5971E-CF93-B802-FCC4-EA4A3EEC67CF}"/>
                    </a:ext>
                  </a:extLst>
                </p:cNvPr>
                <p:cNvPicPr/>
                <p:nvPr/>
              </p:nvPicPr>
              <p:blipFill>
                <a:blip r:embed="rId55"/>
                <a:stretch>
                  <a:fillRect/>
                </a:stretch>
              </p:blipFill>
              <p:spPr>
                <a:xfrm>
                  <a:off x="10206849" y="4373229"/>
                  <a:ext cx="14616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01409B74-8F02-BCEC-A18A-5005CD02D254}"/>
                    </a:ext>
                  </a:extLst>
                </p14:cNvPr>
                <p14:cNvContentPartPr/>
                <p14:nvPr/>
              </p14:nvContentPartPr>
              <p14:xfrm>
                <a:off x="10314129" y="4183869"/>
                <a:ext cx="593280" cy="270720"/>
              </p14:xfrm>
            </p:contentPart>
          </mc:Choice>
          <mc:Fallback xmlns="">
            <p:pic>
              <p:nvPicPr>
                <p:cNvPr id="34" name="Ink 33">
                  <a:extLst>
                    <a:ext uri="{FF2B5EF4-FFF2-40B4-BE49-F238E27FC236}">
                      <a16:creationId xmlns:a16="http://schemas.microsoft.com/office/drawing/2014/main" id="{01409B74-8F02-BCEC-A18A-5005CD02D254}"/>
                    </a:ext>
                  </a:extLst>
                </p:cNvPr>
                <p:cNvPicPr/>
                <p:nvPr/>
              </p:nvPicPr>
              <p:blipFill>
                <a:blip r:embed="rId57"/>
                <a:stretch>
                  <a:fillRect/>
                </a:stretch>
              </p:blipFill>
              <p:spPr>
                <a:xfrm>
                  <a:off x="10308009" y="4177749"/>
                  <a:ext cx="6055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Ink 34">
                  <a:extLst>
                    <a:ext uri="{FF2B5EF4-FFF2-40B4-BE49-F238E27FC236}">
                      <a16:creationId xmlns:a16="http://schemas.microsoft.com/office/drawing/2014/main" id="{A98FCD4E-138E-919E-AFC4-8DD76AAA46B8}"/>
                    </a:ext>
                  </a:extLst>
                </p14:cNvPr>
                <p14:cNvContentPartPr/>
                <p14:nvPr/>
              </p14:nvContentPartPr>
              <p14:xfrm>
                <a:off x="9914169" y="4760949"/>
                <a:ext cx="338400" cy="272160"/>
              </p14:xfrm>
            </p:contentPart>
          </mc:Choice>
          <mc:Fallback xmlns="">
            <p:pic>
              <p:nvPicPr>
                <p:cNvPr id="35" name="Ink 34">
                  <a:extLst>
                    <a:ext uri="{FF2B5EF4-FFF2-40B4-BE49-F238E27FC236}">
                      <a16:creationId xmlns:a16="http://schemas.microsoft.com/office/drawing/2014/main" id="{A98FCD4E-138E-919E-AFC4-8DD76AAA46B8}"/>
                    </a:ext>
                  </a:extLst>
                </p:cNvPr>
                <p:cNvPicPr/>
                <p:nvPr/>
              </p:nvPicPr>
              <p:blipFill>
                <a:blip r:embed="rId59"/>
                <a:stretch>
                  <a:fillRect/>
                </a:stretch>
              </p:blipFill>
              <p:spPr>
                <a:xfrm>
                  <a:off x="9908049" y="4754829"/>
                  <a:ext cx="350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9FA96265-9BE9-39AF-3F70-86EDF65428C9}"/>
                    </a:ext>
                  </a:extLst>
                </p14:cNvPr>
                <p14:cNvContentPartPr/>
                <p14:nvPr/>
              </p14:nvContentPartPr>
              <p14:xfrm>
                <a:off x="10345809" y="4666989"/>
                <a:ext cx="198360" cy="280440"/>
              </p14:xfrm>
            </p:contentPart>
          </mc:Choice>
          <mc:Fallback xmlns="">
            <p:pic>
              <p:nvPicPr>
                <p:cNvPr id="36" name="Ink 35">
                  <a:extLst>
                    <a:ext uri="{FF2B5EF4-FFF2-40B4-BE49-F238E27FC236}">
                      <a16:creationId xmlns:a16="http://schemas.microsoft.com/office/drawing/2014/main" id="{9FA96265-9BE9-39AF-3F70-86EDF65428C9}"/>
                    </a:ext>
                  </a:extLst>
                </p:cNvPr>
                <p:cNvPicPr/>
                <p:nvPr/>
              </p:nvPicPr>
              <p:blipFill>
                <a:blip r:embed="rId61"/>
                <a:stretch>
                  <a:fillRect/>
                </a:stretch>
              </p:blipFill>
              <p:spPr>
                <a:xfrm>
                  <a:off x="10339689" y="4660869"/>
                  <a:ext cx="2106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DE592BD4-E57B-42B0-7C3C-3DEA7377BA26}"/>
                    </a:ext>
                  </a:extLst>
                </p14:cNvPr>
                <p14:cNvContentPartPr/>
                <p14:nvPr/>
              </p14:nvContentPartPr>
              <p14:xfrm>
                <a:off x="10700049" y="4539549"/>
                <a:ext cx="199440" cy="363240"/>
              </p14:xfrm>
            </p:contentPart>
          </mc:Choice>
          <mc:Fallback xmlns="">
            <p:pic>
              <p:nvPicPr>
                <p:cNvPr id="37" name="Ink 36">
                  <a:extLst>
                    <a:ext uri="{FF2B5EF4-FFF2-40B4-BE49-F238E27FC236}">
                      <a16:creationId xmlns:a16="http://schemas.microsoft.com/office/drawing/2014/main" id="{DE592BD4-E57B-42B0-7C3C-3DEA7377BA26}"/>
                    </a:ext>
                  </a:extLst>
                </p:cNvPr>
                <p:cNvPicPr/>
                <p:nvPr/>
              </p:nvPicPr>
              <p:blipFill>
                <a:blip r:embed="rId63"/>
                <a:stretch>
                  <a:fillRect/>
                </a:stretch>
              </p:blipFill>
              <p:spPr>
                <a:xfrm>
                  <a:off x="10693929" y="4533429"/>
                  <a:ext cx="21168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8F57B47B-55B2-EB73-FE22-06230AE19890}"/>
                    </a:ext>
                  </a:extLst>
                </p14:cNvPr>
                <p14:cNvContentPartPr/>
                <p14:nvPr/>
              </p14:nvContentPartPr>
              <p14:xfrm>
                <a:off x="7921209" y="3798309"/>
                <a:ext cx="360" cy="360"/>
              </p14:xfrm>
            </p:contentPart>
          </mc:Choice>
          <mc:Fallback xmlns="">
            <p:pic>
              <p:nvPicPr>
                <p:cNvPr id="39" name="Ink 38">
                  <a:extLst>
                    <a:ext uri="{FF2B5EF4-FFF2-40B4-BE49-F238E27FC236}">
                      <a16:creationId xmlns:a16="http://schemas.microsoft.com/office/drawing/2014/main" id="{8F57B47B-55B2-EB73-FE22-06230AE19890}"/>
                    </a:ext>
                  </a:extLst>
                </p:cNvPr>
                <p:cNvPicPr/>
                <p:nvPr/>
              </p:nvPicPr>
              <p:blipFill>
                <a:blip r:embed="rId65"/>
                <a:stretch>
                  <a:fillRect/>
                </a:stretch>
              </p:blipFill>
              <p:spPr>
                <a:xfrm>
                  <a:off x="7915089" y="3792189"/>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Ink 39">
                  <a:extLst>
                    <a:ext uri="{FF2B5EF4-FFF2-40B4-BE49-F238E27FC236}">
                      <a16:creationId xmlns:a16="http://schemas.microsoft.com/office/drawing/2014/main" id="{9378707D-6BE7-0EA7-AFE8-5350F095ACE5}"/>
                    </a:ext>
                  </a:extLst>
                </p14:cNvPr>
                <p14:cNvContentPartPr/>
                <p14:nvPr/>
              </p14:nvContentPartPr>
              <p14:xfrm>
                <a:off x="7920849" y="3755469"/>
                <a:ext cx="94320" cy="42480"/>
              </p14:xfrm>
            </p:contentPart>
          </mc:Choice>
          <mc:Fallback xmlns="">
            <p:pic>
              <p:nvPicPr>
                <p:cNvPr id="40" name="Ink 39">
                  <a:extLst>
                    <a:ext uri="{FF2B5EF4-FFF2-40B4-BE49-F238E27FC236}">
                      <a16:creationId xmlns:a16="http://schemas.microsoft.com/office/drawing/2014/main" id="{9378707D-6BE7-0EA7-AFE8-5350F095ACE5}"/>
                    </a:ext>
                  </a:extLst>
                </p:cNvPr>
                <p:cNvPicPr/>
                <p:nvPr/>
              </p:nvPicPr>
              <p:blipFill>
                <a:blip r:embed="rId67"/>
                <a:stretch>
                  <a:fillRect/>
                </a:stretch>
              </p:blipFill>
              <p:spPr>
                <a:xfrm>
                  <a:off x="7914729" y="3749349"/>
                  <a:ext cx="1065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875E1A64-EDB4-E2B8-88C1-165DD9672B06}"/>
                    </a:ext>
                  </a:extLst>
                </p14:cNvPr>
                <p14:cNvContentPartPr/>
                <p14:nvPr/>
              </p14:nvContentPartPr>
              <p14:xfrm>
                <a:off x="7893129" y="3743229"/>
                <a:ext cx="82080" cy="114480"/>
              </p14:xfrm>
            </p:contentPart>
          </mc:Choice>
          <mc:Fallback xmlns="">
            <p:pic>
              <p:nvPicPr>
                <p:cNvPr id="41" name="Ink 40">
                  <a:extLst>
                    <a:ext uri="{FF2B5EF4-FFF2-40B4-BE49-F238E27FC236}">
                      <a16:creationId xmlns:a16="http://schemas.microsoft.com/office/drawing/2014/main" id="{875E1A64-EDB4-E2B8-88C1-165DD9672B06}"/>
                    </a:ext>
                  </a:extLst>
                </p:cNvPr>
                <p:cNvPicPr/>
                <p:nvPr/>
              </p:nvPicPr>
              <p:blipFill>
                <a:blip r:embed="rId69"/>
                <a:stretch>
                  <a:fillRect/>
                </a:stretch>
              </p:blipFill>
              <p:spPr>
                <a:xfrm>
                  <a:off x="7887009" y="3737109"/>
                  <a:ext cx="9432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6E46C2C8-B04A-2CDA-86DA-3EFD4F61473B}"/>
                    </a:ext>
                  </a:extLst>
                </p14:cNvPr>
                <p14:cNvContentPartPr/>
                <p14:nvPr/>
              </p14:nvContentPartPr>
              <p14:xfrm>
                <a:off x="7978809" y="3846909"/>
                <a:ext cx="151560" cy="183960"/>
              </p14:xfrm>
            </p:contentPart>
          </mc:Choice>
          <mc:Fallback xmlns="">
            <p:pic>
              <p:nvPicPr>
                <p:cNvPr id="43" name="Ink 42">
                  <a:extLst>
                    <a:ext uri="{FF2B5EF4-FFF2-40B4-BE49-F238E27FC236}">
                      <a16:creationId xmlns:a16="http://schemas.microsoft.com/office/drawing/2014/main" id="{6E46C2C8-B04A-2CDA-86DA-3EFD4F61473B}"/>
                    </a:ext>
                  </a:extLst>
                </p:cNvPr>
                <p:cNvPicPr/>
                <p:nvPr/>
              </p:nvPicPr>
              <p:blipFill>
                <a:blip r:embed="rId71"/>
                <a:stretch>
                  <a:fillRect/>
                </a:stretch>
              </p:blipFill>
              <p:spPr>
                <a:xfrm>
                  <a:off x="7972689" y="3840789"/>
                  <a:ext cx="1638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 name="Ink 43">
                  <a:extLst>
                    <a:ext uri="{FF2B5EF4-FFF2-40B4-BE49-F238E27FC236}">
                      <a16:creationId xmlns:a16="http://schemas.microsoft.com/office/drawing/2014/main" id="{B34EA2A3-907A-D255-BAAD-A5DA22AB665B}"/>
                    </a:ext>
                  </a:extLst>
                </p14:cNvPr>
                <p14:cNvContentPartPr/>
                <p14:nvPr/>
              </p14:nvContentPartPr>
              <p14:xfrm>
                <a:off x="8155569" y="3825309"/>
                <a:ext cx="317880" cy="189000"/>
              </p14:xfrm>
            </p:contentPart>
          </mc:Choice>
          <mc:Fallback xmlns="">
            <p:pic>
              <p:nvPicPr>
                <p:cNvPr id="44" name="Ink 43">
                  <a:extLst>
                    <a:ext uri="{FF2B5EF4-FFF2-40B4-BE49-F238E27FC236}">
                      <a16:creationId xmlns:a16="http://schemas.microsoft.com/office/drawing/2014/main" id="{B34EA2A3-907A-D255-BAAD-A5DA22AB665B}"/>
                    </a:ext>
                  </a:extLst>
                </p:cNvPr>
                <p:cNvPicPr/>
                <p:nvPr/>
              </p:nvPicPr>
              <p:blipFill>
                <a:blip r:embed="rId73"/>
                <a:stretch>
                  <a:fillRect/>
                </a:stretch>
              </p:blipFill>
              <p:spPr>
                <a:xfrm>
                  <a:off x="8149449" y="3819189"/>
                  <a:ext cx="33012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5" name="Ink 44">
                  <a:extLst>
                    <a:ext uri="{FF2B5EF4-FFF2-40B4-BE49-F238E27FC236}">
                      <a16:creationId xmlns:a16="http://schemas.microsoft.com/office/drawing/2014/main" id="{0547E6AA-7A43-61B1-2CE4-9016DB6C5373}"/>
                    </a:ext>
                  </a:extLst>
                </p14:cNvPr>
                <p14:cNvContentPartPr/>
                <p14:nvPr/>
              </p14:nvContentPartPr>
              <p14:xfrm>
                <a:off x="8543289" y="3754389"/>
                <a:ext cx="24120" cy="181080"/>
              </p14:xfrm>
            </p:contentPart>
          </mc:Choice>
          <mc:Fallback xmlns="">
            <p:pic>
              <p:nvPicPr>
                <p:cNvPr id="45" name="Ink 44">
                  <a:extLst>
                    <a:ext uri="{FF2B5EF4-FFF2-40B4-BE49-F238E27FC236}">
                      <a16:creationId xmlns:a16="http://schemas.microsoft.com/office/drawing/2014/main" id="{0547E6AA-7A43-61B1-2CE4-9016DB6C5373}"/>
                    </a:ext>
                  </a:extLst>
                </p:cNvPr>
                <p:cNvPicPr/>
                <p:nvPr/>
              </p:nvPicPr>
              <p:blipFill>
                <a:blip r:embed="rId75"/>
                <a:stretch>
                  <a:fillRect/>
                </a:stretch>
              </p:blipFill>
              <p:spPr>
                <a:xfrm>
                  <a:off x="8537169" y="3748269"/>
                  <a:ext cx="363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Ink 45">
                  <a:extLst>
                    <a:ext uri="{FF2B5EF4-FFF2-40B4-BE49-F238E27FC236}">
                      <a16:creationId xmlns:a16="http://schemas.microsoft.com/office/drawing/2014/main" id="{33D11626-A684-24F6-9B8F-B7A7D0E68F7D}"/>
                    </a:ext>
                  </a:extLst>
                </p14:cNvPr>
                <p14:cNvContentPartPr/>
                <p14:nvPr/>
              </p14:nvContentPartPr>
              <p14:xfrm>
                <a:off x="8473089" y="3766989"/>
                <a:ext cx="382320" cy="164520"/>
              </p14:xfrm>
            </p:contentPart>
          </mc:Choice>
          <mc:Fallback xmlns="">
            <p:pic>
              <p:nvPicPr>
                <p:cNvPr id="46" name="Ink 45">
                  <a:extLst>
                    <a:ext uri="{FF2B5EF4-FFF2-40B4-BE49-F238E27FC236}">
                      <a16:creationId xmlns:a16="http://schemas.microsoft.com/office/drawing/2014/main" id="{33D11626-A684-24F6-9B8F-B7A7D0E68F7D}"/>
                    </a:ext>
                  </a:extLst>
                </p:cNvPr>
                <p:cNvPicPr/>
                <p:nvPr/>
              </p:nvPicPr>
              <p:blipFill>
                <a:blip r:embed="rId77"/>
                <a:stretch>
                  <a:fillRect/>
                </a:stretch>
              </p:blipFill>
              <p:spPr>
                <a:xfrm>
                  <a:off x="8466969" y="3760869"/>
                  <a:ext cx="3945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8" name="Ink 47">
                  <a:extLst>
                    <a:ext uri="{FF2B5EF4-FFF2-40B4-BE49-F238E27FC236}">
                      <a16:creationId xmlns:a16="http://schemas.microsoft.com/office/drawing/2014/main" id="{7802E250-7814-E056-4202-8D61552A9AB5}"/>
                    </a:ext>
                  </a:extLst>
                </p14:cNvPr>
                <p14:cNvContentPartPr/>
                <p14:nvPr/>
              </p14:nvContentPartPr>
              <p14:xfrm>
                <a:off x="7946049" y="4172349"/>
                <a:ext cx="77040" cy="268920"/>
              </p14:xfrm>
            </p:contentPart>
          </mc:Choice>
          <mc:Fallback xmlns="">
            <p:pic>
              <p:nvPicPr>
                <p:cNvPr id="48" name="Ink 47">
                  <a:extLst>
                    <a:ext uri="{FF2B5EF4-FFF2-40B4-BE49-F238E27FC236}">
                      <a16:creationId xmlns:a16="http://schemas.microsoft.com/office/drawing/2014/main" id="{7802E250-7814-E056-4202-8D61552A9AB5}"/>
                    </a:ext>
                  </a:extLst>
                </p:cNvPr>
                <p:cNvPicPr/>
                <p:nvPr/>
              </p:nvPicPr>
              <p:blipFill>
                <a:blip r:embed="rId79"/>
                <a:stretch>
                  <a:fillRect/>
                </a:stretch>
              </p:blipFill>
              <p:spPr>
                <a:xfrm>
                  <a:off x="7939929" y="4166229"/>
                  <a:ext cx="8928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FD62E9F3-CEEA-7A36-9092-1FBF55DE53F6}"/>
                    </a:ext>
                  </a:extLst>
                </p14:cNvPr>
                <p14:cNvContentPartPr/>
                <p14:nvPr/>
              </p14:nvContentPartPr>
              <p14:xfrm>
                <a:off x="8124969" y="4185669"/>
                <a:ext cx="17640" cy="162720"/>
              </p14:xfrm>
            </p:contentPart>
          </mc:Choice>
          <mc:Fallback xmlns="">
            <p:pic>
              <p:nvPicPr>
                <p:cNvPr id="49" name="Ink 48">
                  <a:extLst>
                    <a:ext uri="{FF2B5EF4-FFF2-40B4-BE49-F238E27FC236}">
                      <a16:creationId xmlns:a16="http://schemas.microsoft.com/office/drawing/2014/main" id="{FD62E9F3-CEEA-7A36-9092-1FBF55DE53F6}"/>
                    </a:ext>
                  </a:extLst>
                </p:cNvPr>
                <p:cNvPicPr/>
                <p:nvPr/>
              </p:nvPicPr>
              <p:blipFill>
                <a:blip r:embed="rId81"/>
                <a:stretch>
                  <a:fillRect/>
                </a:stretch>
              </p:blipFill>
              <p:spPr>
                <a:xfrm>
                  <a:off x="8118849" y="4179549"/>
                  <a:ext cx="298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0" name="Ink 49">
                  <a:extLst>
                    <a:ext uri="{FF2B5EF4-FFF2-40B4-BE49-F238E27FC236}">
                      <a16:creationId xmlns:a16="http://schemas.microsoft.com/office/drawing/2014/main" id="{1F6C7BC7-C738-07ED-70CB-53E85B9C05FF}"/>
                    </a:ext>
                  </a:extLst>
                </p14:cNvPr>
                <p14:cNvContentPartPr/>
                <p14:nvPr/>
              </p14:nvContentPartPr>
              <p14:xfrm>
                <a:off x="8112009" y="4160829"/>
                <a:ext cx="180000" cy="129600"/>
              </p14:xfrm>
            </p:contentPart>
          </mc:Choice>
          <mc:Fallback xmlns="">
            <p:pic>
              <p:nvPicPr>
                <p:cNvPr id="50" name="Ink 49">
                  <a:extLst>
                    <a:ext uri="{FF2B5EF4-FFF2-40B4-BE49-F238E27FC236}">
                      <a16:creationId xmlns:a16="http://schemas.microsoft.com/office/drawing/2014/main" id="{1F6C7BC7-C738-07ED-70CB-53E85B9C05FF}"/>
                    </a:ext>
                  </a:extLst>
                </p:cNvPr>
                <p:cNvPicPr/>
                <p:nvPr/>
              </p:nvPicPr>
              <p:blipFill>
                <a:blip r:embed="rId83"/>
                <a:stretch>
                  <a:fillRect/>
                </a:stretch>
              </p:blipFill>
              <p:spPr>
                <a:xfrm>
                  <a:off x="8105889" y="4154709"/>
                  <a:ext cx="19224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1" name="Ink 50">
                  <a:extLst>
                    <a:ext uri="{FF2B5EF4-FFF2-40B4-BE49-F238E27FC236}">
                      <a16:creationId xmlns:a16="http://schemas.microsoft.com/office/drawing/2014/main" id="{E606C6F6-553A-84E0-4ABD-3E24216C5B99}"/>
                    </a:ext>
                  </a:extLst>
                </p14:cNvPr>
                <p14:cNvContentPartPr/>
                <p14:nvPr/>
              </p14:nvContentPartPr>
              <p14:xfrm>
                <a:off x="8181129" y="4273149"/>
                <a:ext cx="360" cy="360"/>
              </p14:xfrm>
            </p:contentPart>
          </mc:Choice>
          <mc:Fallback xmlns="">
            <p:pic>
              <p:nvPicPr>
                <p:cNvPr id="51" name="Ink 50">
                  <a:extLst>
                    <a:ext uri="{FF2B5EF4-FFF2-40B4-BE49-F238E27FC236}">
                      <a16:creationId xmlns:a16="http://schemas.microsoft.com/office/drawing/2014/main" id="{E606C6F6-553A-84E0-4ABD-3E24216C5B99}"/>
                    </a:ext>
                  </a:extLst>
                </p:cNvPr>
                <p:cNvPicPr/>
                <p:nvPr/>
              </p:nvPicPr>
              <p:blipFill>
                <a:blip r:embed="rId65"/>
                <a:stretch>
                  <a:fillRect/>
                </a:stretch>
              </p:blipFill>
              <p:spPr>
                <a:xfrm>
                  <a:off x="8175009" y="4267029"/>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3" name="Ink 52">
                  <a:extLst>
                    <a:ext uri="{FF2B5EF4-FFF2-40B4-BE49-F238E27FC236}">
                      <a16:creationId xmlns:a16="http://schemas.microsoft.com/office/drawing/2014/main" id="{092C74FA-A427-BCD5-FF98-C46EB901E7DE}"/>
                    </a:ext>
                  </a:extLst>
                </p14:cNvPr>
                <p14:cNvContentPartPr/>
                <p14:nvPr/>
              </p14:nvContentPartPr>
              <p14:xfrm>
                <a:off x="8134329" y="4281429"/>
                <a:ext cx="360" cy="360"/>
              </p14:xfrm>
            </p:contentPart>
          </mc:Choice>
          <mc:Fallback xmlns="">
            <p:pic>
              <p:nvPicPr>
                <p:cNvPr id="53" name="Ink 52">
                  <a:extLst>
                    <a:ext uri="{FF2B5EF4-FFF2-40B4-BE49-F238E27FC236}">
                      <a16:creationId xmlns:a16="http://schemas.microsoft.com/office/drawing/2014/main" id="{092C74FA-A427-BCD5-FF98-C46EB901E7DE}"/>
                    </a:ext>
                  </a:extLst>
                </p:cNvPr>
                <p:cNvPicPr/>
                <p:nvPr/>
              </p:nvPicPr>
              <p:blipFill>
                <a:blip r:embed="rId65"/>
                <a:stretch>
                  <a:fillRect/>
                </a:stretch>
              </p:blipFill>
              <p:spPr>
                <a:xfrm>
                  <a:off x="8128209" y="4275309"/>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4" name="Ink 53">
                  <a:extLst>
                    <a:ext uri="{FF2B5EF4-FFF2-40B4-BE49-F238E27FC236}">
                      <a16:creationId xmlns:a16="http://schemas.microsoft.com/office/drawing/2014/main" id="{F24C56FF-4362-730B-4B65-0E7961A04F4F}"/>
                    </a:ext>
                  </a:extLst>
                </p14:cNvPr>
                <p14:cNvContentPartPr/>
                <p14:nvPr/>
              </p14:nvContentPartPr>
              <p14:xfrm>
                <a:off x="8135769" y="4278909"/>
                <a:ext cx="6480" cy="120960"/>
              </p14:xfrm>
            </p:contentPart>
          </mc:Choice>
          <mc:Fallback xmlns="">
            <p:pic>
              <p:nvPicPr>
                <p:cNvPr id="54" name="Ink 53">
                  <a:extLst>
                    <a:ext uri="{FF2B5EF4-FFF2-40B4-BE49-F238E27FC236}">
                      <a16:creationId xmlns:a16="http://schemas.microsoft.com/office/drawing/2014/main" id="{F24C56FF-4362-730B-4B65-0E7961A04F4F}"/>
                    </a:ext>
                  </a:extLst>
                </p:cNvPr>
                <p:cNvPicPr/>
                <p:nvPr/>
              </p:nvPicPr>
              <p:blipFill>
                <a:blip r:embed="rId87"/>
                <a:stretch>
                  <a:fillRect/>
                </a:stretch>
              </p:blipFill>
              <p:spPr>
                <a:xfrm>
                  <a:off x="8129649" y="4272789"/>
                  <a:ext cx="187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5" name="Ink 54">
                  <a:extLst>
                    <a:ext uri="{FF2B5EF4-FFF2-40B4-BE49-F238E27FC236}">
                      <a16:creationId xmlns:a16="http://schemas.microsoft.com/office/drawing/2014/main" id="{6EF848C3-41D0-CC92-0C59-BE52254F80AF}"/>
                    </a:ext>
                  </a:extLst>
                </p14:cNvPr>
                <p14:cNvContentPartPr/>
                <p14:nvPr/>
              </p14:nvContentPartPr>
              <p14:xfrm>
                <a:off x="8149089" y="4277109"/>
                <a:ext cx="145080" cy="108360"/>
              </p14:xfrm>
            </p:contentPart>
          </mc:Choice>
          <mc:Fallback xmlns="">
            <p:pic>
              <p:nvPicPr>
                <p:cNvPr id="55" name="Ink 54">
                  <a:extLst>
                    <a:ext uri="{FF2B5EF4-FFF2-40B4-BE49-F238E27FC236}">
                      <a16:creationId xmlns:a16="http://schemas.microsoft.com/office/drawing/2014/main" id="{6EF848C3-41D0-CC92-0C59-BE52254F80AF}"/>
                    </a:ext>
                  </a:extLst>
                </p:cNvPr>
                <p:cNvPicPr/>
                <p:nvPr/>
              </p:nvPicPr>
              <p:blipFill>
                <a:blip r:embed="rId89"/>
                <a:stretch>
                  <a:fillRect/>
                </a:stretch>
              </p:blipFill>
              <p:spPr>
                <a:xfrm>
                  <a:off x="8142969" y="4270989"/>
                  <a:ext cx="15732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6" name="Ink 55">
                  <a:extLst>
                    <a:ext uri="{FF2B5EF4-FFF2-40B4-BE49-F238E27FC236}">
                      <a16:creationId xmlns:a16="http://schemas.microsoft.com/office/drawing/2014/main" id="{ED517D20-9C64-6AF1-9570-BC57034A8D99}"/>
                    </a:ext>
                  </a:extLst>
                </p14:cNvPr>
                <p14:cNvContentPartPr/>
                <p14:nvPr/>
              </p14:nvContentPartPr>
              <p14:xfrm>
                <a:off x="8135409" y="4408869"/>
                <a:ext cx="155160" cy="39240"/>
              </p14:xfrm>
            </p:contentPart>
          </mc:Choice>
          <mc:Fallback xmlns="">
            <p:pic>
              <p:nvPicPr>
                <p:cNvPr id="56" name="Ink 55">
                  <a:extLst>
                    <a:ext uri="{FF2B5EF4-FFF2-40B4-BE49-F238E27FC236}">
                      <a16:creationId xmlns:a16="http://schemas.microsoft.com/office/drawing/2014/main" id="{ED517D20-9C64-6AF1-9570-BC57034A8D99}"/>
                    </a:ext>
                  </a:extLst>
                </p:cNvPr>
                <p:cNvPicPr/>
                <p:nvPr/>
              </p:nvPicPr>
              <p:blipFill>
                <a:blip r:embed="rId91"/>
                <a:stretch>
                  <a:fillRect/>
                </a:stretch>
              </p:blipFill>
              <p:spPr>
                <a:xfrm>
                  <a:off x="8129289" y="4402749"/>
                  <a:ext cx="1674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7" name="Ink 56">
                  <a:extLst>
                    <a:ext uri="{FF2B5EF4-FFF2-40B4-BE49-F238E27FC236}">
                      <a16:creationId xmlns:a16="http://schemas.microsoft.com/office/drawing/2014/main" id="{9F8ED7D4-6B6D-3071-3860-9A6F33B92022}"/>
                    </a:ext>
                  </a:extLst>
                </p14:cNvPr>
                <p14:cNvContentPartPr/>
                <p14:nvPr/>
              </p14:nvContentPartPr>
              <p14:xfrm>
                <a:off x="8372289" y="4151109"/>
                <a:ext cx="120240" cy="241920"/>
              </p14:xfrm>
            </p:contentPart>
          </mc:Choice>
          <mc:Fallback xmlns="">
            <p:pic>
              <p:nvPicPr>
                <p:cNvPr id="57" name="Ink 56">
                  <a:extLst>
                    <a:ext uri="{FF2B5EF4-FFF2-40B4-BE49-F238E27FC236}">
                      <a16:creationId xmlns:a16="http://schemas.microsoft.com/office/drawing/2014/main" id="{9F8ED7D4-6B6D-3071-3860-9A6F33B92022}"/>
                    </a:ext>
                  </a:extLst>
                </p:cNvPr>
                <p:cNvPicPr/>
                <p:nvPr/>
              </p:nvPicPr>
              <p:blipFill>
                <a:blip r:embed="rId93"/>
                <a:stretch>
                  <a:fillRect/>
                </a:stretch>
              </p:blipFill>
              <p:spPr>
                <a:xfrm>
                  <a:off x="8366169" y="4144989"/>
                  <a:ext cx="1324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8" name="Ink 57">
                  <a:extLst>
                    <a:ext uri="{FF2B5EF4-FFF2-40B4-BE49-F238E27FC236}">
                      <a16:creationId xmlns:a16="http://schemas.microsoft.com/office/drawing/2014/main" id="{E2A9EC8C-BDDB-0DE2-5654-F767B4D282AE}"/>
                    </a:ext>
                  </a:extLst>
                </p14:cNvPr>
                <p14:cNvContentPartPr/>
                <p14:nvPr/>
              </p14:nvContentPartPr>
              <p14:xfrm>
                <a:off x="8423409" y="4251549"/>
                <a:ext cx="116640" cy="63720"/>
              </p14:xfrm>
            </p:contentPart>
          </mc:Choice>
          <mc:Fallback xmlns="">
            <p:pic>
              <p:nvPicPr>
                <p:cNvPr id="58" name="Ink 57">
                  <a:extLst>
                    <a:ext uri="{FF2B5EF4-FFF2-40B4-BE49-F238E27FC236}">
                      <a16:creationId xmlns:a16="http://schemas.microsoft.com/office/drawing/2014/main" id="{E2A9EC8C-BDDB-0DE2-5654-F767B4D282AE}"/>
                    </a:ext>
                  </a:extLst>
                </p:cNvPr>
                <p:cNvPicPr/>
                <p:nvPr/>
              </p:nvPicPr>
              <p:blipFill>
                <a:blip r:embed="rId95"/>
                <a:stretch>
                  <a:fillRect/>
                </a:stretch>
              </p:blipFill>
              <p:spPr>
                <a:xfrm>
                  <a:off x="8417289" y="4245429"/>
                  <a:ext cx="12888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9" name="Ink 58">
                  <a:extLst>
                    <a:ext uri="{FF2B5EF4-FFF2-40B4-BE49-F238E27FC236}">
                      <a16:creationId xmlns:a16="http://schemas.microsoft.com/office/drawing/2014/main" id="{F543B73A-AC9A-73D8-FB94-FFD772B037EC}"/>
                    </a:ext>
                  </a:extLst>
                </p14:cNvPr>
                <p14:cNvContentPartPr/>
                <p14:nvPr/>
              </p14:nvContentPartPr>
              <p14:xfrm>
                <a:off x="8523489" y="4160829"/>
                <a:ext cx="151560" cy="200880"/>
              </p14:xfrm>
            </p:contentPart>
          </mc:Choice>
          <mc:Fallback xmlns="">
            <p:pic>
              <p:nvPicPr>
                <p:cNvPr id="59" name="Ink 58">
                  <a:extLst>
                    <a:ext uri="{FF2B5EF4-FFF2-40B4-BE49-F238E27FC236}">
                      <a16:creationId xmlns:a16="http://schemas.microsoft.com/office/drawing/2014/main" id="{F543B73A-AC9A-73D8-FB94-FFD772B037EC}"/>
                    </a:ext>
                  </a:extLst>
                </p:cNvPr>
                <p:cNvPicPr/>
                <p:nvPr/>
              </p:nvPicPr>
              <p:blipFill>
                <a:blip r:embed="rId97"/>
                <a:stretch>
                  <a:fillRect/>
                </a:stretch>
              </p:blipFill>
              <p:spPr>
                <a:xfrm>
                  <a:off x="8517369" y="4154709"/>
                  <a:ext cx="1638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1" name="Ink 60">
                  <a:extLst>
                    <a:ext uri="{FF2B5EF4-FFF2-40B4-BE49-F238E27FC236}">
                      <a16:creationId xmlns:a16="http://schemas.microsoft.com/office/drawing/2014/main" id="{42A7A5B0-D556-713B-CDEF-489B71787D58}"/>
                    </a:ext>
                  </a:extLst>
                </p14:cNvPr>
                <p14:cNvContentPartPr/>
                <p14:nvPr/>
              </p14:nvContentPartPr>
              <p14:xfrm>
                <a:off x="8154489" y="4510749"/>
                <a:ext cx="158760" cy="236520"/>
              </p14:xfrm>
            </p:contentPart>
          </mc:Choice>
          <mc:Fallback xmlns="">
            <p:pic>
              <p:nvPicPr>
                <p:cNvPr id="61" name="Ink 60">
                  <a:extLst>
                    <a:ext uri="{FF2B5EF4-FFF2-40B4-BE49-F238E27FC236}">
                      <a16:creationId xmlns:a16="http://schemas.microsoft.com/office/drawing/2014/main" id="{42A7A5B0-D556-713B-CDEF-489B71787D58}"/>
                    </a:ext>
                  </a:extLst>
                </p:cNvPr>
                <p:cNvPicPr/>
                <p:nvPr/>
              </p:nvPicPr>
              <p:blipFill>
                <a:blip r:embed="rId99"/>
                <a:stretch>
                  <a:fillRect/>
                </a:stretch>
              </p:blipFill>
              <p:spPr>
                <a:xfrm>
                  <a:off x="8148369" y="4504629"/>
                  <a:ext cx="1710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2" name="Ink 61">
                  <a:extLst>
                    <a:ext uri="{FF2B5EF4-FFF2-40B4-BE49-F238E27FC236}">
                      <a16:creationId xmlns:a16="http://schemas.microsoft.com/office/drawing/2014/main" id="{D243C3B3-F165-BBDB-BD6C-3DE666A6883F}"/>
                    </a:ext>
                  </a:extLst>
                </p14:cNvPr>
                <p14:cNvContentPartPr/>
                <p14:nvPr/>
              </p14:nvContentPartPr>
              <p14:xfrm>
                <a:off x="8401809" y="4506429"/>
                <a:ext cx="131400" cy="205200"/>
              </p14:xfrm>
            </p:contentPart>
          </mc:Choice>
          <mc:Fallback xmlns="">
            <p:pic>
              <p:nvPicPr>
                <p:cNvPr id="62" name="Ink 61">
                  <a:extLst>
                    <a:ext uri="{FF2B5EF4-FFF2-40B4-BE49-F238E27FC236}">
                      <a16:creationId xmlns:a16="http://schemas.microsoft.com/office/drawing/2014/main" id="{D243C3B3-F165-BBDB-BD6C-3DE666A6883F}"/>
                    </a:ext>
                  </a:extLst>
                </p:cNvPr>
                <p:cNvPicPr/>
                <p:nvPr/>
              </p:nvPicPr>
              <p:blipFill>
                <a:blip r:embed="rId101"/>
                <a:stretch>
                  <a:fillRect/>
                </a:stretch>
              </p:blipFill>
              <p:spPr>
                <a:xfrm>
                  <a:off x="8395689" y="4500309"/>
                  <a:ext cx="1436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3" name="Ink 62">
                  <a:extLst>
                    <a:ext uri="{FF2B5EF4-FFF2-40B4-BE49-F238E27FC236}">
                      <a16:creationId xmlns:a16="http://schemas.microsoft.com/office/drawing/2014/main" id="{745714C7-9140-8D98-EB4E-F0DD87831118}"/>
                    </a:ext>
                  </a:extLst>
                </p14:cNvPr>
                <p14:cNvContentPartPr/>
                <p14:nvPr/>
              </p14:nvContentPartPr>
              <p14:xfrm>
                <a:off x="8415129" y="4617669"/>
                <a:ext cx="136080" cy="83880"/>
              </p14:xfrm>
            </p:contentPart>
          </mc:Choice>
          <mc:Fallback xmlns="">
            <p:pic>
              <p:nvPicPr>
                <p:cNvPr id="63" name="Ink 62">
                  <a:extLst>
                    <a:ext uri="{FF2B5EF4-FFF2-40B4-BE49-F238E27FC236}">
                      <a16:creationId xmlns:a16="http://schemas.microsoft.com/office/drawing/2014/main" id="{745714C7-9140-8D98-EB4E-F0DD87831118}"/>
                    </a:ext>
                  </a:extLst>
                </p:cNvPr>
                <p:cNvPicPr/>
                <p:nvPr/>
              </p:nvPicPr>
              <p:blipFill>
                <a:blip r:embed="rId103"/>
                <a:stretch>
                  <a:fillRect/>
                </a:stretch>
              </p:blipFill>
              <p:spPr>
                <a:xfrm>
                  <a:off x="8409009" y="4611549"/>
                  <a:ext cx="14832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4" name="Ink 63">
                  <a:extLst>
                    <a:ext uri="{FF2B5EF4-FFF2-40B4-BE49-F238E27FC236}">
                      <a16:creationId xmlns:a16="http://schemas.microsoft.com/office/drawing/2014/main" id="{3133AD9F-429B-CB6B-31FE-35B6FCC69D66}"/>
                    </a:ext>
                  </a:extLst>
                </p14:cNvPr>
                <p14:cNvContentPartPr/>
                <p14:nvPr/>
              </p14:nvContentPartPr>
              <p14:xfrm>
                <a:off x="8591889" y="4479789"/>
                <a:ext cx="147240" cy="207360"/>
              </p14:xfrm>
            </p:contentPart>
          </mc:Choice>
          <mc:Fallback xmlns="">
            <p:pic>
              <p:nvPicPr>
                <p:cNvPr id="64" name="Ink 63">
                  <a:extLst>
                    <a:ext uri="{FF2B5EF4-FFF2-40B4-BE49-F238E27FC236}">
                      <a16:creationId xmlns:a16="http://schemas.microsoft.com/office/drawing/2014/main" id="{3133AD9F-429B-CB6B-31FE-35B6FCC69D66}"/>
                    </a:ext>
                  </a:extLst>
                </p:cNvPr>
                <p:cNvPicPr/>
                <p:nvPr/>
              </p:nvPicPr>
              <p:blipFill>
                <a:blip r:embed="rId105"/>
                <a:stretch>
                  <a:fillRect/>
                </a:stretch>
              </p:blipFill>
              <p:spPr>
                <a:xfrm>
                  <a:off x="8585769" y="4473669"/>
                  <a:ext cx="15948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6" name="Ink 65">
                  <a:extLst>
                    <a:ext uri="{FF2B5EF4-FFF2-40B4-BE49-F238E27FC236}">
                      <a16:creationId xmlns:a16="http://schemas.microsoft.com/office/drawing/2014/main" id="{2BBE0797-C7E9-6DAF-4E7D-3798655D3255}"/>
                    </a:ext>
                  </a:extLst>
                </p14:cNvPr>
                <p14:cNvContentPartPr/>
                <p14:nvPr/>
              </p14:nvContentPartPr>
              <p14:xfrm>
                <a:off x="8201289" y="4870029"/>
                <a:ext cx="174960" cy="193320"/>
              </p14:xfrm>
            </p:contentPart>
          </mc:Choice>
          <mc:Fallback xmlns="">
            <p:pic>
              <p:nvPicPr>
                <p:cNvPr id="66" name="Ink 65">
                  <a:extLst>
                    <a:ext uri="{FF2B5EF4-FFF2-40B4-BE49-F238E27FC236}">
                      <a16:creationId xmlns:a16="http://schemas.microsoft.com/office/drawing/2014/main" id="{2BBE0797-C7E9-6DAF-4E7D-3798655D3255}"/>
                    </a:ext>
                  </a:extLst>
                </p:cNvPr>
                <p:cNvPicPr/>
                <p:nvPr/>
              </p:nvPicPr>
              <p:blipFill>
                <a:blip r:embed="rId107"/>
                <a:stretch>
                  <a:fillRect/>
                </a:stretch>
              </p:blipFill>
              <p:spPr>
                <a:xfrm>
                  <a:off x="8195169" y="4863909"/>
                  <a:ext cx="1872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7" name="Ink 66">
                  <a:extLst>
                    <a:ext uri="{FF2B5EF4-FFF2-40B4-BE49-F238E27FC236}">
                      <a16:creationId xmlns:a16="http://schemas.microsoft.com/office/drawing/2014/main" id="{B31E6A8A-1CC3-44D5-AB36-B31915E04F5B}"/>
                    </a:ext>
                  </a:extLst>
                </p14:cNvPr>
                <p14:cNvContentPartPr/>
                <p14:nvPr/>
              </p14:nvContentPartPr>
              <p14:xfrm>
                <a:off x="8454729" y="4816389"/>
                <a:ext cx="114480" cy="219240"/>
              </p14:xfrm>
            </p:contentPart>
          </mc:Choice>
          <mc:Fallback xmlns="">
            <p:pic>
              <p:nvPicPr>
                <p:cNvPr id="67" name="Ink 66">
                  <a:extLst>
                    <a:ext uri="{FF2B5EF4-FFF2-40B4-BE49-F238E27FC236}">
                      <a16:creationId xmlns:a16="http://schemas.microsoft.com/office/drawing/2014/main" id="{B31E6A8A-1CC3-44D5-AB36-B31915E04F5B}"/>
                    </a:ext>
                  </a:extLst>
                </p:cNvPr>
                <p:cNvPicPr/>
                <p:nvPr/>
              </p:nvPicPr>
              <p:blipFill>
                <a:blip r:embed="rId109"/>
                <a:stretch>
                  <a:fillRect/>
                </a:stretch>
              </p:blipFill>
              <p:spPr>
                <a:xfrm>
                  <a:off x="8448609" y="4810269"/>
                  <a:ext cx="1267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8" name="Ink 67">
                  <a:extLst>
                    <a:ext uri="{FF2B5EF4-FFF2-40B4-BE49-F238E27FC236}">
                      <a16:creationId xmlns:a16="http://schemas.microsoft.com/office/drawing/2014/main" id="{91DDD750-0956-88F4-A4A9-785B2141FAE6}"/>
                    </a:ext>
                  </a:extLst>
                </p14:cNvPr>
                <p14:cNvContentPartPr/>
                <p14:nvPr/>
              </p14:nvContentPartPr>
              <p14:xfrm>
                <a:off x="8464449" y="4894869"/>
                <a:ext cx="89640" cy="103680"/>
              </p14:xfrm>
            </p:contentPart>
          </mc:Choice>
          <mc:Fallback xmlns="">
            <p:pic>
              <p:nvPicPr>
                <p:cNvPr id="68" name="Ink 67">
                  <a:extLst>
                    <a:ext uri="{FF2B5EF4-FFF2-40B4-BE49-F238E27FC236}">
                      <a16:creationId xmlns:a16="http://schemas.microsoft.com/office/drawing/2014/main" id="{91DDD750-0956-88F4-A4A9-785B2141FAE6}"/>
                    </a:ext>
                  </a:extLst>
                </p:cNvPr>
                <p:cNvPicPr/>
                <p:nvPr/>
              </p:nvPicPr>
              <p:blipFill>
                <a:blip r:embed="rId111"/>
                <a:stretch>
                  <a:fillRect/>
                </a:stretch>
              </p:blipFill>
              <p:spPr>
                <a:xfrm>
                  <a:off x="8458329" y="4888749"/>
                  <a:ext cx="1018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9" name="Ink 68">
                  <a:extLst>
                    <a:ext uri="{FF2B5EF4-FFF2-40B4-BE49-F238E27FC236}">
                      <a16:creationId xmlns:a16="http://schemas.microsoft.com/office/drawing/2014/main" id="{37DCE348-3BCC-1B01-8438-917F34DA3EE2}"/>
                    </a:ext>
                  </a:extLst>
                </p14:cNvPr>
                <p14:cNvContentPartPr/>
                <p14:nvPr/>
              </p14:nvContentPartPr>
              <p14:xfrm>
                <a:off x="8657049" y="4739349"/>
                <a:ext cx="148680" cy="262080"/>
              </p14:xfrm>
            </p:contentPart>
          </mc:Choice>
          <mc:Fallback xmlns="">
            <p:pic>
              <p:nvPicPr>
                <p:cNvPr id="69" name="Ink 68">
                  <a:extLst>
                    <a:ext uri="{FF2B5EF4-FFF2-40B4-BE49-F238E27FC236}">
                      <a16:creationId xmlns:a16="http://schemas.microsoft.com/office/drawing/2014/main" id="{37DCE348-3BCC-1B01-8438-917F34DA3EE2}"/>
                    </a:ext>
                  </a:extLst>
                </p:cNvPr>
                <p:cNvPicPr/>
                <p:nvPr/>
              </p:nvPicPr>
              <p:blipFill>
                <a:blip r:embed="rId113"/>
                <a:stretch>
                  <a:fillRect/>
                </a:stretch>
              </p:blipFill>
              <p:spPr>
                <a:xfrm>
                  <a:off x="8650929" y="4733229"/>
                  <a:ext cx="16092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0" name="Ink 69">
                  <a:extLst>
                    <a:ext uri="{FF2B5EF4-FFF2-40B4-BE49-F238E27FC236}">
                      <a16:creationId xmlns:a16="http://schemas.microsoft.com/office/drawing/2014/main" id="{52EA0219-1FE6-4A43-DFFA-42E4F442A639}"/>
                    </a:ext>
                  </a:extLst>
                </p14:cNvPr>
                <p14:cNvContentPartPr/>
                <p14:nvPr/>
              </p14:nvContentPartPr>
              <p14:xfrm>
                <a:off x="7993209" y="4001349"/>
                <a:ext cx="736920" cy="135000"/>
              </p14:xfrm>
            </p:contentPart>
          </mc:Choice>
          <mc:Fallback xmlns="">
            <p:pic>
              <p:nvPicPr>
                <p:cNvPr id="70" name="Ink 69">
                  <a:extLst>
                    <a:ext uri="{FF2B5EF4-FFF2-40B4-BE49-F238E27FC236}">
                      <a16:creationId xmlns:a16="http://schemas.microsoft.com/office/drawing/2014/main" id="{52EA0219-1FE6-4A43-DFFA-42E4F442A639}"/>
                    </a:ext>
                  </a:extLst>
                </p:cNvPr>
                <p:cNvPicPr/>
                <p:nvPr/>
              </p:nvPicPr>
              <p:blipFill>
                <a:blip r:embed="rId115"/>
                <a:stretch>
                  <a:fillRect/>
                </a:stretch>
              </p:blipFill>
              <p:spPr>
                <a:xfrm>
                  <a:off x="7987089" y="3995229"/>
                  <a:ext cx="7491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Ink 71">
                  <a:extLst>
                    <a:ext uri="{FF2B5EF4-FFF2-40B4-BE49-F238E27FC236}">
                      <a16:creationId xmlns:a16="http://schemas.microsoft.com/office/drawing/2014/main" id="{CA5D666F-A064-5946-B829-5BE50293C9B1}"/>
                    </a:ext>
                  </a:extLst>
                </p14:cNvPr>
                <p14:cNvContentPartPr/>
                <p14:nvPr/>
              </p14:nvContentPartPr>
              <p14:xfrm>
                <a:off x="2983449" y="2513829"/>
                <a:ext cx="3675240" cy="2622240"/>
              </p14:xfrm>
            </p:contentPart>
          </mc:Choice>
          <mc:Fallback xmlns="">
            <p:pic>
              <p:nvPicPr>
                <p:cNvPr id="72" name="Ink 71">
                  <a:extLst>
                    <a:ext uri="{FF2B5EF4-FFF2-40B4-BE49-F238E27FC236}">
                      <a16:creationId xmlns:a16="http://schemas.microsoft.com/office/drawing/2014/main" id="{CA5D666F-A064-5946-B829-5BE50293C9B1}"/>
                    </a:ext>
                  </a:extLst>
                </p:cNvPr>
                <p:cNvPicPr/>
                <p:nvPr/>
              </p:nvPicPr>
              <p:blipFill>
                <a:blip r:embed="rId117"/>
                <a:stretch>
                  <a:fillRect/>
                </a:stretch>
              </p:blipFill>
              <p:spPr>
                <a:xfrm>
                  <a:off x="2977329" y="2507709"/>
                  <a:ext cx="3687480" cy="26344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3" name="Ink 72">
                  <a:extLst>
                    <a:ext uri="{FF2B5EF4-FFF2-40B4-BE49-F238E27FC236}">
                      <a16:creationId xmlns:a16="http://schemas.microsoft.com/office/drawing/2014/main" id="{F5B46C55-C638-DBC2-399A-C6D741106A0E}"/>
                    </a:ext>
                  </a:extLst>
                </p14:cNvPr>
                <p14:cNvContentPartPr/>
                <p14:nvPr/>
              </p14:nvContentPartPr>
              <p14:xfrm>
                <a:off x="3134649" y="2335629"/>
                <a:ext cx="4042080" cy="2368440"/>
              </p14:xfrm>
            </p:contentPart>
          </mc:Choice>
          <mc:Fallback xmlns="">
            <p:pic>
              <p:nvPicPr>
                <p:cNvPr id="73" name="Ink 72">
                  <a:extLst>
                    <a:ext uri="{FF2B5EF4-FFF2-40B4-BE49-F238E27FC236}">
                      <a16:creationId xmlns:a16="http://schemas.microsoft.com/office/drawing/2014/main" id="{F5B46C55-C638-DBC2-399A-C6D741106A0E}"/>
                    </a:ext>
                  </a:extLst>
                </p:cNvPr>
                <p:cNvPicPr/>
                <p:nvPr/>
              </p:nvPicPr>
              <p:blipFill>
                <a:blip r:embed="rId119"/>
                <a:stretch>
                  <a:fillRect/>
                </a:stretch>
              </p:blipFill>
              <p:spPr>
                <a:xfrm>
                  <a:off x="3128529" y="2329509"/>
                  <a:ext cx="4054320" cy="23806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5" name="Ink 74">
                  <a:extLst>
                    <a:ext uri="{FF2B5EF4-FFF2-40B4-BE49-F238E27FC236}">
                      <a16:creationId xmlns:a16="http://schemas.microsoft.com/office/drawing/2014/main" id="{64FA5CB2-7F94-E241-2B4D-0FF54347DC52}"/>
                    </a:ext>
                  </a:extLst>
                </p14:cNvPr>
                <p14:cNvContentPartPr/>
                <p14:nvPr/>
              </p14:nvContentPartPr>
              <p14:xfrm>
                <a:off x="5928969" y="4792629"/>
                <a:ext cx="651600" cy="222840"/>
              </p14:xfrm>
            </p:contentPart>
          </mc:Choice>
          <mc:Fallback xmlns="">
            <p:pic>
              <p:nvPicPr>
                <p:cNvPr id="75" name="Ink 74">
                  <a:extLst>
                    <a:ext uri="{FF2B5EF4-FFF2-40B4-BE49-F238E27FC236}">
                      <a16:creationId xmlns:a16="http://schemas.microsoft.com/office/drawing/2014/main" id="{64FA5CB2-7F94-E241-2B4D-0FF54347DC52}"/>
                    </a:ext>
                  </a:extLst>
                </p:cNvPr>
                <p:cNvPicPr/>
                <p:nvPr/>
              </p:nvPicPr>
              <p:blipFill>
                <a:blip r:embed="rId121"/>
                <a:stretch>
                  <a:fillRect/>
                </a:stretch>
              </p:blipFill>
              <p:spPr>
                <a:xfrm>
                  <a:off x="5922849" y="4786509"/>
                  <a:ext cx="6638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6" name="Ink 75">
                  <a:extLst>
                    <a:ext uri="{FF2B5EF4-FFF2-40B4-BE49-F238E27FC236}">
                      <a16:creationId xmlns:a16="http://schemas.microsoft.com/office/drawing/2014/main" id="{8EF05DB0-7CC1-0A9C-1A26-A94FD9D6636C}"/>
                    </a:ext>
                  </a:extLst>
                </p14:cNvPr>
                <p14:cNvContentPartPr/>
                <p14:nvPr/>
              </p14:nvContentPartPr>
              <p14:xfrm>
                <a:off x="6551409" y="4749429"/>
                <a:ext cx="585720" cy="158400"/>
              </p14:xfrm>
            </p:contentPart>
          </mc:Choice>
          <mc:Fallback xmlns="">
            <p:pic>
              <p:nvPicPr>
                <p:cNvPr id="76" name="Ink 75">
                  <a:extLst>
                    <a:ext uri="{FF2B5EF4-FFF2-40B4-BE49-F238E27FC236}">
                      <a16:creationId xmlns:a16="http://schemas.microsoft.com/office/drawing/2014/main" id="{8EF05DB0-7CC1-0A9C-1A26-A94FD9D6636C}"/>
                    </a:ext>
                  </a:extLst>
                </p:cNvPr>
                <p:cNvPicPr/>
                <p:nvPr/>
              </p:nvPicPr>
              <p:blipFill>
                <a:blip r:embed="rId123"/>
                <a:stretch>
                  <a:fillRect/>
                </a:stretch>
              </p:blipFill>
              <p:spPr>
                <a:xfrm>
                  <a:off x="6545289" y="4743309"/>
                  <a:ext cx="59796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7" name="Ink 76">
                  <a:extLst>
                    <a:ext uri="{FF2B5EF4-FFF2-40B4-BE49-F238E27FC236}">
                      <a16:creationId xmlns:a16="http://schemas.microsoft.com/office/drawing/2014/main" id="{49E09D36-1989-2C32-2685-A699B3DD12F9}"/>
                    </a:ext>
                  </a:extLst>
                </p14:cNvPr>
                <p14:cNvContentPartPr/>
                <p14:nvPr/>
              </p14:nvContentPartPr>
              <p14:xfrm>
                <a:off x="6863529" y="4740789"/>
                <a:ext cx="29880" cy="7920"/>
              </p14:xfrm>
            </p:contentPart>
          </mc:Choice>
          <mc:Fallback xmlns="">
            <p:pic>
              <p:nvPicPr>
                <p:cNvPr id="77" name="Ink 76">
                  <a:extLst>
                    <a:ext uri="{FF2B5EF4-FFF2-40B4-BE49-F238E27FC236}">
                      <a16:creationId xmlns:a16="http://schemas.microsoft.com/office/drawing/2014/main" id="{49E09D36-1989-2C32-2685-A699B3DD12F9}"/>
                    </a:ext>
                  </a:extLst>
                </p:cNvPr>
                <p:cNvPicPr/>
                <p:nvPr/>
              </p:nvPicPr>
              <p:blipFill>
                <a:blip r:embed="rId125"/>
                <a:stretch>
                  <a:fillRect/>
                </a:stretch>
              </p:blipFill>
              <p:spPr>
                <a:xfrm>
                  <a:off x="6857409" y="4734669"/>
                  <a:ext cx="421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8" name="Ink 77">
                  <a:extLst>
                    <a:ext uri="{FF2B5EF4-FFF2-40B4-BE49-F238E27FC236}">
                      <a16:creationId xmlns:a16="http://schemas.microsoft.com/office/drawing/2014/main" id="{1A76D7CB-DAFE-6150-0033-929DB6AD1DD0}"/>
                    </a:ext>
                  </a:extLst>
                </p14:cNvPr>
                <p14:cNvContentPartPr/>
                <p14:nvPr/>
              </p14:nvContentPartPr>
              <p14:xfrm>
                <a:off x="7138569" y="4589949"/>
                <a:ext cx="408600" cy="176040"/>
              </p14:xfrm>
            </p:contentPart>
          </mc:Choice>
          <mc:Fallback xmlns="">
            <p:pic>
              <p:nvPicPr>
                <p:cNvPr id="78" name="Ink 77">
                  <a:extLst>
                    <a:ext uri="{FF2B5EF4-FFF2-40B4-BE49-F238E27FC236}">
                      <a16:creationId xmlns:a16="http://schemas.microsoft.com/office/drawing/2014/main" id="{1A76D7CB-DAFE-6150-0033-929DB6AD1DD0}"/>
                    </a:ext>
                  </a:extLst>
                </p:cNvPr>
                <p:cNvPicPr/>
                <p:nvPr/>
              </p:nvPicPr>
              <p:blipFill>
                <a:blip r:embed="rId127"/>
                <a:stretch>
                  <a:fillRect/>
                </a:stretch>
              </p:blipFill>
              <p:spPr>
                <a:xfrm>
                  <a:off x="7132449" y="4583829"/>
                  <a:ext cx="4208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9" name="Ink 78">
                  <a:extLst>
                    <a:ext uri="{FF2B5EF4-FFF2-40B4-BE49-F238E27FC236}">
                      <a16:creationId xmlns:a16="http://schemas.microsoft.com/office/drawing/2014/main" id="{496C8DFB-4FE8-C676-FDFE-16F0C8C4BFD0}"/>
                    </a:ext>
                  </a:extLst>
                </p14:cNvPr>
                <p14:cNvContentPartPr/>
                <p14:nvPr/>
              </p14:nvContentPartPr>
              <p14:xfrm>
                <a:off x="4048329" y="2992629"/>
                <a:ext cx="1691640" cy="1386000"/>
              </p14:xfrm>
            </p:contentPart>
          </mc:Choice>
          <mc:Fallback xmlns="">
            <p:pic>
              <p:nvPicPr>
                <p:cNvPr id="79" name="Ink 78">
                  <a:extLst>
                    <a:ext uri="{FF2B5EF4-FFF2-40B4-BE49-F238E27FC236}">
                      <a16:creationId xmlns:a16="http://schemas.microsoft.com/office/drawing/2014/main" id="{496C8DFB-4FE8-C676-FDFE-16F0C8C4BFD0}"/>
                    </a:ext>
                  </a:extLst>
                </p:cNvPr>
                <p:cNvPicPr/>
                <p:nvPr/>
              </p:nvPicPr>
              <p:blipFill>
                <a:blip r:embed="rId129"/>
                <a:stretch>
                  <a:fillRect/>
                </a:stretch>
              </p:blipFill>
              <p:spPr>
                <a:xfrm>
                  <a:off x="4042209" y="2986509"/>
                  <a:ext cx="1703880" cy="13982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0" name="Ink 79">
                  <a:extLst>
                    <a:ext uri="{FF2B5EF4-FFF2-40B4-BE49-F238E27FC236}">
                      <a16:creationId xmlns:a16="http://schemas.microsoft.com/office/drawing/2014/main" id="{54AAB00A-BFC6-46A7-79F2-7D8496CD80FE}"/>
                    </a:ext>
                  </a:extLst>
                </p14:cNvPr>
                <p14:cNvContentPartPr/>
                <p14:nvPr/>
              </p14:nvContentPartPr>
              <p14:xfrm>
                <a:off x="4101969" y="2719389"/>
                <a:ext cx="2217600" cy="1411200"/>
              </p14:xfrm>
            </p:contentPart>
          </mc:Choice>
          <mc:Fallback xmlns="">
            <p:pic>
              <p:nvPicPr>
                <p:cNvPr id="80" name="Ink 79">
                  <a:extLst>
                    <a:ext uri="{FF2B5EF4-FFF2-40B4-BE49-F238E27FC236}">
                      <a16:creationId xmlns:a16="http://schemas.microsoft.com/office/drawing/2014/main" id="{54AAB00A-BFC6-46A7-79F2-7D8496CD80FE}"/>
                    </a:ext>
                  </a:extLst>
                </p:cNvPr>
                <p:cNvPicPr/>
                <p:nvPr/>
              </p:nvPicPr>
              <p:blipFill>
                <a:blip r:embed="rId131"/>
                <a:stretch>
                  <a:fillRect/>
                </a:stretch>
              </p:blipFill>
              <p:spPr>
                <a:xfrm>
                  <a:off x="4095849" y="2713269"/>
                  <a:ext cx="2229840" cy="14234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1" name="Ink 80">
                  <a:extLst>
                    <a:ext uri="{FF2B5EF4-FFF2-40B4-BE49-F238E27FC236}">
                      <a16:creationId xmlns:a16="http://schemas.microsoft.com/office/drawing/2014/main" id="{74365B41-7E60-4576-B99B-709E802FDC57}"/>
                    </a:ext>
                  </a:extLst>
                </p14:cNvPr>
                <p14:cNvContentPartPr/>
                <p14:nvPr/>
              </p14:nvContentPartPr>
              <p14:xfrm>
                <a:off x="4563849" y="3266229"/>
                <a:ext cx="353160" cy="213480"/>
              </p14:xfrm>
            </p:contentPart>
          </mc:Choice>
          <mc:Fallback xmlns="">
            <p:pic>
              <p:nvPicPr>
                <p:cNvPr id="81" name="Ink 80">
                  <a:extLst>
                    <a:ext uri="{FF2B5EF4-FFF2-40B4-BE49-F238E27FC236}">
                      <a16:creationId xmlns:a16="http://schemas.microsoft.com/office/drawing/2014/main" id="{74365B41-7E60-4576-B99B-709E802FDC57}"/>
                    </a:ext>
                  </a:extLst>
                </p:cNvPr>
                <p:cNvPicPr/>
                <p:nvPr/>
              </p:nvPicPr>
              <p:blipFill>
                <a:blip r:embed="rId133"/>
                <a:stretch>
                  <a:fillRect/>
                </a:stretch>
              </p:blipFill>
              <p:spPr>
                <a:xfrm>
                  <a:off x="4557729" y="3260109"/>
                  <a:ext cx="3654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2" name="Ink 81">
                  <a:extLst>
                    <a:ext uri="{FF2B5EF4-FFF2-40B4-BE49-F238E27FC236}">
                      <a16:creationId xmlns:a16="http://schemas.microsoft.com/office/drawing/2014/main" id="{7DC5E747-A8C1-B6CF-D966-B671739937D8}"/>
                    </a:ext>
                  </a:extLst>
                </p14:cNvPr>
                <p14:cNvContentPartPr/>
                <p14:nvPr/>
              </p14:nvContentPartPr>
              <p14:xfrm>
                <a:off x="5002689" y="3158589"/>
                <a:ext cx="483480" cy="245160"/>
              </p14:xfrm>
            </p:contentPart>
          </mc:Choice>
          <mc:Fallback xmlns="">
            <p:pic>
              <p:nvPicPr>
                <p:cNvPr id="82" name="Ink 81">
                  <a:extLst>
                    <a:ext uri="{FF2B5EF4-FFF2-40B4-BE49-F238E27FC236}">
                      <a16:creationId xmlns:a16="http://schemas.microsoft.com/office/drawing/2014/main" id="{7DC5E747-A8C1-B6CF-D966-B671739937D8}"/>
                    </a:ext>
                  </a:extLst>
                </p:cNvPr>
                <p:cNvPicPr/>
                <p:nvPr/>
              </p:nvPicPr>
              <p:blipFill>
                <a:blip r:embed="rId135"/>
                <a:stretch>
                  <a:fillRect/>
                </a:stretch>
              </p:blipFill>
              <p:spPr>
                <a:xfrm>
                  <a:off x="4996569" y="3152469"/>
                  <a:ext cx="49572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0" name="Ink 89">
                  <a:extLst>
                    <a:ext uri="{FF2B5EF4-FFF2-40B4-BE49-F238E27FC236}">
                      <a16:creationId xmlns:a16="http://schemas.microsoft.com/office/drawing/2014/main" id="{A88F735B-6549-7BBD-AD5E-444CD3D2ED79}"/>
                    </a:ext>
                  </a:extLst>
                </p14:cNvPr>
                <p14:cNvContentPartPr/>
                <p14:nvPr/>
              </p14:nvContentPartPr>
              <p14:xfrm>
                <a:off x="9176169" y="2328429"/>
                <a:ext cx="216720" cy="292320"/>
              </p14:xfrm>
            </p:contentPart>
          </mc:Choice>
          <mc:Fallback xmlns="">
            <p:pic>
              <p:nvPicPr>
                <p:cNvPr id="90" name="Ink 89">
                  <a:extLst>
                    <a:ext uri="{FF2B5EF4-FFF2-40B4-BE49-F238E27FC236}">
                      <a16:creationId xmlns:a16="http://schemas.microsoft.com/office/drawing/2014/main" id="{A88F735B-6549-7BBD-AD5E-444CD3D2ED79}"/>
                    </a:ext>
                  </a:extLst>
                </p:cNvPr>
                <p:cNvPicPr/>
                <p:nvPr/>
              </p:nvPicPr>
              <p:blipFill>
                <a:blip r:embed="rId137"/>
                <a:stretch>
                  <a:fillRect/>
                </a:stretch>
              </p:blipFill>
              <p:spPr>
                <a:xfrm>
                  <a:off x="9170049" y="2322309"/>
                  <a:ext cx="22896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1" name="Ink 90">
                  <a:extLst>
                    <a:ext uri="{FF2B5EF4-FFF2-40B4-BE49-F238E27FC236}">
                      <a16:creationId xmlns:a16="http://schemas.microsoft.com/office/drawing/2014/main" id="{54D45C33-B49A-E4A5-9ADE-CDF503DC1A11}"/>
                    </a:ext>
                  </a:extLst>
                </p14:cNvPr>
                <p14:cNvContentPartPr/>
                <p14:nvPr/>
              </p14:nvContentPartPr>
              <p14:xfrm>
                <a:off x="9469929" y="2199549"/>
                <a:ext cx="783000" cy="438840"/>
              </p14:xfrm>
            </p:contentPart>
          </mc:Choice>
          <mc:Fallback xmlns="">
            <p:pic>
              <p:nvPicPr>
                <p:cNvPr id="91" name="Ink 90">
                  <a:extLst>
                    <a:ext uri="{FF2B5EF4-FFF2-40B4-BE49-F238E27FC236}">
                      <a16:creationId xmlns:a16="http://schemas.microsoft.com/office/drawing/2014/main" id="{54D45C33-B49A-E4A5-9ADE-CDF503DC1A11}"/>
                    </a:ext>
                  </a:extLst>
                </p:cNvPr>
                <p:cNvPicPr/>
                <p:nvPr/>
              </p:nvPicPr>
              <p:blipFill>
                <a:blip r:embed="rId139"/>
                <a:stretch>
                  <a:fillRect/>
                </a:stretch>
              </p:blipFill>
              <p:spPr>
                <a:xfrm>
                  <a:off x="9463809" y="2193429"/>
                  <a:ext cx="79524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2" name="Ink 91">
                  <a:extLst>
                    <a:ext uri="{FF2B5EF4-FFF2-40B4-BE49-F238E27FC236}">
                      <a16:creationId xmlns:a16="http://schemas.microsoft.com/office/drawing/2014/main" id="{51ACE24F-F80E-4ED1-E893-ECC89B408C7F}"/>
                    </a:ext>
                  </a:extLst>
                </p14:cNvPr>
                <p14:cNvContentPartPr/>
                <p14:nvPr/>
              </p14:nvContentPartPr>
              <p14:xfrm>
                <a:off x="9710769" y="2339949"/>
                <a:ext cx="18000" cy="1440"/>
              </p14:xfrm>
            </p:contentPart>
          </mc:Choice>
          <mc:Fallback xmlns="">
            <p:pic>
              <p:nvPicPr>
                <p:cNvPr id="92" name="Ink 91">
                  <a:extLst>
                    <a:ext uri="{FF2B5EF4-FFF2-40B4-BE49-F238E27FC236}">
                      <a16:creationId xmlns:a16="http://schemas.microsoft.com/office/drawing/2014/main" id="{51ACE24F-F80E-4ED1-E893-ECC89B408C7F}"/>
                    </a:ext>
                  </a:extLst>
                </p:cNvPr>
                <p:cNvPicPr/>
                <p:nvPr/>
              </p:nvPicPr>
              <p:blipFill>
                <a:blip r:embed="rId141"/>
                <a:stretch>
                  <a:fillRect/>
                </a:stretch>
              </p:blipFill>
              <p:spPr>
                <a:xfrm>
                  <a:off x="9704649" y="2333829"/>
                  <a:ext cx="3024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3" name="Ink 92">
                  <a:extLst>
                    <a:ext uri="{FF2B5EF4-FFF2-40B4-BE49-F238E27FC236}">
                      <a16:creationId xmlns:a16="http://schemas.microsoft.com/office/drawing/2014/main" id="{7098B387-6A0A-1114-BF29-1D5400743491}"/>
                    </a:ext>
                  </a:extLst>
                </p14:cNvPr>
                <p14:cNvContentPartPr/>
                <p14:nvPr/>
              </p14:nvContentPartPr>
              <p14:xfrm>
                <a:off x="10346529" y="2297109"/>
                <a:ext cx="72360" cy="41040"/>
              </p14:xfrm>
            </p:contentPart>
          </mc:Choice>
          <mc:Fallback xmlns="">
            <p:pic>
              <p:nvPicPr>
                <p:cNvPr id="93" name="Ink 92">
                  <a:extLst>
                    <a:ext uri="{FF2B5EF4-FFF2-40B4-BE49-F238E27FC236}">
                      <a16:creationId xmlns:a16="http://schemas.microsoft.com/office/drawing/2014/main" id="{7098B387-6A0A-1114-BF29-1D5400743491}"/>
                    </a:ext>
                  </a:extLst>
                </p:cNvPr>
                <p:cNvPicPr/>
                <p:nvPr/>
              </p:nvPicPr>
              <p:blipFill>
                <a:blip r:embed="rId143"/>
                <a:stretch>
                  <a:fillRect/>
                </a:stretch>
              </p:blipFill>
              <p:spPr>
                <a:xfrm>
                  <a:off x="10340409" y="2290989"/>
                  <a:ext cx="8460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4" name="Ink 93">
                  <a:extLst>
                    <a:ext uri="{FF2B5EF4-FFF2-40B4-BE49-F238E27FC236}">
                      <a16:creationId xmlns:a16="http://schemas.microsoft.com/office/drawing/2014/main" id="{7AABD17A-508E-3DCD-7819-B7BCE92DC91A}"/>
                    </a:ext>
                  </a:extLst>
                </p14:cNvPr>
                <p14:cNvContentPartPr/>
                <p14:nvPr/>
              </p14:nvContentPartPr>
              <p14:xfrm>
                <a:off x="10620849" y="1986429"/>
                <a:ext cx="728640" cy="613080"/>
              </p14:xfrm>
            </p:contentPart>
          </mc:Choice>
          <mc:Fallback xmlns="">
            <p:pic>
              <p:nvPicPr>
                <p:cNvPr id="94" name="Ink 93">
                  <a:extLst>
                    <a:ext uri="{FF2B5EF4-FFF2-40B4-BE49-F238E27FC236}">
                      <a16:creationId xmlns:a16="http://schemas.microsoft.com/office/drawing/2014/main" id="{7AABD17A-508E-3DCD-7819-B7BCE92DC91A}"/>
                    </a:ext>
                  </a:extLst>
                </p:cNvPr>
                <p:cNvPicPr/>
                <p:nvPr/>
              </p:nvPicPr>
              <p:blipFill>
                <a:blip r:embed="rId145"/>
                <a:stretch>
                  <a:fillRect/>
                </a:stretch>
              </p:blipFill>
              <p:spPr>
                <a:xfrm>
                  <a:off x="10614729" y="1980309"/>
                  <a:ext cx="740880" cy="6253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6" name="Ink 95">
                  <a:extLst>
                    <a:ext uri="{FF2B5EF4-FFF2-40B4-BE49-F238E27FC236}">
                      <a16:creationId xmlns:a16="http://schemas.microsoft.com/office/drawing/2014/main" id="{95AC9024-37D6-3E5E-25C7-2B1D25522D3F}"/>
                    </a:ext>
                  </a:extLst>
                </p14:cNvPr>
                <p14:cNvContentPartPr/>
                <p14:nvPr/>
              </p14:nvContentPartPr>
              <p14:xfrm>
                <a:off x="4227969" y="2958429"/>
                <a:ext cx="1337400" cy="934920"/>
              </p14:xfrm>
            </p:contentPart>
          </mc:Choice>
          <mc:Fallback xmlns="">
            <p:pic>
              <p:nvPicPr>
                <p:cNvPr id="96" name="Ink 95">
                  <a:extLst>
                    <a:ext uri="{FF2B5EF4-FFF2-40B4-BE49-F238E27FC236}">
                      <a16:creationId xmlns:a16="http://schemas.microsoft.com/office/drawing/2014/main" id="{95AC9024-37D6-3E5E-25C7-2B1D25522D3F}"/>
                    </a:ext>
                  </a:extLst>
                </p:cNvPr>
                <p:cNvPicPr/>
                <p:nvPr/>
              </p:nvPicPr>
              <p:blipFill>
                <a:blip r:embed="rId147"/>
                <a:stretch>
                  <a:fillRect/>
                </a:stretch>
              </p:blipFill>
              <p:spPr>
                <a:xfrm>
                  <a:off x="4221849" y="2952309"/>
                  <a:ext cx="1349640" cy="9471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7" name="Ink 96">
                  <a:extLst>
                    <a:ext uri="{FF2B5EF4-FFF2-40B4-BE49-F238E27FC236}">
                      <a16:creationId xmlns:a16="http://schemas.microsoft.com/office/drawing/2014/main" id="{79486641-F2D2-A955-E4B4-6F933CB1F5D2}"/>
                    </a:ext>
                  </a:extLst>
                </p14:cNvPr>
                <p14:cNvContentPartPr/>
                <p14:nvPr/>
              </p14:nvContentPartPr>
              <p14:xfrm>
                <a:off x="4666089" y="3647469"/>
                <a:ext cx="1058040" cy="334800"/>
              </p14:xfrm>
            </p:contentPart>
          </mc:Choice>
          <mc:Fallback xmlns="">
            <p:pic>
              <p:nvPicPr>
                <p:cNvPr id="97" name="Ink 96">
                  <a:extLst>
                    <a:ext uri="{FF2B5EF4-FFF2-40B4-BE49-F238E27FC236}">
                      <a16:creationId xmlns:a16="http://schemas.microsoft.com/office/drawing/2014/main" id="{79486641-F2D2-A955-E4B4-6F933CB1F5D2}"/>
                    </a:ext>
                  </a:extLst>
                </p:cNvPr>
                <p:cNvPicPr/>
                <p:nvPr/>
              </p:nvPicPr>
              <p:blipFill>
                <a:blip r:embed="rId149"/>
                <a:stretch>
                  <a:fillRect/>
                </a:stretch>
              </p:blipFill>
              <p:spPr>
                <a:xfrm>
                  <a:off x="4659969" y="3641349"/>
                  <a:ext cx="107028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1" name="Ink 100">
                  <a:extLst>
                    <a:ext uri="{FF2B5EF4-FFF2-40B4-BE49-F238E27FC236}">
                      <a16:creationId xmlns:a16="http://schemas.microsoft.com/office/drawing/2014/main" id="{F527856D-FE47-F487-11B9-1ABBD528E9FC}"/>
                    </a:ext>
                  </a:extLst>
                </p14:cNvPr>
                <p14:cNvContentPartPr/>
                <p14:nvPr/>
              </p14:nvContentPartPr>
              <p14:xfrm>
                <a:off x="9899049" y="1468029"/>
                <a:ext cx="8640" cy="11880"/>
              </p14:xfrm>
            </p:contentPart>
          </mc:Choice>
          <mc:Fallback xmlns="">
            <p:pic>
              <p:nvPicPr>
                <p:cNvPr id="101" name="Ink 100">
                  <a:extLst>
                    <a:ext uri="{FF2B5EF4-FFF2-40B4-BE49-F238E27FC236}">
                      <a16:creationId xmlns:a16="http://schemas.microsoft.com/office/drawing/2014/main" id="{F527856D-FE47-F487-11B9-1ABBD528E9FC}"/>
                    </a:ext>
                  </a:extLst>
                </p:cNvPr>
                <p:cNvPicPr/>
                <p:nvPr/>
              </p:nvPicPr>
              <p:blipFill>
                <a:blip r:embed="rId151"/>
                <a:stretch>
                  <a:fillRect/>
                </a:stretch>
              </p:blipFill>
              <p:spPr>
                <a:xfrm>
                  <a:off x="9892929" y="1461909"/>
                  <a:ext cx="208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2" name="Ink 101">
                  <a:extLst>
                    <a:ext uri="{FF2B5EF4-FFF2-40B4-BE49-F238E27FC236}">
                      <a16:creationId xmlns:a16="http://schemas.microsoft.com/office/drawing/2014/main" id="{4AF17CC9-3BBC-3787-7DC7-B320A57B423D}"/>
                    </a:ext>
                  </a:extLst>
                </p14:cNvPr>
                <p14:cNvContentPartPr/>
                <p14:nvPr/>
              </p14:nvContentPartPr>
              <p14:xfrm>
                <a:off x="9902289" y="1266429"/>
                <a:ext cx="2304360" cy="185760"/>
              </p14:xfrm>
            </p:contentPart>
          </mc:Choice>
          <mc:Fallback xmlns="">
            <p:pic>
              <p:nvPicPr>
                <p:cNvPr id="102" name="Ink 101">
                  <a:extLst>
                    <a:ext uri="{FF2B5EF4-FFF2-40B4-BE49-F238E27FC236}">
                      <a16:creationId xmlns:a16="http://schemas.microsoft.com/office/drawing/2014/main" id="{4AF17CC9-3BBC-3787-7DC7-B320A57B423D}"/>
                    </a:ext>
                  </a:extLst>
                </p:cNvPr>
                <p:cNvPicPr/>
                <p:nvPr/>
              </p:nvPicPr>
              <p:blipFill>
                <a:blip r:embed="rId153"/>
                <a:stretch>
                  <a:fillRect/>
                </a:stretch>
              </p:blipFill>
              <p:spPr>
                <a:xfrm>
                  <a:off x="9896169" y="1260309"/>
                  <a:ext cx="2316600" cy="198000"/>
                </a:xfrm>
                <a:prstGeom prst="rect">
                  <a:avLst/>
                </a:prstGeom>
              </p:spPr>
            </p:pic>
          </mc:Fallback>
        </mc:AlternateContent>
      </p:grpSp>
    </p:spTree>
    <p:extLst>
      <p:ext uri="{BB962C8B-B14F-4D97-AF65-F5344CB8AC3E}">
        <p14:creationId xmlns:p14="http://schemas.microsoft.com/office/powerpoint/2010/main" val="294930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EAB4-B0CB-7424-80F7-10FA20B37A81}"/>
              </a:ext>
            </a:extLst>
          </p:cNvPr>
          <p:cNvSpPr>
            <a:spLocks noGrp="1"/>
          </p:cNvSpPr>
          <p:nvPr>
            <p:ph type="title"/>
          </p:nvPr>
        </p:nvSpPr>
        <p:spPr>
          <a:xfrm>
            <a:off x="838200" y="365125"/>
            <a:ext cx="10515600" cy="6356350"/>
          </a:xfrm>
        </p:spPr>
        <p:txBody>
          <a:bodyPr>
            <a:normAutofit/>
          </a:bodyPr>
          <a:lstStyle/>
          <a:p>
            <a:r>
              <a:rPr lang="en-US" sz="4000" b="1" dirty="0"/>
              <a:t>Tools</a:t>
            </a:r>
            <a:br>
              <a:rPr lang="en-US" sz="1800" b="1" dirty="0"/>
            </a:br>
            <a:br>
              <a:rPr lang="en-US" sz="1600" dirty="0"/>
            </a:br>
            <a:r>
              <a:rPr lang="en-US" sz="1600" b="1" dirty="0" err="1"/>
              <a:t>Github</a:t>
            </a:r>
            <a:r>
              <a:rPr lang="en-US" sz="1600" dirty="0"/>
              <a:t> – to store source code (vulnerable code)</a:t>
            </a:r>
            <a:br>
              <a:rPr lang="en-US" sz="1600" dirty="0"/>
            </a:br>
            <a:r>
              <a:rPr lang="en-US" sz="1600" b="1" dirty="0"/>
              <a:t>Jenkins </a:t>
            </a:r>
            <a:r>
              <a:rPr lang="en-US" sz="1600" dirty="0"/>
              <a:t>– to build this code</a:t>
            </a:r>
            <a:br>
              <a:rPr lang="en-US" sz="1600" dirty="0"/>
            </a:br>
            <a:r>
              <a:rPr lang="en-US" sz="1600" b="1" dirty="0" err="1"/>
              <a:t>SonarCloud</a:t>
            </a:r>
            <a:r>
              <a:rPr lang="en-US" sz="1600" b="1" dirty="0"/>
              <a:t> </a:t>
            </a:r>
            <a:r>
              <a:rPr lang="en-US" sz="1600" dirty="0"/>
              <a:t>– to perform SAST (Static </a:t>
            </a:r>
            <a:r>
              <a:rPr lang="en-US" sz="1600" dirty="0" err="1"/>
              <a:t>Applicaiton</a:t>
            </a:r>
            <a:r>
              <a:rPr lang="en-US" sz="1600" dirty="0"/>
              <a:t>) – Code Quality</a:t>
            </a:r>
            <a:br>
              <a:rPr lang="en-US" sz="1600" dirty="0"/>
            </a:br>
            <a:r>
              <a:rPr lang="en-US" sz="1600" b="1" dirty="0"/>
              <a:t>Snyk </a:t>
            </a:r>
            <a:r>
              <a:rPr lang="en-US" sz="1600" dirty="0"/>
              <a:t>– SAST, SCA, Container, </a:t>
            </a:r>
            <a:r>
              <a:rPr lang="en-US" sz="1600" dirty="0" err="1"/>
              <a:t>IaC</a:t>
            </a:r>
            <a:r>
              <a:rPr lang="en-US" sz="1600" dirty="0"/>
              <a:t> scan</a:t>
            </a:r>
            <a:br>
              <a:rPr lang="en-US" sz="1600" dirty="0"/>
            </a:br>
            <a:r>
              <a:rPr lang="en-US" sz="1600" b="1" dirty="0"/>
              <a:t>NodeJS application Vuln – OWASP juice-shop </a:t>
            </a:r>
            <a:r>
              <a:rPr lang="en-US" sz="1600" dirty="0"/>
              <a:t>vuln app, </a:t>
            </a:r>
            <a:r>
              <a:rPr lang="en-US" sz="1600" dirty="0" err="1"/>
              <a:t>webgoat</a:t>
            </a:r>
            <a:r>
              <a:rPr lang="en-US" sz="1600" dirty="0"/>
              <a:t> (UI scanning through Snyk), App repo (AWS pipeline)</a:t>
            </a:r>
            <a:br>
              <a:rPr lang="en-US" sz="1600" dirty="0"/>
            </a:br>
            <a:br>
              <a:rPr lang="en-US" sz="1600" dirty="0"/>
            </a:br>
            <a:r>
              <a:rPr lang="en-US" sz="1600" b="1" dirty="0" err="1"/>
              <a:t>Bridgecrew</a:t>
            </a:r>
            <a:r>
              <a:rPr lang="en-US" sz="1600" dirty="0"/>
              <a:t> – </a:t>
            </a:r>
            <a:r>
              <a:rPr lang="en-US" sz="1600" dirty="0" err="1"/>
              <a:t>IaC</a:t>
            </a:r>
            <a:r>
              <a:rPr lang="en-US" sz="1600" dirty="0"/>
              <a:t> scan tool</a:t>
            </a:r>
            <a:br>
              <a:rPr lang="en-US" sz="1600" dirty="0"/>
            </a:br>
            <a:br>
              <a:rPr lang="en-US" sz="1600" dirty="0"/>
            </a:br>
            <a:r>
              <a:rPr lang="en-US" sz="1600" b="1" dirty="0"/>
              <a:t>Falco/</a:t>
            </a:r>
            <a:r>
              <a:rPr lang="en-US" sz="1600" b="1" dirty="0" err="1"/>
              <a:t>Kube</a:t>
            </a:r>
            <a:r>
              <a:rPr lang="en-US" sz="1600" b="1" dirty="0"/>
              <a:t>-bench </a:t>
            </a:r>
            <a:r>
              <a:rPr lang="en-US" sz="1600" dirty="0"/>
              <a:t>– Kubernetes container scanning tool</a:t>
            </a:r>
            <a:br>
              <a:rPr lang="en-US" sz="1600" dirty="0"/>
            </a:br>
            <a:r>
              <a:rPr lang="en-US" sz="1600" b="1" dirty="0" err="1"/>
              <a:t>AppArmor</a:t>
            </a:r>
            <a:r>
              <a:rPr lang="en-US" sz="1600" b="1" dirty="0"/>
              <a:t> </a:t>
            </a:r>
            <a:r>
              <a:rPr lang="en-US" sz="1600" dirty="0"/>
              <a:t>– Linux Security Kernel Model for Cluster/Container</a:t>
            </a:r>
            <a:br>
              <a:rPr lang="en-US" sz="1600" dirty="0"/>
            </a:br>
            <a:br>
              <a:rPr lang="en-US" sz="1600" dirty="0"/>
            </a:br>
            <a:r>
              <a:rPr lang="en-US" sz="1600" b="1" dirty="0"/>
              <a:t>AWS </a:t>
            </a:r>
            <a:r>
              <a:rPr lang="en-US" sz="1600" b="1" dirty="0" err="1"/>
              <a:t>GuardDuty</a:t>
            </a:r>
            <a:r>
              <a:rPr lang="en-US" sz="1600" b="1" dirty="0"/>
              <a:t> </a:t>
            </a:r>
            <a:r>
              <a:rPr lang="en-US" sz="1600" dirty="0"/>
              <a:t>– Cloud Security (Threat Detection)</a:t>
            </a:r>
            <a:br>
              <a:rPr lang="en-US" sz="1600" dirty="0"/>
            </a:br>
            <a:r>
              <a:rPr lang="en-US" sz="1600" b="1" dirty="0"/>
              <a:t>AWS KMS </a:t>
            </a:r>
            <a:r>
              <a:rPr lang="en-US" sz="1600" dirty="0"/>
              <a:t>– Cloud Security (Key Mgmt. Service)</a:t>
            </a:r>
            <a:br>
              <a:rPr lang="en-US" sz="1600" dirty="0"/>
            </a:br>
            <a:br>
              <a:rPr lang="en-US" sz="1600" dirty="0"/>
            </a:br>
            <a:br>
              <a:rPr lang="en-US" sz="1600" dirty="0"/>
            </a:br>
            <a:endParaRPr lang="en-IN" sz="1600" dirty="0"/>
          </a:p>
        </p:txBody>
      </p:sp>
      <p:sp>
        <p:nvSpPr>
          <p:cNvPr id="4" name="Date Placeholder 3">
            <a:extLst>
              <a:ext uri="{FF2B5EF4-FFF2-40B4-BE49-F238E27FC236}">
                <a16:creationId xmlns:a16="http://schemas.microsoft.com/office/drawing/2014/main" id="{730631FD-4404-5FE9-4216-D1AB785F56CD}"/>
              </a:ext>
            </a:extLst>
          </p:cNvPr>
          <p:cNvSpPr>
            <a:spLocks noGrp="1"/>
          </p:cNvSpPr>
          <p:nvPr>
            <p:ph type="dt" sz="half" idx="10"/>
          </p:nvPr>
        </p:nvSpPr>
        <p:spPr/>
        <p:txBody>
          <a:bodyPr/>
          <a:lstStyle/>
          <a:p>
            <a:fld id="{1F2DBF44-4311-4C58-8A36-2F2510DE93A4}" type="datetime1">
              <a:rPr lang="en-IN" smtClean="0"/>
              <a:t>04-05-2024</a:t>
            </a:fld>
            <a:endParaRPr lang="en-IN"/>
          </a:p>
        </p:txBody>
      </p:sp>
      <p:sp>
        <p:nvSpPr>
          <p:cNvPr id="5" name="Footer Placeholder 4">
            <a:extLst>
              <a:ext uri="{FF2B5EF4-FFF2-40B4-BE49-F238E27FC236}">
                <a16:creationId xmlns:a16="http://schemas.microsoft.com/office/drawing/2014/main" id="{7E22D56A-7403-29E0-370D-D8210804FF82}"/>
              </a:ext>
            </a:extLst>
          </p:cNvPr>
          <p:cNvSpPr>
            <a:spLocks noGrp="1"/>
          </p:cNvSpPr>
          <p:nvPr>
            <p:ph type="ftr" sz="quarter" idx="11"/>
          </p:nvPr>
        </p:nvSpPr>
        <p:spPr/>
        <p:txBody>
          <a:bodyPr/>
          <a:lstStyle/>
          <a:p>
            <a:r>
              <a:rPr lang="en-IN"/>
              <a:t>©Anand Kushwaha</a:t>
            </a:r>
          </a:p>
        </p:txBody>
      </p:sp>
      <p:sp>
        <p:nvSpPr>
          <p:cNvPr id="6" name="Slide Number Placeholder 5">
            <a:extLst>
              <a:ext uri="{FF2B5EF4-FFF2-40B4-BE49-F238E27FC236}">
                <a16:creationId xmlns:a16="http://schemas.microsoft.com/office/drawing/2014/main" id="{EF17FA94-577B-AEA2-581C-E9C08D3F000E}"/>
              </a:ext>
            </a:extLst>
          </p:cNvPr>
          <p:cNvSpPr>
            <a:spLocks noGrp="1"/>
          </p:cNvSpPr>
          <p:nvPr>
            <p:ph type="sldNum" sz="quarter" idx="12"/>
          </p:nvPr>
        </p:nvSpPr>
        <p:spPr/>
        <p:txBody>
          <a:bodyPr/>
          <a:lstStyle/>
          <a:p>
            <a:fld id="{3EC8CF7F-9B40-4E79-998B-426897397EF0}" type="slidenum">
              <a:rPr lang="en-IN" smtClean="0"/>
              <a:t>6</a:t>
            </a:fld>
            <a:endParaRPr lang="en-IN"/>
          </a:p>
        </p:txBody>
      </p:sp>
    </p:spTree>
    <p:extLst>
      <p:ext uri="{BB962C8B-B14F-4D97-AF65-F5344CB8AC3E}">
        <p14:creationId xmlns:p14="http://schemas.microsoft.com/office/powerpoint/2010/main" val="2308613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3">
            <a:extLst>
              <a:ext uri="{FF2B5EF4-FFF2-40B4-BE49-F238E27FC236}">
                <a16:creationId xmlns:a16="http://schemas.microsoft.com/office/drawing/2014/main" id="{7C5655D5-9680-CD67-9CCB-385ECBDF1EE0}"/>
              </a:ext>
            </a:extLst>
          </p:cNvPr>
          <p:cNvSpPr/>
          <p:nvPr/>
        </p:nvSpPr>
        <p:spPr>
          <a:xfrm>
            <a:off x="365650" y="2616531"/>
            <a:ext cx="2560320" cy="2360909"/>
          </a:xfrm>
          <a:custGeom>
            <a:avLst/>
            <a:gdLst/>
            <a:ahLst/>
            <a:cxnLst/>
            <a:rect l="l" t="t" r="r" b="b"/>
            <a:pathLst>
              <a:path w="2560320" h="2895600">
                <a:moveTo>
                  <a:pt x="0" y="426732"/>
                </a:moveTo>
                <a:lnTo>
                  <a:pt x="2503" y="380236"/>
                </a:lnTo>
                <a:lnTo>
                  <a:pt x="9842" y="335189"/>
                </a:lnTo>
                <a:lnTo>
                  <a:pt x="21754" y="291853"/>
                </a:lnTo>
                <a:lnTo>
                  <a:pt x="37980" y="250488"/>
                </a:lnTo>
                <a:lnTo>
                  <a:pt x="58259" y="211354"/>
                </a:lnTo>
                <a:lnTo>
                  <a:pt x="82332" y="174711"/>
                </a:lnTo>
                <a:lnTo>
                  <a:pt x="109937" y="140820"/>
                </a:lnTo>
                <a:lnTo>
                  <a:pt x="140815" y="109942"/>
                </a:lnTo>
                <a:lnTo>
                  <a:pt x="174706" y="82335"/>
                </a:lnTo>
                <a:lnTo>
                  <a:pt x="211348" y="58262"/>
                </a:lnTo>
                <a:lnTo>
                  <a:pt x="250483" y="37982"/>
                </a:lnTo>
                <a:lnTo>
                  <a:pt x="291848" y="21755"/>
                </a:lnTo>
                <a:lnTo>
                  <a:pt x="335185" y="9842"/>
                </a:lnTo>
                <a:lnTo>
                  <a:pt x="380233" y="2504"/>
                </a:lnTo>
                <a:lnTo>
                  <a:pt x="426732" y="0"/>
                </a:lnTo>
                <a:lnTo>
                  <a:pt x="2133587" y="0"/>
                </a:lnTo>
                <a:lnTo>
                  <a:pt x="2180086" y="2504"/>
                </a:lnTo>
                <a:lnTo>
                  <a:pt x="2225134" y="9842"/>
                </a:lnTo>
                <a:lnTo>
                  <a:pt x="2268471" y="21755"/>
                </a:lnTo>
                <a:lnTo>
                  <a:pt x="2309836" y="37982"/>
                </a:lnTo>
                <a:lnTo>
                  <a:pt x="2348971" y="58262"/>
                </a:lnTo>
                <a:lnTo>
                  <a:pt x="2385613" y="82335"/>
                </a:lnTo>
                <a:lnTo>
                  <a:pt x="2419504" y="109942"/>
                </a:lnTo>
                <a:lnTo>
                  <a:pt x="2450382" y="140820"/>
                </a:lnTo>
                <a:lnTo>
                  <a:pt x="2477987" y="174711"/>
                </a:lnTo>
                <a:lnTo>
                  <a:pt x="2502060" y="211354"/>
                </a:lnTo>
                <a:lnTo>
                  <a:pt x="2522339" y="250488"/>
                </a:lnTo>
                <a:lnTo>
                  <a:pt x="2538565" y="291853"/>
                </a:lnTo>
                <a:lnTo>
                  <a:pt x="2550477" y="335189"/>
                </a:lnTo>
                <a:lnTo>
                  <a:pt x="2557816" y="380236"/>
                </a:lnTo>
                <a:lnTo>
                  <a:pt x="2560320" y="426732"/>
                </a:lnTo>
                <a:lnTo>
                  <a:pt x="2560320" y="2468880"/>
                </a:lnTo>
                <a:lnTo>
                  <a:pt x="2557816" y="2515376"/>
                </a:lnTo>
                <a:lnTo>
                  <a:pt x="2550477" y="2560422"/>
                </a:lnTo>
                <a:lnTo>
                  <a:pt x="2538565" y="2603757"/>
                </a:lnTo>
                <a:lnTo>
                  <a:pt x="2522339" y="2645121"/>
                </a:lnTo>
                <a:lnTo>
                  <a:pt x="2502060" y="2684255"/>
                </a:lnTo>
                <a:lnTo>
                  <a:pt x="2477987" y="2720896"/>
                </a:lnTo>
                <a:lnTo>
                  <a:pt x="2450382" y="2754786"/>
                </a:lnTo>
                <a:lnTo>
                  <a:pt x="2419504" y="2785663"/>
                </a:lnTo>
                <a:lnTo>
                  <a:pt x="2385613" y="2813268"/>
                </a:lnTo>
                <a:lnTo>
                  <a:pt x="2348971" y="2837340"/>
                </a:lnTo>
                <a:lnTo>
                  <a:pt x="2309836" y="2857620"/>
                </a:lnTo>
                <a:lnTo>
                  <a:pt x="2268471" y="2873845"/>
                </a:lnTo>
                <a:lnTo>
                  <a:pt x="2225134" y="2885757"/>
                </a:lnTo>
                <a:lnTo>
                  <a:pt x="2180086" y="2893096"/>
                </a:lnTo>
                <a:lnTo>
                  <a:pt x="2133587" y="2895600"/>
                </a:lnTo>
                <a:lnTo>
                  <a:pt x="426732" y="2895600"/>
                </a:lnTo>
                <a:lnTo>
                  <a:pt x="380233" y="2893096"/>
                </a:lnTo>
                <a:lnTo>
                  <a:pt x="335185" y="2885757"/>
                </a:lnTo>
                <a:lnTo>
                  <a:pt x="291848" y="2873845"/>
                </a:lnTo>
                <a:lnTo>
                  <a:pt x="250483" y="2857620"/>
                </a:lnTo>
                <a:lnTo>
                  <a:pt x="211348" y="2837340"/>
                </a:lnTo>
                <a:lnTo>
                  <a:pt x="174706" y="2813268"/>
                </a:lnTo>
                <a:lnTo>
                  <a:pt x="140815" y="2785663"/>
                </a:lnTo>
                <a:lnTo>
                  <a:pt x="109937" y="2754786"/>
                </a:lnTo>
                <a:lnTo>
                  <a:pt x="82332" y="2720896"/>
                </a:lnTo>
                <a:lnTo>
                  <a:pt x="58259" y="2684255"/>
                </a:lnTo>
                <a:lnTo>
                  <a:pt x="37980" y="2645121"/>
                </a:lnTo>
                <a:lnTo>
                  <a:pt x="21754" y="2603757"/>
                </a:lnTo>
                <a:lnTo>
                  <a:pt x="9842" y="2560422"/>
                </a:lnTo>
                <a:lnTo>
                  <a:pt x="2503" y="2515376"/>
                </a:lnTo>
                <a:lnTo>
                  <a:pt x="0" y="2468880"/>
                </a:lnTo>
                <a:lnTo>
                  <a:pt x="0" y="426732"/>
                </a:lnTo>
                <a:close/>
              </a:path>
            </a:pathLst>
          </a:custGeom>
          <a:ln/>
        </p:spPr>
        <p:style>
          <a:lnRef idx="2">
            <a:schemeClr val="dk1"/>
          </a:lnRef>
          <a:fillRef idx="1">
            <a:schemeClr val="lt1"/>
          </a:fillRef>
          <a:effectRef idx="0">
            <a:schemeClr val="dk1"/>
          </a:effectRef>
          <a:fontRef idx="minor">
            <a:schemeClr val="dk1"/>
          </a:fontRef>
        </p:style>
        <p:txBody>
          <a:bodyPr wrap="square" lIns="0" tIns="0" rIns="0" bIns="0" rtlCol="0"/>
          <a:lstStyle/>
          <a:p>
            <a:endParaRPr/>
          </a:p>
        </p:txBody>
      </p:sp>
      <p:sp>
        <p:nvSpPr>
          <p:cNvPr id="2" name="object 2"/>
          <p:cNvSpPr txBox="1"/>
          <p:nvPr/>
        </p:nvSpPr>
        <p:spPr>
          <a:xfrm>
            <a:off x="500380" y="1071729"/>
            <a:ext cx="11043920" cy="628377"/>
          </a:xfrm>
          <a:prstGeom prst="rect">
            <a:avLst/>
          </a:prstGeom>
        </p:spPr>
        <p:txBody>
          <a:bodyPr vert="horz" wrap="square" lIns="0" tIns="12700" rIns="0" bIns="0" rtlCol="0">
            <a:spAutoFit/>
          </a:bodyPr>
          <a:lstStyle/>
          <a:p>
            <a:pPr marL="12700" marR="5080">
              <a:lnSpc>
                <a:spcPct val="100000"/>
              </a:lnSpc>
              <a:spcBef>
                <a:spcPts val="100"/>
              </a:spcBef>
            </a:pPr>
            <a:r>
              <a:rPr sz="2000" dirty="0">
                <a:cs typeface="Verdana"/>
              </a:rPr>
              <a:t>A</a:t>
            </a:r>
            <a:r>
              <a:rPr sz="2000" spc="5" dirty="0">
                <a:cs typeface="Verdana"/>
              </a:rPr>
              <a:t> </a:t>
            </a:r>
            <a:r>
              <a:rPr sz="2000" spc="-5" dirty="0">
                <a:cs typeface="Verdana"/>
              </a:rPr>
              <a:t>transformational</a:t>
            </a:r>
            <a:r>
              <a:rPr sz="2000" spc="-15" dirty="0">
                <a:cs typeface="Verdana"/>
              </a:rPr>
              <a:t> </a:t>
            </a:r>
            <a:r>
              <a:rPr sz="2000" spc="-5" dirty="0">
                <a:cs typeface="Verdana"/>
              </a:rPr>
              <a:t>shift</a:t>
            </a:r>
            <a:r>
              <a:rPr sz="2000" spc="15" dirty="0">
                <a:cs typeface="Verdana"/>
              </a:rPr>
              <a:t> </a:t>
            </a:r>
            <a:r>
              <a:rPr sz="2000" spc="-5" dirty="0">
                <a:cs typeface="Verdana"/>
              </a:rPr>
              <a:t>which</a:t>
            </a:r>
            <a:r>
              <a:rPr sz="2000" spc="25" dirty="0">
                <a:cs typeface="Verdana"/>
              </a:rPr>
              <a:t> </a:t>
            </a:r>
            <a:r>
              <a:rPr sz="2000" spc="-5" dirty="0">
                <a:cs typeface="Verdana"/>
              </a:rPr>
              <a:t>incorporates</a:t>
            </a:r>
            <a:r>
              <a:rPr sz="2000" spc="-10" dirty="0">
                <a:cs typeface="Verdana"/>
              </a:rPr>
              <a:t> </a:t>
            </a:r>
            <a:r>
              <a:rPr sz="2000" dirty="0">
                <a:cs typeface="Verdana"/>
              </a:rPr>
              <a:t>secure</a:t>
            </a:r>
            <a:r>
              <a:rPr sz="2000" spc="-10" dirty="0">
                <a:cs typeface="Verdana"/>
              </a:rPr>
              <a:t> </a:t>
            </a:r>
            <a:r>
              <a:rPr sz="2000" dirty="0">
                <a:cs typeface="Verdana"/>
              </a:rPr>
              <a:t>culture,</a:t>
            </a:r>
            <a:r>
              <a:rPr sz="2000" spc="-20" dirty="0">
                <a:cs typeface="Verdana"/>
              </a:rPr>
              <a:t> </a:t>
            </a:r>
            <a:r>
              <a:rPr sz="2000" spc="-5" dirty="0">
                <a:cs typeface="Verdana"/>
              </a:rPr>
              <a:t>practices,</a:t>
            </a:r>
            <a:r>
              <a:rPr sz="2000" spc="5" dirty="0">
                <a:cs typeface="Verdana"/>
              </a:rPr>
              <a:t> </a:t>
            </a:r>
            <a:r>
              <a:rPr sz="2000" dirty="0">
                <a:cs typeface="Verdana"/>
              </a:rPr>
              <a:t>and</a:t>
            </a:r>
            <a:r>
              <a:rPr sz="2000" spc="10" dirty="0">
                <a:cs typeface="Verdana"/>
              </a:rPr>
              <a:t> </a:t>
            </a:r>
            <a:r>
              <a:rPr sz="2000" spc="-5" dirty="0">
                <a:cs typeface="Verdana"/>
              </a:rPr>
              <a:t>tools</a:t>
            </a:r>
            <a:r>
              <a:rPr sz="2000" spc="5" dirty="0">
                <a:cs typeface="Verdana"/>
              </a:rPr>
              <a:t> </a:t>
            </a:r>
            <a:r>
              <a:rPr sz="2000" dirty="0">
                <a:cs typeface="Verdana"/>
              </a:rPr>
              <a:t>to</a:t>
            </a:r>
            <a:r>
              <a:rPr sz="2000" spc="-5" dirty="0">
                <a:cs typeface="Verdana"/>
              </a:rPr>
              <a:t> </a:t>
            </a:r>
            <a:r>
              <a:rPr sz="2000" spc="-15" dirty="0">
                <a:cs typeface="Verdana"/>
              </a:rPr>
              <a:t>drive</a:t>
            </a:r>
            <a:r>
              <a:rPr sz="2000" spc="30" dirty="0">
                <a:cs typeface="Verdana"/>
              </a:rPr>
              <a:t> </a:t>
            </a:r>
            <a:r>
              <a:rPr sz="2000" spc="-25" dirty="0">
                <a:cs typeface="Verdana"/>
              </a:rPr>
              <a:t>visibility, </a:t>
            </a:r>
            <a:r>
              <a:rPr sz="2000" spc="-550" dirty="0">
                <a:cs typeface="Verdana"/>
              </a:rPr>
              <a:t> </a:t>
            </a:r>
            <a:r>
              <a:rPr sz="2000" spc="-5" dirty="0">
                <a:cs typeface="Verdana"/>
              </a:rPr>
              <a:t>collaboration,</a:t>
            </a:r>
            <a:r>
              <a:rPr sz="2000" spc="10" dirty="0">
                <a:cs typeface="Verdana"/>
              </a:rPr>
              <a:t> </a:t>
            </a:r>
            <a:r>
              <a:rPr sz="2000" dirty="0">
                <a:cs typeface="Verdana"/>
              </a:rPr>
              <a:t>and </a:t>
            </a:r>
            <a:r>
              <a:rPr sz="2000" spc="-10" dirty="0">
                <a:cs typeface="Verdana"/>
              </a:rPr>
              <a:t>agility</a:t>
            </a:r>
            <a:r>
              <a:rPr sz="2000" spc="30" dirty="0">
                <a:cs typeface="Verdana"/>
              </a:rPr>
              <a:t> </a:t>
            </a:r>
            <a:r>
              <a:rPr sz="2000" dirty="0">
                <a:cs typeface="Verdana"/>
              </a:rPr>
              <a:t>of</a:t>
            </a:r>
            <a:r>
              <a:rPr sz="2000" spc="-10" dirty="0">
                <a:cs typeface="Verdana"/>
              </a:rPr>
              <a:t> </a:t>
            </a:r>
            <a:r>
              <a:rPr sz="2000" dirty="0">
                <a:cs typeface="Verdana"/>
              </a:rPr>
              <a:t>security</a:t>
            </a:r>
            <a:r>
              <a:rPr sz="2000" spc="-10" dirty="0">
                <a:cs typeface="Verdana"/>
              </a:rPr>
              <a:t> </a:t>
            </a:r>
            <a:r>
              <a:rPr sz="2000" spc="-5" dirty="0">
                <a:cs typeface="Verdana"/>
              </a:rPr>
              <a:t>into</a:t>
            </a:r>
            <a:r>
              <a:rPr sz="2000" spc="5" dirty="0">
                <a:cs typeface="Verdana"/>
              </a:rPr>
              <a:t> </a:t>
            </a:r>
            <a:r>
              <a:rPr sz="2000" dirty="0">
                <a:cs typeface="Verdana"/>
              </a:rPr>
              <a:t>each</a:t>
            </a:r>
            <a:r>
              <a:rPr sz="2000" spc="-20" dirty="0">
                <a:cs typeface="Verdana"/>
              </a:rPr>
              <a:t> </a:t>
            </a:r>
            <a:r>
              <a:rPr sz="2000" dirty="0">
                <a:cs typeface="Verdana"/>
              </a:rPr>
              <a:t>phase</a:t>
            </a:r>
            <a:r>
              <a:rPr sz="2000" spc="-20" dirty="0">
                <a:cs typeface="Verdana"/>
              </a:rPr>
              <a:t> </a:t>
            </a:r>
            <a:r>
              <a:rPr sz="2000" dirty="0">
                <a:cs typeface="Verdana"/>
              </a:rPr>
              <a:t>of</a:t>
            </a:r>
            <a:r>
              <a:rPr sz="2000" spc="-5" dirty="0">
                <a:cs typeface="Verdana"/>
              </a:rPr>
              <a:t> </a:t>
            </a:r>
            <a:r>
              <a:rPr sz="2000" dirty="0">
                <a:cs typeface="Verdana"/>
              </a:rPr>
              <a:t>the</a:t>
            </a:r>
            <a:r>
              <a:rPr sz="2000" spc="-20" dirty="0">
                <a:cs typeface="Verdana"/>
              </a:rPr>
              <a:t> </a:t>
            </a:r>
            <a:r>
              <a:rPr lang="en-US" sz="2000" spc="-20" dirty="0">
                <a:cs typeface="Verdana"/>
              </a:rPr>
              <a:t>SDLC using </a:t>
            </a:r>
            <a:r>
              <a:rPr sz="2000" dirty="0">
                <a:cs typeface="Verdana"/>
              </a:rPr>
              <a:t>DevOps </a:t>
            </a:r>
            <a:r>
              <a:rPr sz="2000" spc="-10" dirty="0">
                <a:cs typeface="Verdana"/>
              </a:rPr>
              <a:t>pipeline</a:t>
            </a:r>
            <a:endParaRPr lang="en-US" sz="2000" spc="-10" dirty="0">
              <a:cs typeface="Verdana"/>
            </a:endParaRPr>
          </a:p>
        </p:txBody>
      </p:sp>
      <p:sp>
        <p:nvSpPr>
          <p:cNvPr id="3" name="object 3"/>
          <p:cNvSpPr txBox="1">
            <a:spLocks noGrp="1"/>
          </p:cNvSpPr>
          <p:nvPr>
            <p:ph type="title"/>
          </p:nvPr>
        </p:nvSpPr>
        <p:spPr>
          <a:xfrm>
            <a:off x="518159" y="141620"/>
            <a:ext cx="5275939" cy="566822"/>
          </a:xfrm>
          <a:prstGeom prst="rect">
            <a:avLst/>
          </a:prstGeom>
        </p:spPr>
        <p:txBody>
          <a:bodyPr vert="horz" wrap="square" lIns="0" tIns="12700" rIns="0" bIns="0" rtlCol="0">
            <a:spAutoFit/>
          </a:bodyPr>
          <a:lstStyle/>
          <a:p>
            <a:pPr marL="12700">
              <a:lnSpc>
                <a:spcPct val="100000"/>
              </a:lnSpc>
              <a:spcBef>
                <a:spcPts val="100"/>
              </a:spcBef>
            </a:pPr>
            <a:r>
              <a:rPr sz="3600" spc="-5" dirty="0">
                <a:latin typeface="+mn-lt"/>
              </a:rPr>
              <a:t>What</a:t>
            </a:r>
            <a:r>
              <a:rPr sz="3600" spc="-50" dirty="0">
                <a:latin typeface="+mn-lt"/>
              </a:rPr>
              <a:t> </a:t>
            </a:r>
            <a:r>
              <a:rPr sz="3600" spc="-5" dirty="0">
                <a:latin typeface="+mn-lt"/>
              </a:rPr>
              <a:t>is</a:t>
            </a:r>
            <a:r>
              <a:rPr sz="3600" spc="-25" dirty="0">
                <a:latin typeface="+mn-lt"/>
              </a:rPr>
              <a:t> </a:t>
            </a:r>
            <a:r>
              <a:rPr sz="3600" spc="-5" dirty="0">
                <a:latin typeface="+mn-lt"/>
              </a:rPr>
              <a:t>Dev</a:t>
            </a:r>
            <a:r>
              <a:rPr sz="3600" b="1" spc="-5" dirty="0">
                <a:latin typeface="+mn-lt"/>
                <a:cs typeface="Verdana"/>
              </a:rPr>
              <a:t>Sec</a:t>
            </a:r>
            <a:r>
              <a:rPr sz="3600" spc="-5" dirty="0">
                <a:latin typeface="+mn-lt"/>
              </a:rPr>
              <a:t>Ops?</a:t>
            </a:r>
          </a:p>
        </p:txBody>
      </p:sp>
      <p:sp>
        <p:nvSpPr>
          <p:cNvPr id="9" name="object 9"/>
          <p:cNvSpPr txBox="1"/>
          <p:nvPr/>
        </p:nvSpPr>
        <p:spPr>
          <a:xfrm>
            <a:off x="1175378" y="2568021"/>
            <a:ext cx="1210310"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Verdana"/>
                <a:cs typeface="Verdana"/>
              </a:rPr>
              <a:t>Governance</a:t>
            </a:r>
            <a:endParaRPr sz="1400" dirty="0">
              <a:latin typeface="Verdana"/>
              <a:cs typeface="Verdana"/>
            </a:endParaRPr>
          </a:p>
        </p:txBody>
      </p:sp>
      <p:sp>
        <p:nvSpPr>
          <p:cNvPr id="11" name="object 11"/>
          <p:cNvSpPr txBox="1"/>
          <p:nvPr/>
        </p:nvSpPr>
        <p:spPr>
          <a:xfrm>
            <a:off x="518159" y="3046683"/>
            <a:ext cx="2285125" cy="1128514"/>
          </a:xfrm>
          <a:prstGeom prst="rect">
            <a:avLst/>
          </a:prstGeom>
        </p:spPr>
        <p:txBody>
          <a:bodyPr vert="horz" wrap="square" lIns="0" tIns="12700" rIns="0" bIns="0" rtlCol="0">
            <a:spAutoFit/>
          </a:bodyPr>
          <a:lstStyle/>
          <a:p>
            <a:pPr marL="185420" marR="7620" indent="-172720">
              <a:lnSpc>
                <a:spcPct val="100000"/>
              </a:lnSpc>
              <a:spcBef>
                <a:spcPts val="100"/>
              </a:spcBef>
              <a:buFont typeface="Arial MT"/>
              <a:buChar char="•"/>
              <a:tabLst>
                <a:tab pos="184785" algn="l"/>
                <a:tab pos="185420" algn="l"/>
              </a:tabLst>
            </a:pPr>
            <a:endParaRPr lang="en-US" sz="1000" dirty="0">
              <a:latin typeface="Verdana"/>
              <a:cs typeface="Verdana"/>
            </a:endParaRPr>
          </a:p>
          <a:p>
            <a:pPr marL="185420" marR="7620" indent="-172720">
              <a:lnSpc>
                <a:spcPct val="100000"/>
              </a:lnSpc>
              <a:spcBef>
                <a:spcPts val="100"/>
              </a:spcBef>
              <a:buFont typeface="Arial MT"/>
              <a:buChar char="•"/>
              <a:tabLst>
                <a:tab pos="184785" algn="l"/>
                <a:tab pos="185420" algn="l"/>
              </a:tabLst>
            </a:pPr>
            <a:r>
              <a:rPr lang="en-US" sz="1000" dirty="0">
                <a:latin typeface="Verdana"/>
                <a:cs typeface="Verdana"/>
              </a:rPr>
              <a:t>Redesign the </a:t>
            </a:r>
            <a:r>
              <a:rPr lang="en-US" sz="1000" spc="-5" dirty="0">
                <a:latin typeface="Verdana"/>
                <a:cs typeface="Verdana"/>
              </a:rPr>
              <a:t>operational </a:t>
            </a:r>
            <a:r>
              <a:rPr lang="en-US" sz="1000" dirty="0">
                <a:latin typeface="Verdana"/>
                <a:cs typeface="Verdana"/>
              </a:rPr>
              <a:t>&amp; </a:t>
            </a:r>
            <a:r>
              <a:rPr lang="en-US" sz="1000" spc="-340" dirty="0">
                <a:latin typeface="Verdana"/>
                <a:cs typeface="Verdana"/>
              </a:rPr>
              <a:t> </a:t>
            </a:r>
            <a:r>
              <a:rPr lang="en-US" sz="1000" dirty="0">
                <a:latin typeface="Verdana"/>
                <a:cs typeface="Verdana"/>
              </a:rPr>
              <a:t>compliance</a:t>
            </a:r>
            <a:r>
              <a:rPr lang="en-US" sz="1000" spc="-40" dirty="0">
                <a:latin typeface="Verdana"/>
                <a:cs typeface="Verdana"/>
              </a:rPr>
              <a:t> </a:t>
            </a:r>
            <a:r>
              <a:rPr lang="en-US" sz="1000" spc="-5" dirty="0">
                <a:latin typeface="Verdana"/>
                <a:cs typeface="Verdana"/>
              </a:rPr>
              <a:t>framework</a:t>
            </a:r>
          </a:p>
          <a:p>
            <a:pPr marL="185420" marR="7620" indent="-172720">
              <a:lnSpc>
                <a:spcPct val="100000"/>
              </a:lnSpc>
              <a:spcBef>
                <a:spcPts val="100"/>
              </a:spcBef>
              <a:buFont typeface="Arial MT"/>
              <a:buChar char="•"/>
              <a:tabLst>
                <a:tab pos="184785" algn="l"/>
                <a:tab pos="185420" algn="l"/>
              </a:tabLst>
            </a:pPr>
            <a:r>
              <a:rPr lang="en-US" sz="1000" dirty="0">
                <a:latin typeface="Verdana"/>
                <a:cs typeface="Verdana"/>
              </a:rPr>
              <a:t>Establish security ‘guardrails’  and monitor results</a:t>
            </a:r>
          </a:p>
          <a:p>
            <a:pPr marL="185420" marR="7620" indent="-172720">
              <a:lnSpc>
                <a:spcPct val="100000"/>
              </a:lnSpc>
              <a:spcBef>
                <a:spcPts val="100"/>
              </a:spcBef>
              <a:buFont typeface="Arial MT"/>
              <a:buChar char="•"/>
              <a:tabLst>
                <a:tab pos="184785" algn="l"/>
                <a:tab pos="185420" algn="l"/>
              </a:tabLst>
            </a:pPr>
            <a:r>
              <a:rPr sz="1000" dirty="0">
                <a:latin typeface="Verdana"/>
                <a:cs typeface="Verdana"/>
              </a:rPr>
              <a:t>Establish</a:t>
            </a:r>
            <a:r>
              <a:rPr sz="1000" spc="-35" dirty="0">
                <a:latin typeface="Verdana"/>
                <a:cs typeface="Verdana"/>
              </a:rPr>
              <a:t> </a:t>
            </a:r>
            <a:r>
              <a:rPr sz="1000" spc="-5" dirty="0">
                <a:latin typeface="Verdana"/>
                <a:cs typeface="Verdana"/>
              </a:rPr>
              <a:t>shared</a:t>
            </a:r>
            <a:r>
              <a:rPr sz="1000" dirty="0">
                <a:latin typeface="Verdana"/>
                <a:cs typeface="Verdana"/>
              </a:rPr>
              <a:t> metrics</a:t>
            </a:r>
            <a:r>
              <a:rPr lang="en-US" sz="1000" dirty="0">
                <a:latin typeface="Verdana"/>
                <a:cs typeface="Verdana"/>
              </a:rPr>
              <a:t> KPI/KRI</a:t>
            </a:r>
            <a:r>
              <a:rPr sz="1000" spc="-40" dirty="0">
                <a:latin typeface="Verdana"/>
                <a:cs typeface="Verdana"/>
              </a:rPr>
              <a:t> </a:t>
            </a:r>
            <a:r>
              <a:rPr sz="1000" dirty="0">
                <a:latin typeface="Verdana"/>
                <a:cs typeface="Verdana"/>
              </a:rPr>
              <a:t>to </a:t>
            </a:r>
            <a:r>
              <a:rPr sz="1000" spc="-340" dirty="0">
                <a:latin typeface="Verdana"/>
                <a:cs typeface="Verdana"/>
              </a:rPr>
              <a:t> </a:t>
            </a:r>
            <a:r>
              <a:rPr sz="1000" dirty="0">
                <a:latin typeface="Verdana"/>
                <a:cs typeface="Verdana"/>
              </a:rPr>
              <a:t>evaluate</a:t>
            </a:r>
            <a:r>
              <a:rPr sz="1000" spc="-35" dirty="0">
                <a:latin typeface="Verdana"/>
                <a:cs typeface="Verdana"/>
              </a:rPr>
              <a:t> </a:t>
            </a:r>
            <a:r>
              <a:rPr sz="1000" spc="-10" dirty="0">
                <a:latin typeface="Verdana"/>
                <a:cs typeface="Verdana"/>
              </a:rPr>
              <a:t>progress</a:t>
            </a:r>
            <a:endParaRPr sz="1000" dirty="0">
              <a:latin typeface="Verdana"/>
              <a:cs typeface="Verdana"/>
            </a:endParaRPr>
          </a:p>
        </p:txBody>
      </p:sp>
      <p:sp>
        <p:nvSpPr>
          <p:cNvPr id="13" name="object 13"/>
          <p:cNvSpPr/>
          <p:nvPr/>
        </p:nvSpPr>
        <p:spPr>
          <a:xfrm>
            <a:off x="3317240" y="2493759"/>
            <a:ext cx="2656522" cy="2483682"/>
          </a:xfrm>
          <a:prstGeom prst="flowChartConnector">
            <a:avLst/>
          </a:prstGeom>
          <a:ln/>
        </p:spPr>
        <p:style>
          <a:lnRef idx="2">
            <a:schemeClr val="dk1"/>
          </a:lnRef>
          <a:fillRef idx="1">
            <a:schemeClr val="lt1"/>
          </a:fillRef>
          <a:effectRef idx="0">
            <a:schemeClr val="dk1"/>
          </a:effectRef>
          <a:fontRef idx="minor">
            <a:schemeClr val="dk1"/>
          </a:fontRef>
        </p:style>
        <p:txBody>
          <a:bodyPr wrap="square" lIns="0" tIns="0" rIns="0" bIns="0" rtlCol="0"/>
          <a:lstStyle/>
          <a:p>
            <a:endParaRPr/>
          </a:p>
        </p:txBody>
      </p:sp>
      <p:sp>
        <p:nvSpPr>
          <p:cNvPr id="14" name="object 14"/>
          <p:cNvSpPr txBox="1"/>
          <p:nvPr/>
        </p:nvSpPr>
        <p:spPr>
          <a:xfrm>
            <a:off x="4248031" y="2568021"/>
            <a:ext cx="697865" cy="228268"/>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Verdana"/>
                <a:cs typeface="Verdana"/>
              </a:rPr>
              <a:t>Pe</a:t>
            </a:r>
            <a:r>
              <a:rPr sz="1400" b="1" spc="-5" dirty="0">
                <a:latin typeface="Verdana"/>
                <a:cs typeface="Verdana"/>
              </a:rPr>
              <a:t>o</a:t>
            </a:r>
            <a:r>
              <a:rPr sz="1400" b="1" dirty="0">
                <a:latin typeface="Verdana"/>
                <a:cs typeface="Verdana"/>
              </a:rPr>
              <a:t>ple</a:t>
            </a:r>
            <a:endParaRPr sz="1400">
              <a:latin typeface="Verdana"/>
              <a:cs typeface="Verdana"/>
            </a:endParaRPr>
          </a:p>
        </p:txBody>
      </p:sp>
      <p:sp>
        <p:nvSpPr>
          <p:cNvPr id="18" name="object 18"/>
          <p:cNvSpPr txBox="1"/>
          <p:nvPr/>
        </p:nvSpPr>
        <p:spPr>
          <a:xfrm>
            <a:off x="3479165" y="3173215"/>
            <a:ext cx="2398395" cy="1397819"/>
          </a:xfrm>
          <a:prstGeom prst="rect">
            <a:avLst/>
          </a:prstGeom>
        </p:spPr>
        <p:txBody>
          <a:bodyPr vert="horz" wrap="square" lIns="0" tIns="12700" rIns="0" bIns="0" rtlCol="0">
            <a:spAutoFit/>
          </a:bodyPr>
          <a:lstStyle/>
          <a:p>
            <a:pPr marL="185420" marR="417830" indent="-172720">
              <a:lnSpc>
                <a:spcPct val="100000"/>
              </a:lnSpc>
              <a:spcBef>
                <a:spcPts val="100"/>
              </a:spcBef>
              <a:buFont typeface="Arial MT"/>
              <a:buChar char="•"/>
              <a:tabLst>
                <a:tab pos="184785" algn="l"/>
                <a:tab pos="185420" algn="l"/>
              </a:tabLst>
            </a:pPr>
            <a:r>
              <a:rPr sz="1000" spc="-5" dirty="0">
                <a:latin typeface="Verdana"/>
                <a:cs typeface="Verdana"/>
              </a:rPr>
              <a:t>Incorporate </a:t>
            </a:r>
            <a:r>
              <a:rPr lang="en-US" sz="1000" spc="-5" dirty="0">
                <a:latin typeface="Verdana"/>
                <a:cs typeface="Verdana"/>
              </a:rPr>
              <a:t>cyber</a:t>
            </a:r>
            <a:r>
              <a:rPr sz="1000" dirty="0">
                <a:latin typeface="Verdana"/>
                <a:cs typeface="Verdana"/>
              </a:rPr>
              <a:t>security staff </a:t>
            </a:r>
            <a:r>
              <a:rPr sz="1000" spc="10" dirty="0">
                <a:latin typeface="Verdana"/>
                <a:cs typeface="Verdana"/>
              </a:rPr>
              <a:t>in </a:t>
            </a:r>
            <a:r>
              <a:rPr sz="1000" spc="-340" dirty="0">
                <a:latin typeface="Verdana"/>
                <a:cs typeface="Verdana"/>
              </a:rPr>
              <a:t> </a:t>
            </a:r>
            <a:r>
              <a:rPr sz="1000" spc="-5" dirty="0">
                <a:latin typeface="Verdana"/>
                <a:cs typeface="Verdana"/>
              </a:rPr>
              <a:t>DevOps</a:t>
            </a:r>
            <a:r>
              <a:rPr sz="1000" dirty="0">
                <a:latin typeface="Verdana"/>
                <a:cs typeface="Verdana"/>
              </a:rPr>
              <a:t> teams</a:t>
            </a:r>
            <a:endParaRPr lang="en-US" sz="1000" dirty="0">
              <a:latin typeface="Verdana"/>
              <a:cs typeface="Verdana"/>
            </a:endParaRPr>
          </a:p>
          <a:p>
            <a:pPr marL="185420" marR="5080" indent="-172720">
              <a:lnSpc>
                <a:spcPct val="100000"/>
              </a:lnSpc>
              <a:spcBef>
                <a:spcPts val="600"/>
              </a:spcBef>
              <a:buFont typeface="Arial MT"/>
              <a:buChar char="•"/>
              <a:tabLst>
                <a:tab pos="184785" algn="l"/>
                <a:tab pos="185420" algn="l"/>
              </a:tabLst>
            </a:pPr>
            <a:r>
              <a:rPr lang="en-US" sz="1000" dirty="0">
                <a:latin typeface="Verdana"/>
                <a:cs typeface="Verdana"/>
              </a:rPr>
              <a:t>Break down silos between  security and DevOps teams and  instill cyber awareness</a:t>
            </a:r>
          </a:p>
          <a:p>
            <a:pPr marL="185420" marR="5080" indent="-172720">
              <a:lnSpc>
                <a:spcPct val="100000"/>
              </a:lnSpc>
              <a:spcBef>
                <a:spcPts val="600"/>
              </a:spcBef>
              <a:buFont typeface="Arial MT"/>
              <a:buChar char="•"/>
              <a:tabLst>
                <a:tab pos="184785" algn="l"/>
                <a:tab pos="185420" algn="l"/>
              </a:tabLst>
            </a:pPr>
            <a:r>
              <a:rPr lang="en-US" sz="1000" dirty="0">
                <a:latin typeface="Verdana"/>
                <a:cs typeface="Verdana"/>
              </a:rPr>
              <a:t>Have</a:t>
            </a:r>
            <a:r>
              <a:rPr lang="en-US" sz="1000" spc="-40" dirty="0">
                <a:latin typeface="Verdana"/>
                <a:cs typeface="Verdana"/>
              </a:rPr>
              <a:t> </a:t>
            </a:r>
            <a:r>
              <a:rPr lang="en-US" sz="1000" dirty="0">
                <a:latin typeface="Verdana"/>
                <a:cs typeface="Verdana"/>
              </a:rPr>
              <a:t>security</a:t>
            </a:r>
            <a:r>
              <a:rPr lang="en-US" sz="1000" spc="-20" dirty="0">
                <a:latin typeface="Verdana"/>
                <a:cs typeface="Verdana"/>
              </a:rPr>
              <a:t> </a:t>
            </a:r>
            <a:r>
              <a:rPr lang="en-US" sz="1000" dirty="0">
                <a:latin typeface="Verdana"/>
                <a:cs typeface="Verdana"/>
              </a:rPr>
              <a:t>teams</a:t>
            </a:r>
            <a:r>
              <a:rPr lang="en-US" sz="1000" spc="-25" dirty="0">
                <a:latin typeface="Verdana"/>
                <a:cs typeface="Verdana"/>
              </a:rPr>
              <a:t> </a:t>
            </a:r>
            <a:r>
              <a:rPr lang="en-US" sz="1000" dirty="0">
                <a:latin typeface="Verdana"/>
                <a:cs typeface="Verdana"/>
              </a:rPr>
              <a:t>brief</a:t>
            </a:r>
            <a:r>
              <a:rPr lang="en-US" sz="1000" spc="-35" dirty="0">
                <a:latin typeface="Verdana"/>
                <a:cs typeface="Verdana"/>
              </a:rPr>
              <a:t> </a:t>
            </a:r>
            <a:r>
              <a:rPr lang="en-US" sz="1000" spc="-5" dirty="0">
                <a:latin typeface="Verdana"/>
                <a:cs typeface="Verdana"/>
              </a:rPr>
              <a:t>dev</a:t>
            </a:r>
            <a:r>
              <a:rPr lang="en-US" sz="1000" spc="5" dirty="0">
                <a:latin typeface="Verdana"/>
                <a:cs typeface="Verdana"/>
              </a:rPr>
              <a:t> </a:t>
            </a:r>
            <a:r>
              <a:rPr lang="en-US" sz="1000" dirty="0">
                <a:latin typeface="Verdana"/>
                <a:cs typeface="Verdana"/>
              </a:rPr>
              <a:t>and </a:t>
            </a:r>
            <a:r>
              <a:rPr lang="en-US" sz="1000" spc="-335" dirty="0">
                <a:latin typeface="Verdana"/>
                <a:cs typeface="Verdana"/>
              </a:rPr>
              <a:t> </a:t>
            </a:r>
            <a:r>
              <a:rPr lang="en-US" sz="1000" spc="-5" dirty="0">
                <a:latin typeface="Verdana"/>
                <a:cs typeface="Verdana"/>
              </a:rPr>
              <a:t>ops</a:t>
            </a:r>
            <a:r>
              <a:rPr lang="en-US" sz="1000" spc="15" dirty="0">
                <a:latin typeface="Verdana"/>
                <a:cs typeface="Verdana"/>
              </a:rPr>
              <a:t> </a:t>
            </a:r>
            <a:r>
              <a:rPr lang="en-US" sz="1000" dirty="0">
                <a:latin typeface="Verdana"/>
                <a:cs typeface="Verdana"/>
              </a:rPr>
              <a:t>teams</a:t>
            </a:r>
            <a:r>
              <a:rPr lang="en-US" sz="1000" spc="-20" dirty="0">
                <a:latin typeface="Verdana"/>
                <a:cs typeface="Verdana"/>
              </a:rPr>
              <a:t> </a:t>
            </a:r>
            <a:r>
              <a:rPr lang="en-US" sz="1000" spc="-5" dirty="0">
                <a:latin typeface="Verdana"/>
                <a:cs typeface="Verdana"/>
              </a:rPr>
              <a:t>on</a:t>
            </a:r>
            <a:r>
              <a:rPr lang="en-US" sz="1000" spc="5" dirty="0">
                <a:latin typeface="Verdana"/>
                <a:cs typeface="Verdana"/>
              </a:rPr>
              <a:t> </a:t>
            </a:r>
            <a:r>
              <a:rPr lang="en-US" sz="1000" spc="-5" dirty="0">
                <a:latin typeface="Verdana"/>
                <a:cs typeface="Verdana"/>
              </a:rPr>
              <a:t>current</a:t>
            </a:r>
            <a:r>
              <a:rPr lang="en-US" sz="1000" spc="5" dirty="0">
                <a:latin typeface="Verdana"/>
                <a:cs typeface="Verdana"/>
              </a:rPr>
              <a:t> </a:t>
            </a:r>
            <a:r>
              <a:rPr lang="en-US" sz="1000" dirty="0">
                <a:latin typeface="Verdana"/>
                <a:cs typeface="Verdana"/>
              </a:rPr>
              <a:t>threats</a:t>
            </a:r>
            <a:r>
              <a:rPr lang="en-US" sz="1000" spc="-5" dirty="0">
                <a:latin typeface="Verdana"/>
                <a:cs typeface="Verdana"/>
              </a:rPr>
              <a:t> </a:t>
            </a:r>
            <a:r>
              <a:rPr lang="en-US" sz="1000" dirty="0">
                <a:latin typeface="Verdana"/>
                <a:cs typeface="Verdana"/>
              </a:rPr>
              <a:t>/ </a:t>
            </a:r>
            <a:r>
              <a:rPr lang="en-US" sz="1000" spc="5" dirty="0">
                <a:latin typeface="Verdana"/>
                <a:cs typeface="Verdana"/>
              </a:rPr>
              <a:t> </a:t>
            </a:r>
            <a:r>
              <a:rPr lang="en-US" sz="1000" dirty="0">
                <a:latin typeface="Verdana"/>
                <a:cs typeface="Verdana"/>
              </a:rPr>
              <a:t>exploits/breaches </a:t>
            </a:r>
          </a:p>
        </p:txBody>
      </p:sp>
      <p:sp>
        <p:nvSpPr>
          <p:cNvPr id="20" name="object 20"/>
          <p:cNvSpPr/>
          <p:nvPr/>
        </p:nvSpPr>
        <p:spPr>
          <a:xfrm>
            <a:off x="8950959" y="2616531"/>
            <a:ext cx="2560320" cy="2360911"/>
          </a:xfrm>
          <a:custGeom>
            <a:avLst/>
            <a:gdLst/>
            <a:ahLst/>
            <a:cxnLst/>
            <a:rect l="l" t="t" r="r" b="b"/>
            <a:pathLst>
              <a:path w="2560320" h="2895600">
                <a:moveTo>
                  <a:pt x="0" y="426732"/>
                </a:moveTo>
                <a:lnTo>
                  <a:pt x="2504" y="380236"/>
                </a:lnTo>
                <a:lnTo>
                  <a:pt x="9842" y="335189"/>
                </a:lnTo>
                <a:lnTo>
                  <a:pt x="21755" y="291853"/>
                </a:lnTo>
                <a:lnTo>
                  <a:pt x="37982" y="250488"/>
                </a:lnTo>
                <a:lnTo>
                  <a:pt x="58262" y="211354"/>
                </a:lnTo>
                <a:lnTo>
                  <a:pt x="82335" y="174711"/>
                </a:lnTo>
                <a:lnTo>
                  <a:pt x="109942" y="140820"/>
                </a:lnTo>
                <a:lnTo>
                  <a:pt x="140820" y="109942"/>
                </a:lnTo>
                <a:lnTo>
                  <a:pt x="174711" y="82335"/>
                </a:lnTo>
                <a:lnTo>
                  <a:pt x="211354" y="58262"/>
                </a:lnTo>
                <a:lnTo>
                  <a:pt x="250488" y="37982"/>
                </a:lnTo>
                <a:lnTo>
                  <a:pt x="291853" y="21755"/>
                </a:lnTo>
                <a:lnTo>
                  <a:pt x="335189" y="9842"/>
                </a:lnTo>
                <a:lnTo>
                  <a:pt x="380236" y="2504"/>
                </a:lnTo>
                <a:lnTo>
                  <a:pt x="426732" y="0"/>
                </a:lnTo>
                <a:lnTo>
                  <a:pt x="2133587" y="0"/>
                </a:lnTo>
                <a:lnTo>
                  <a:pt x="2180086" y="2504"/>
                </a:lnTo>
                <a:lnTo>
                  <a:pt x="2225134" y="9842"/>
                </a:lnTo>
                <a:lnTo>
                  <a:pt x="2268471" y="21755"/>
                </a:lnTo>
                <a:lnTo>
                  <a:pt x="2309836" y="37982"/>
                </a:lnTo>
                <a:lnTo>
                  <a:pt x="2348971" y="58262"/>
                </a:lnTo>
                <a:lnTo>
                  <a:pt x="2385613" y="82335"/>
                </a:lnTo>
                <a:lnTo>
                  <a:pt x="2419504" y="109942"/>
                </a:lnTo>
                <a:lnTo>
                  <a:pt x="2450382" y="140820"/>
                </a:lnTo>
                <a:lnTo>
                  <a:pt x="2477987" y="174711"/>
                </a:lnTo>
                <a:lnTo>
                  <a:pt x="2502060" y="211354"/>
                </a:lnTo>
                <a:lnTo>
                  <a:pt x="2522339" y="250488"/>
                </a:lnTo>
                <a:lnTo>
                  <a:pt x="2538565" y="291853"/>
                </a:lnTo>
                <a:lnTo>
                  <a:pt x="2550477" y="335189"/>
                </a:lnTo>
                <a:lnTo>
                  <a:pt x="2557816" y="380236"/>
                </a:lnTo>
                <a:lnTo>
                  <a:pt x="2560320" y="426732"/>
                </a:lnTo>
                <a:lnTo>
                  <a:pt x="2560320" y="2468880"/>
                </a:lnTo>
                <a:lnTo>
                  <a:pt x="2557816" y="2515376"/>
                </a:lnTo>
                <a:lnTo>
                  <a:pt x="2550477" y="2560422"/>
                </a:lnTo>
                <a:lnTo>
                  <a:pt x="2538565" y="2603757"/>
                </a:lnTo>
                <a:lnTo>
                  <a:pt x="2522339" y="2645121"/>
                </a:lnTo>
                <a:lnTo>
                  <a:pt x="2502060" y="2684255"/>
                </a:lnTo>
                <a:lnTo>
                  <a:pt x="2477987" y="2720896"/>
                </a:lnTo>
                <a:lnTo>
                  <a:pt x="2450382" y="2754786"/>
                </a:lnTo>
                <a:lnTo>
                  <a:pt x="2419504" y="2785663"/>
                </a:lnTo>
                <a:lnTo>
                  <a:pt x="2385613" y="2813268"/>
                </a:lnTo>
                <a:lnTo>
                  <a:pt x="2348971" y="2837340"/>
                </a:lnTo>
                <a:lnTo>
                  <a:pt x="2309836" y="2857620"/>
                </a:lnTo>
                <a:lnTo>
                  <a:pt x="2268471" y="2873845"/>
                </a:lnTo>
                <a:lnTo>
                  <a:pt x="2225134" y="2885757"/>
                </a:lnTo>
                <a:lnTo>
                  <a:pt x="2180086" y="2893096"/>
                </a:lnTo>
                <a:lnTo>
                  <a:pt x="2133587" y="2895600"/>
                </a:lnTo>
                <a:lnTo>
                  <a:pt x="426732" y="2895600"/>
                </a:lnTo>
                <a:lnTo>
                  <a:pt x="380236" y="2893096"/>
                </a:lnTo>
                <a:lnTo>
                  <a:pt x="335189" y="2885757"/>
                </a:lnTo>
                <a:lnTo>
                  <a:pt x="291853" y="2873845"/>
                </a:lnTo>
                <a:lnTo>
                  <a:pt x="250488" y="2857620"/>
                </a:lnTo>
                <a:lnTo>
                  <a:pt x="211354" y="2837340"/>
                </a:lnTo>
                <a:lnTo>
                  <a:pt x="174711" y="2813268"/>
                </a:lnTo>
                <a:lnTo>
                  <a:pt x="140820" y="2785663"/>
                </a:lnTo>
                <a:lnTo>
                  <a:pt x="109942" y="2754786"/>
                </a:lnTo>
                <a:lnTo>
                  <a:pt x="82335" y="2720896"/>
                </a:lnTo>
                <a:lnTo>
                  <a:pt x="58262" y="2684255"/>
                </a:lnTo>
                <a:lnTo>
                  <a:pt x="37982" y="2645121"/>
                </a:lnTo>
                <a:lnTo>
                  <a:pt x="21755" y="2603757"/>
                </a:lnTo>
                <a:lnTo>
                  <a:pt x="9842" y="2560422"/>
                </a:lnTo>
                <a:lnTo>
                  <a:pt x="2504" y="2515376"/>
                </a:lnTo>
                <a:lnTo>
                  <a:pt x="0" y="2468880"/>
                </a:lnTo>
                <a:lnTo>
                  <a:pt x="0" y="426732"/>
                </a:lnTo>
                <a:close/>
              </a:path>
            </a:pathLst>
          </a:custGeom>
          <a:ln/>
        </p:spPr>
        <p:style>
          <a:lnRef idx="2">
            <a:schemeClr val="dk1"/>
          </a:lnRef>
          <a:fillRef idx="1">
            <a:schemeClr val="lt1"/>
          </a:fillRef>
          <a:effectRef idx="0">
            <a:schemeClr val="dk1"/>
          </a:effectRef>
          <a:fontRef idx="minor">
            <a:schemeClr val="dk1"/>
          </a:fontRef>
        </p:style>
        <p:txBody>
          <a:bodyPr wrap="square" lIns="0" tIns="0" rIns="0" bIns="0" rtlCol="0"/>
          <a:lstStyle/>
          <a:p>
            <a:endParaRPr/>
          </a:p>
        </p:txBody>
      </p:sp>
      <p:sp>
        <p:nvSpPr>
          <p:cNvPr id="21" name="object 21"/>
          <p:cNvSpPr txBox="1"/>
          <p:nvPr/>
        </p:nvSpPr>
        <p:spPr>
          <a:xfrm>
            <a:off x="9646832" y="2568021"/>
            <a:ext cx="1167765"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Verdana"/>
                <a:cs typeface="Verdana"/>
              </a:rPr>
              <a:t>Technology</a:t>
            </a:r>
            <a:endParaRPr sz="1400" dirty="0">
              <a:latin typeface="Verdana"/>
              <a:cs typeface="Verdana"/>
            </a:endParaRPr>
          </a:p>
        </p:txBody>
      </p:sp>
      <p:sp>
        <p:nvSpPr>
          <p:cNvPr id="25" name="object 25"/>
          <p:cNvSpPr txBox="1"/>
          <p:nvPr/>
        </p:nvSpPr>
        <p:spPr>
          <a:xfrm>
            <a:off x="9090730" y="3129621"/>
            <a:ext cx="2279968" cy="1269578"/>
          </a:xfrm>
          <a:prstGeom prst="rect">
            <a:avLst/>
          </a:prstGeom>
        </p:spPr>
        <p:txBody>
          <a:bodyPr vert="horz" wrap="square" lIns="0" tIns="12700" rIns="0" bIns="0" rtlCol="0">
            <a:spAutoFit/>
          </a:bodyPr>
          <a:lstStyle/>
          <a:p>
            <a:pPr marL="185420" marR="5080" indent="-172720">
              <a:lnSpc>
                <a:spcPct val="100000"/>
              </a:lnSpc>
              <a:spcBef>
                <a:spcPts val="100"/>
              </a:spcBef>
              <a:buFont typeface="Arial MT"/>
              <a:buChar char="•"/>
              <a:tabLst>
                <a:tab pos="184785" algn="l"/>
                <a:tab pos="185420" algn="l"/>
              </a:tabLst>
            </a:pPr>
            <a:r>
              <a:rPr sz="1000" dirty="0">
                <a:latin typeface="Verdana"/>
                <a:cs typeface="Verdana"/>
              </a:rPr>
              <a:t>Automate </a:t>
            </a:r>
            <a:r>
              <a:rPr sz="1000" spc="-5" dirty="0">
                <a:latin typeface="Verdana"/>
                <a:cs typeface="Verdana"/>
              </a:rPr>
              <a:t>secure </a:t>
            </a:r>
            <a:r>
              <a:rPr sz="1000" dirty="0">
                <a:latin typeface="Verdana"/>
                <a:cs typeface="Verdana"/>
              </a:rPr>
              <a:t>application </a:t>
            </a:r>
            <a:r>
              <a:rPr sz="1000" spc="-340" dirty="0">
                <a:latin typeface="Verdana"/>
                <a:cs typeface="Verdana"/>
              </a:rPr>
              <a:t> </a:t>
            </a:r>
            <a:r>
              <a:rPr sz="1000" dirty="0">
                <a:latin typeface="Verdana"/>
                <a:cs typeface="Verdana"/>
              </a:rPr>
              <a:t>development</a:t>
            </a:r>
            <a:endParaRPr lang="en-US" sz="1000" dirty="0">
              <a:latin typeface="Verdana"/>
              <a:cs typeface="Verdana"/>
            </a:endParaRPr>
          </a:p>
          <a:p>
            <a:pPr marL="185420" marR="5080" indent="-172720">
              <a:spcBef>
                <a:spcPts val="100"/>
              </a:spcBef>
              <a:buFont typeface="Arial MT"/>
              <a:buChar char="•"/>
              <a:tabLst>
                <a:tab pos="184785" algn="l"/>
                <a:tab pos="185420" algn="l"/>
              </a:tabLst>
            </a:pPr>
            <a:r>
              <a:rPr lang="en-US" sz="1000" dirty="0">
                <a:latin typeface="Verdana"/>
                <a:cs typeface="Verdana"/>
              </a:rPr>
              <a:t>Automate recurring harden the  development pipeline</a:t>
            </a:r>
            <a:endParaRPr lang="en-IN" sz="1000" dirty="0">
              <a:latin typeface="Verdana"/>
              <a:cs typeface="Verdana"/>
            </a:endParaRPr>
          </a:p>
          <a:p>
            <a:pPr marL="185420" marR="5080" indent="-172720">
              <a:lnSpc>
                <a:spcPct val="100000"/>
              </a:lnSpc>
              <a:spcBef>
                <a:spcPts val="100"/>
              </a:spcBef>
              <a:buFont typeface="Arial MT"/>
              <a:buChar char="•"/>
              <a:tabLst>
                <a:tab pos="184785" algn="l"/>
                <a:tab pos="185420" algn="l"/>
              </a:tabLst>
            </a:pPr>
            <a:r>
              <a:rPr lang="en-US" sz="1000" dirty="0">
                <a:latin typeface="Verdana"/>
                <a:cs typeface="Verdana"/>
              </a:rPr>
              <a:t>Security  tasks and </a:t>
            </a:r>
            <a:r>
              <a:rPr sz="1000" spc="-5" dirty="0">
                <a:latin typeface="Verdana"/>
                <a:cs typeface="Verdana"/>
              </a:rPr>
              <a:t>Protect </a:t>
            </a:r>
            <a:r>
              <a:rPr sz="1000" dirty="0">
                <a:latin typeface="Verdana"/>
                <a:cs typeface="Verdana"/>
              </a:rPr>
              <a:t>the toolchain and </a:t>
            </a:r>
            <a:r>
              <a:rPr sz="1000" spc="-340" dirty="0">
                <a:latin typeface="Verdana"/>
                <a:cs typeface="Verdana"/>
              </a:rPr>
              <a:t> </a:t>
            </a:r>
            <a:r>
              <a:rPr sz="1000" dirty="0">
                <a:latin typeface="Verdana"/>
                <a:cs typeface="Verdana"/>
              </a:rPr>
              <a:t>infrastructure</a:t>
            </a:r>
            <a:r>
              <a:rPr lang="en-US" sz="1000" dirty="0">
                <a:latin typeface="Verdana"/>
                <a:cs typeface="Verdana"/>
              </a:rPr>
              <a:t>(Cloud or On-Prem)</a:t>
            </a:r>
            <a:endParaRPr sz="1000" dirty="0">
              <a:latin typeface="Verdana"/>
              <a:cs typeface="Verdana"/>
            </a:endParaRPr>
          </a:p>
        </p:txBody>
      </p:sp>
      <p:sp>
        <p:nvSpPr>
          <p:cNvPr id="27" name="object 27"/>
          <p:cNvSpPr/>
          <p:nvPr/>
        </p:nvSpPr>
        <p:spPr>
          <a:xfrm>
            <a:off x="6134100" y="2616533"/>
            <a:ext cx="2560320" cy="2360909"/>
          </a:xfrm>
          <a:custGeom>
            <a:avLst/>
            <a:gdLst/>
            <a:ahLst/>
            <a:cxnLst/>
            <a:rect l="l" t="t" r="r" b="b"/>
            <a:pathLst>
              <a:path w="2560320" h="2895600">
                <a:moveTo>
                  <a:pt x="0" y="426732"/>
                </a:moveTo>
                <a:lnTo>
                  <a:pt x="2503" y="380236"/>
                </a:lnTo>
                <a:lnTo>
                  <a:pt x="9842" y="335189"/>
                </a:lnTo>
                <a:lnTo>
                  <a:pt x="21754" y="291853"/>
                </a:lnTo>
                <a:lnTo>
                  <a:pt x="37980" y="250488"/>
                </a:lnTo>
                <a:lnTo>
                  <a:pt x="58259" y="211354"/>
                </a:lnTo>
                <a:lnTo>
                  <a:pt x="82332" y="174711"/>
                </a:lnTo>
                <a:lnTo>
                  <a:pt x="109937" y="140820"/>
                </a:lnTo>
                <a:lnTo>
                  <a:pt x="140815" y="109942"/>
                </a:lnTo>
                <a:lnTo>
                  <a:pt x="174706" y="82335"/>
                </a:lnTo>
                <a:lnTo>
                  <a:pt x="211348" y="58262"/>
                </a:lnTo>
                <a:lnTo>
                  <a:pt x="250483" y="37982"/>
                </a:lnTo>
                <a:lnTo>
                  <a:pt x="291848" y="21755"/>
                </a:lnTo>
                <a:lnTo>
                  <a:pt x="335185" y="9842"/>
                </a:lnTo>
                <a:lnTo>
                  <a:pt x="380233" y="2504"/>
                </a:lnTo>
                <a:lnTo>
                  <a:pt x="426732" y="0"/>
                </a:lnTo>
                <a:lnTo>
                  <a:pt x="2133587" y="0"/>
                </a:lnTo>
                <a:lnTo>
                  <a:pt x="2180086" y="2504"/>
                </a:lnTo>
                <a:lnTo>
                  <a:pt x="2225134" y="9842"/>
                </a:lnTo>
                <a:lnTo>
                  <a:pt x="2268471" y="21755"/>
                </a:lnTo>
                <a:lnTo>
                  <a:pt x="2309836" y="37982"/>
                </a:lnTo>
                <a:lnTo>
                  <a:pt x="2348971" y="58262"/>
                </a:lnTo>
                <a:lnTo>
                  <a:pt x="2385613" y="82335"/>
                </a:lnTo>
                <a:lnTo>
                  <a:pt x="2419504" y="109942"/>
                </a:lnTo>
                <a:lnTo>
                  <a:pt x="2450382" y="140820"/>
                </a:lnTo>
                <a:lnTo>
                  <a:pt x="2477987" y="174711"/>
                </a:lnTo>
                <a:lnTo>
                  <a:pt x="2502060" y="211354"/>
                </a:lnTo>
                <a:lnTo>
                  <a:pt x="2522339" y="250488"/>
                </a:lnTo>
                <a:lnTo>
                  <a:pt x="2538565" y="291853"/>
                </a:lnTo>
                <a:lnTo>
                  <a:pt x="2550477" y="335189"/>
                </a:lnTo>
                <a:lnTo>
                  <a:pt x="2557816" y="380236"/>
                </a:lnTo>
                <a:lnTo>
                  <a:pt x="2560320" y="426732"/>
                </a:lnTo>
                <a:lnTo>
                  <a:pt x="2560320" y="2468880"/>
                </a:lnTo>
                <a:lnTo>
                  <a:pt x="2557816" y="2515376"/>
                </a:lnTo>
                <a:lnTo>
                  <a:pt x="2550477" y="2560422"/>
                </a:lnTo>
                <a:lnTo>
                  <a:pt x="2538565" y="2603757"/>
                </a:lnTo>
                <a:lnTo>
                  <a:pt x="2522339" y="2645121"/>
                </a:lnTo>
                <a:lnTo>
                  <a:pt x="2502060" y="2684255"/>
                </a:lnTo>
                <a:lnTo>
                  <a:pt x="2477987" y="2720896"/>
                </a:lnTo>
                <a:lnTo>
                  <a:pt x="2450382" y="2754786"/>
                </a:lnTo>
                <a:lnTo>
                  <a:pt x="2419504" y="2785663"/>
                </a:lnTo>
                <a:lnTo>
                  <a:pt x="2385613" y="2813268"/>
                </a:lnTo>
                <a:lnTo>
                  <a:pt x="2348971" y="2837340"/>
                </a:lnTo>
                <a:lnTo>
                  <a:pt x="2309836" y="2857620"/>
                </a:lnTo>
                <a:lnTo>
                  <a:pt x="2268471" y="2873845"/>
                </a:lnTo>
                <a:lnTo>
                  <a:pt x="2225134" y="2885757"/>
                </a:lnTo>
                <a:lnTo>
                  <a:pt x="2180086" y="2893096"/>
                </a:lnTo>
                <a:lnTo>
                  <a:pt x="2133587" y="2895600"/>
                </a:lnTo>
                <a:lnTo>
                  <a:pt x="426732" y="2895600"/>
                </a:lnTo>
                <a:lnTo>
                  <a:pt x="380233" y="2893096"/>
                </a:lnTo>
                <a:lnTo>
                  <a:pt x="335185" y="2885757"/>
                </a:lnTo>
                <a:lnTo>
                  <a:pt x="291848" y="2873845"/>
                </a:lnTo>
                <a:lnTo>
                  <a:pt x="250483" y="2857620"/>
                </a:lnTo>
                <a:lnTo>
                  <a:pt x="211348" y="2837340"/>
                </a:lnTo>
                <a:lnTo>
                  <a:pt x="174706" y="2813268"/>
                </a:lnTo>
                <a:lnTo>
                  <a:pt x="140815" y="2785663"/>
                </a:lnTo>
                <a:lnTo>
                  <a:pt x="109937" y="2754786"/>
                </a:lnTo>
                <a:lnTo>
                  <a:pt x="82332" y="2720896"/>
                </a:lnTo>
                <a:lnTo>
                  <a:pt x="58259" y="2684255"/>
                </a:lnTo>
                <a:lnTo>
                  <a:pt x="37980" y="2645121"/>
                </a:lnTo>
                <a:lnTo>
                  <a:pt x="21754" y="2603757"/>
                </a:lnTo>
                <a:lnTo>
                  <a:pt x="9842" y="2560422"/>
                </a:lnTo>
                <a:lnTo>
                  <a:pt x="2503" y="2515376"/>
                </a:lnTo>
                <a:lnTo>
                  <a:pt x="0" y="2468880"/>
                </a:lnTo>
                <a:lnTo>
                  <a:pt x="0" y="426732"/>
                </a:lnTo>
                <a:close/>
              </a:path>
            </a:pathLst>
          </a:custGeom>
          <a:ln/>
        </p:spPr>
        <p:style>
          <a:lnRef idx="2">
            <a:schemeClr val="dk1"/>
          </a:lnRef>
          <a:fillRef idx="1">
            <a:schemeClr val="lt1"/>
          </a:fillRef>
          <a:effectRef idx="0">
            <a:schemeClr val="dk1"/>
          </a:effectRef>
          <a:fontRef idx="minor">
            <a:schemeClr val="dk1"/>
          </a:fontRef>
        </p:style>
        <p:txBody>
          <a:bodyPr wrap="square" lIns="0" tIns="0" rIns="0" bIns="0" rtlCol="0"/>
          <a:lstStyle/>
          <a:p>
            <a:endParaRPr/>
          </a:p>
        </p:txBody>
      </p:sp>
      <p:sp>
        <p:nvSpPr>
          <p:cNvPr id="28" name="object 28"/>
          <p:cNvSpPr txBox="1"/>
          <p:nvPr/>
        </p:nvSpPr>
        <p:spPr>
          <a:xfrm>
            <a:off x="7014012" y="2568021"/>
            <a:ext cx="799465" cy="228268"/>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Verdana"/>
                <a:cs typeface="Verdana"/>
              </a:rPr>
              <a:t>P</a:t>
            </a:r>
            <a:r>
              <a:rPr sz="1400" b="1" dirty="0">
                <a:latin typeface="Verdana"/>
                <a:cs typeface="Verdana"/>
              </a:rPr>
              <a:t>r</a:t>
            </a:r>
            <a:r>
              <a:rPr sz="1400" b="1" spc="-5" dirty="0">
                <a:latin typeface="Verdana"/>
                <a:cs typeface="Verdana"/>
              </a:rPr>
              <a:t>oc</a:t>
            </a:r>
            <a:r>
              <a:rPr sz="1400" b="1" spc="-10" dirty="0">
                <a:latin typeface="Verdana"/>
                <a:cs typeface="Verdana"/>
              </a:rPr>
              <a:t>e</a:t>
            </a:r>
            <a:r>
              <a:rPr sz="1400" b="1" spc="5" dirty="0">
                <a:latin typeface="Verdana"/>
                <a:cs typeface="Verdana"/>
              </a:rPr>
              <a:t>s</a:t>
            </a:r>
            <a:r>
              <a:rPr sz="1400" b="1" dirty="0">
                <a:latin typeface="Verdana"/>
                <a:cs typeface="Verdana"/>
              </a:rPr>
              <a:t>s</a:t>
            </a:r>
            <a:endParaRPr sz="1400" dirty="0">
              <a:latin typeface="Verdana"/>
              <a:cs typeface="Verdana"/>
            </a:endParaRPr>
          </a:p>
        </p:txBody>
      </p:sp>
      <p:sp>
        <p:nvSpPr>
          <p:cNvPr id="32" name="object 32"/>
          <p:cNvSpPr txBox="1"/>
          <p:nvPr/>
        </p:nvSpPr>
        <p:spPr>
          <a:xfrm>
            <a:off x="6294437" y="3140385"/>
            <a:ext cx="2239645" cy="1513235"/>
          </a:xfrm>
          <a:prstGeom prst="rect">
            <a:avLst/>
          </a:prstGeom>
        </p:spPr>
        <p:txBody>
          <a:bodyPr vert="horz" wrap="square" lIns="0" tIns="12700" rIns="0" bIns="0" rtlCol="0">
            <a:spAutoFit/>
          </a:bodyPr>
          <a:lstStyle/>
          <a:p>
            <a:pPr marL="185420" marR="490220" indent="-172720">
              <a:lnSpc>
                <a:spcPct val="100000"/>
              </a:lnSpc>
              <a:spcBef>
                <a:spcPts val="100"/>
              </a:spcBef>
              <a:buFont typeface="Arial MT"/>
              <a:buChar char="•"/>
              <a:tabLst>
                <a:tab pos="184785" algn="l"/>
                <a:tab pos="185420" algn="l"/>
              </a:tabLst>
            </a:pPr>
            <a:r>
              <a:rPr sz="1000" spc="-5" dirty="0">
                <a:latin typeface="Verdana"/>
                <a:cs typeface="Verdana"/>
              </a:rPr>
              <a:t>Asset</a:t>
            </a:r>
            <a:r>
              <a:rPr sz="1000" spc="-10" dirty="0">
                <a:latin typeface="Verdana"/>
                <a:cs typeface="Verdana"/>
              </a:rPr>
              <a:t> </a:t>
            </a:r>
            <a:r>
              <a:rPr sz="1000" dirty="0">
                <a:latin typeface="Verdana"/>
                <a:cs typeface="Verdana"/>
              </a:rPr>
              <a:t>inventory</a:t>
            </a:r>
            <a:r>
              <a:rPr sz="1000" spc="-45" dirty="0">
                <a:latin typeface="Verdana"/>
                <a:cs typeface="Verdana"/>
              </a:rPr>
              <a:t> </a:t>
            </a:r>
            <a:r>
              <a:rPr sz="1000" dirty="0">
                <a:latin typeface="Verdana"/>
                <a:cs typeface="Verdana"/>
              </a:rPr>
              <a:t>and</a:t>
            </a:r>
            <a:r>
              <a:rPr sz="1000" spc="-15" dirty="0">
                <a:latin typeface="Verdana"/>
                <a:cs typeface="Verdana"/>
              </a:rPr>
              <a:t> </a:t>
            </a:r>
            <a:r>
              <a:rPr sz="1000" dirty="0">
                <a:latin typeface="Verdana"/>
                <a:cs typeface="Verdana"/>
              </a:rPr>
              <a:t>risk </a:t>
            </a:r>
            <a:r>
              <a:rPr sz="1000" spc="-335" dirty="0">
                <a:latin typeface="Verdana"/>
                <a:cs typeface="Verdana"/>
              </a:rPr>
              <a:t> </a:t>
            </a:r>
            <a:r>
              <a:rPr sz="1000" spc="-5" dirty="0">
                <a:latin typeface="Verdana"/>
                <a:cs typeface="Verdana"/>
              </a:rPr>
              <a:t>awareness</a:t>
            </a:r>
            <a:endParaRPr lang="en-US" sz="1000" spc="-5" dirty="0">
              <a:latin typeface="Verdana"/>
              <a:cs typeface="Verdana"/>
            </a:endParaRPr>
          </a:p>
          <a:p>
            <a:pPr marL="185420" marR="490220" indent="-172720">
              <a:lnSpc>
                <a:spcPct val="100000"/>
              </a:lnSpc>
              <a:spcBef>
                <a:spcPts val="100"/>
              </a:spcBef>
              <a:buFont typeface="Arial MT"/>
              <a:buChar char="•"/>
              <a:tabLst>
                <a:tab pos="184785" algn="l"/>
                <a:tab pos="185420" algn="l"/>
              </a:tabLst>
            </a:pPr>
            <a:r>
              <a:rPr lang="en-US" sz="1000" dirty="0">
                <a:latin typeface="Verdana"/>
                <a:cs typeface="Verdana"/>
              </a:rPr>
              <a:t>Orchestrate an integrated  process flow and drive ‘in- line’  risk rationalized feedback</a:t>
            </a:r>
            <a:endParaRPr lang="en-IN" sz="1000" dirty="0">
              <a:latin typeface="Verdana"/>
              <a:cs typeface="Verdana"/>
            </a:endParaRPr>
          </a:p>
          <a:p>
            <a:pPr marL="185420" indent="-172720">
              <a:lnSpc>
                <a:spcPct val="100000"/>
              </a:lnSpc>
              <a:spcBef>
                <a:spcPts val="400"/>
              </a:spcBef>
              <a:buFont typeface="Arial MT"/>
              <a:buChar char="•"/>
              <a:tabLst>
                <a:tab pos="184785" algn="l"/>
                <a:tab pos="185420" algn="l"/>
              </a:tabLst>
            </a:pPr>
            <a:r>
              <a:rPr sz="1000" spc="-5" dirty="0">
                <a:latin typeface="Verdana"/>
                <a:cs typeface="Verdana"/>
              </a:rPr>
              <a:t>Integrated </a:t>
            </a:r>
            <a:r>
              <a:rPr sz="1000" dirty="0">
                <a:latin typeface="Verdana"/>
                <a:cs typeface="Verdana"/>
              </a:rPr>
              <a:t>backlog</a:t>
            </a:r>
            <a:r>
              <a:rPr sz="1000" spc="-20" dirty="0">
                <a:latin typeface="Verdana"/>
                <a:cs typeface="Verdana"/>
              </a:rPr>
              <a:t> </a:t>
            </a:r>
            <a:r>
              <a:rPr sz="1000" dirty="0">
                <a:latin typeface="Verdana"/>
                <a:cs typeface="Verdana"/>
              </a:rPr>
              <a:t>and</a:t>
            </a:r>
            <a:r>
              <a:rPr sz="1000" spc="-5" dirty="0">
                <a:latin typeface="Verdana"/>
                <a:cs typeface="Verdana"/>
              </a:rPr>
              <a:t> </a:t>
            </a:r>
            <a:r>
              <a:rPr sz="1000" spc="5" dirty="0">
                <a:latin typeface="Verdana"/>
                <a:cs typeface="Verdana"/>
              </a:rPr>
              <a:t>pipeline</a:t>
            </a:r>
            <a:endParaRPr sz="1000" dirty="0">
              <a:latin typeface="Verdana"/>
              <a:cs typeface="Verdana"/>
            </a:endParaRPr>
          </a:p>
          <a:p>
            <a:pPr marL="185420" marR="22225" indent="-172720">
              <a:lnSpc>
                <a:spcPct val="100000"/>
              </a:lnSpc>
              <a:spcBef>
                <a:spcPts val="400"/>
              </a:spcBef>
              <a:buFont typeface="Arial MT"/>
              <a:buChar char="•"/>
              <a:tabLst>
                <a:tab pos="184785" algn="l"/>
                <a:tab pos="185420" algn="l"/>
              </a:tabLst>
            </a:pPr>
            <a:r>
              <a:rPr sz="1000" dirty="0">
                <a:latin typeface="Verdana"/>
                <a:cs typeface="Verdana"/>
              </a:rPr>
              <a:t>Security</a:t>
            </a:r>
            <a:r>
              <a:rPr sz="1000" spc="-40" dirty="0">
                <a:latin typeface="Verdana"/>
                <a:cs typeface="Verdana"/>
              </a:rPr>
              <a:t> </a:t>
            </a:r>
            <a:r>
              <a:rPr sz="1000" dirty="0">
                <a:latin typeface="Verdana"/>
                <a:cs typeface="Verdana"/>
              </a:rPr>
              <a:t>telemetry</a:t>
            </a:r>
            <a:r>
              <a:rPr sz="1000" spc="-40" dirty="0">
                <a:latin typeface="Verdana"/>
                <a:cs typeface="Verdana"/>
              </a:rPr>
              <a:t> </a:t>
            </a:r>
            <a:r>
              <a:rPr sz="1000" dirty="0">
                <a:latin typeface="Verdana"/>
                <a:cs typeface="Verdana"/>
              </a:rPr>
              <a:t>and</a:t>
            </a:r>
            <a:r>
              <a:rPr sz="1000" spc="-10" dirty="0">
                <a:latin typeface="Verdana"/>
                <a:cs typeface="Verdana"/>
              </a:rPr>
              <a:t> </a:t>
            </a:r>
            <a:r>
              <a:rPr sz="1000" spc="5" dirty="0">
                <a:latin typeface="Verdana"/>
                <a:cs typeface="Verdana"/>
              </a:rPr>
              <a:t>incident </a:t>
            </a:r>
            <a:r>
              <a:rPr sz="1000" spc="-335" dirty="0">
                <a:latin typeface="Verdana"/>
                <a:cs typeface="Verdana"/>
              </a:rPr>
              <a:t> </a:t>
            </a:r>
            <a:r>
              <a:rPr sz="1000" spc="-5" dirty="0">
                <a:latin typeface="Verdana"/>
                <a:cs typeface="Verdana"/>
              </a:rPr>
              <a:t>response</a:t>
            </a:r>
            <a:endParaRPr sz="1000" dirty="0">
              <a:latin typeface="Verdana"/>
              <a:cs typeface="Verdana"/>
            </a:endParaRPr>
          </a:p>
        </p:txBody>
      </p:sp>
      <p:sp>
        <p:nvSpPr>
          <p:cNvPr id="42" name="object 42"/>
          <p:cNvSpPr txBox="1">
            <a:spLocks noGrp="1"/>
          </p:cNvSpPr>
          <p:nvPr>
            <p:ph type="sldNum" sz="quarter" idx="7"/>
          </p:nvPr>
        </p:nvSpPr>
        <p:spPr>
          <a:xfrm>
            <a:off x="11626883" y="6461309"/>
            <a:ext cx="129540" cy="127634"/>
          </a:xfrm>
          <a:prstGeom prst="rect">
            <a:avLst/>
          </a:prstGeom>
        </p:spPr>
        <p:txBody>
          <a:bodyPr vert="horz" wrap="square" lIns="0" tIns="0" rIns="0" bIns="0" rtlCol="0">
            <a:spAutoFit/>
          </a:bodyPr>
          <a:lstStyle>
            <a:defPPr>
              <a:defRPr lang="en-US"/>
            </a:defPPr>
            <a:lvl1pPr marL="0" algn="l" defTabSz="914400" rtl="0" eaLnBrk="1" latinLnBrk="0" hangingPunct="1">
              <a:defRPr sz="650" b="0"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10"/>
              </a:spcBef>
            </a:pPr>
            <a:fld id="{81D60167-4931-47E6-BA6A-407CBD079E47}" type="slidenum">
              <a:rPr lang="en-IN" spc="5" smtClean="0"/>
              <a:pPr marL="38100">
                <a:lnSpc>
                  <a:spcPct val="100000"/>
                </a:lnSpc>
                <a:spcBef>
                  <a:spcPts val="110"/>
                </a:spcBef>
              </a:pPr>
              <a:t>7</a:t>
            </a:fld>
            <a:endParaRPr spc="5" dirty="0"/>
          </a:p>
        </p:txBody>
      </p:sp>
      <p:sp>
        <p:nvSpPr>
          <p:cNvPr id="43" name="Date Placeholder 42">
            <a:extLst>
              <a:ext uri="{FF2B5EF4-FFF2-40B4-BE49-F238E27FC236}">
                <a16:creationId xmlns:a16="http://schemas.microsoft.com/office/drawing/2014/main" id="{384F7774-1699-0997-5E6B-EA7E382CCC4C}"/>
              </a:ext>
            </a:extLst>
          </p:cNvPr>
          <p:cNvSpPr>
            <a:spLocks noGrp="1"/>
          </p:cNvSpPr>
          <p:nvPr>
            <p:ph type="dt" sz="half" idx="10"/>
          </p:nvPr>
        </p:nvSpPr>
        <p:spPr/>
        <p:txBody>
          <a:bodyPr/>
          <a:lstStyle/>
          <a:p>
            <a:fld id="{C6FAB4CF-B2AF-4E39-AA80-58B600FE3A24}" type="datetime1">
              <a:rPr lang="en-IN" smtClean="0"/>
              <a:t>04-05-2024</a:t>
            </a:fld>
            <a:endParaRPr lang="en-IN"/>
          </a:p>
        </p:txBody>
      </p:sp>
      <p:sp>
        <p:nvSpPr>
          <p:cNvPr id="44" name="Footer Placeholder 43">
            <a:extLst>
              <a:ext uri="{FF2B5EF4-FFF2-40B4-BE49-F238E27FC236}">
                <a16:creationId xmlns:a16="http://schemas.microsoft.com/office/drawing/2014/main" id="{916B9E3F-2E17-2DC9-6A39-2F5C7952A9AD}"/>
              </a:ext>
            </a:extLst>
          </p:cNvPr>
          <p:cNvSpPr>
            <a:spLocks noGrp="1"/>
          </p:cNvSpPr>
          <p:nvPr>
            <p:ph type="ftr" sz="quarter" idx="11"/>
          </p:nvPr>
        </p:nvSpPr>
        <p:spPr/>
        <p:txBody>
          <a:bodyPr/>
          <a:lstStyle/>
          <a:p>
            <a:r>
              <a:rPr lang="en-IN" dirty="0"/>
              <a:t>©Anand Kushwaha</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610D-F517-B853-3AEF-76D173DF79C1}"/>
              </a:ext>
            </a:extLst>
          </p:cNvPr>
          <p:cNvSpPr>
            <a:spLocks noGrp="1"/>
          </p:cNvSpPr>
          <p:nvPr>
            <p:ph type="ctrTitle"/>
          </p:nvPr>
        </p:nvSpPr>
        <p:spPr>
          <a:xfrm>
            <a:off x="1524000" y="1122363"/>
            <a:ext cx="9054164" cy="504306"/>
          </a:xfrm>
        </p:spPr>
        <p:txBody>
          <a:bodyPr>
            <a:normAutofit/>
          </a:bodyPr>
          <a:lstStyle/>
          <a:p>
            <a:r>
              <a:rPr lang="en-US" sz="2400" dirty="0"/>
              <a:t>DevOps v/s </a:t>
            </a:r>
            <a:r>
              <a:rPr lang="en-US" sz="2400" dirty="0" err="1"/>
              <a:t>DevSecOps</a:t>
            </a:r>
            <a:endParaRPr lang="en-US" sz="2400" dirty="0"/>
          </a:p>
        </p:txBody>
      </p:sp>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4BAA9230-97F4-48D7-B8F6-043C628AC653}"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8</a:t>
            </a:fld>
            <a:endParaRPr lang="en-IN"/>
          </a:p>
        </p:txBody>
      </p:sp>
      <p:pic>
        <p:nvPicPr>
          <p:cNvPr id="2050" name="Picture 2">
            <a:extLst>
              <a:ext uri="{FF2B5EF4-FFF2-40B4-BE49-F238E27FC236}">
                <a16:creationId xmlns:a16="http://schemas.microsoft.com/office/drawing/2014/main" id="{FF2C5BEC-0F4F-6D8B-41D8-F89D968E1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165" y="2598821"/>
            <a:ext cx="9567512" cy="336025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object 2">
            <a:extLst>
              <a:ext uri="{FF2B5EF4-FFF2-40B4-BE49-F238E27FC236}">
                <a16:creationId xmlns:a16="http://schemas.microsoft.com/office/drawing/2014/main" id="{6F7A66DB-0751-C139-93DC-99C3072CED8A}"/>
              </a:ext>
            </a:extLst>
          </p:cNvPr>
          <p:cNvSpPr txBox="1"/>
          <p:nvPr/>
        </p:nvSpPr>
        <p:spPr>
          <a:xfrm>
            <a:off x="695961" y="1656255"/>
            <a:ext cx="11043920" cy="869469"/>
          </a:xfrm>
          <a:prstGeom prst="rect">
            <a:avLst/>
          </a:prstGeom>
        </p:spPr>
        <p:txBody>
          <a:bodyPr vert="horz" wrap="square" lIns="0" tIns="12700" rIns="0" bIns="0" rtlCol="0">
            <a:spAutoFit/>
          </a:bodyPr>
          <a:lstStyle/>
          <a:p>
            <a:pPr marL="12700" marR="5080">
              <a:lnSpc>
                <a:spcPct val="100000"/>
              </a:lnSpc>
              <a:spcBef>
                <a:spcPts val="100"/>
              </a:spcBef>
            </a:pPr>
            <a:r>
              <a:rPr lang="en-US" spc="-10" dirty="0" err="1">
                <a:cs typeface="Verdana"/>
              </a:rPr>
              <a:t>DevSecOps</a:t>
            </a:r>
            <a:r>
              <a:rPr lang="en-US" spc="-10" dirty="0">
                <a:cs typeface="Verdana"/>
              </a:rPr>
              <a:t> - Continuously adding security to the DevOps pipeline</a:t>
            </a:r>
          </a:p>
          <a:p>
            <a:pPr marL="12700" marR="5080">
              <a:lnSpc>
                <a:spcPct val="100000"/>
              </a:lnSpc>
              <a:spcBef>
                <a:spcPts val="100"/>
              </a:spcBef>
            </a:pPr>
            <a:endParaRPr lang="en-US" spc="-10" dirty="0">
              <a:cs typeface="Verdana"/>
            </a:endParaRPr>
          </a:p>
          <a:p>
            <a:pPr marL="12700" marR="5080">
              <a:lnSpc>
                <a:spcPct val="100000"/>
              </a:lnSpc>
              <a:spcBef>
                <a:spcPts val="100"/>
              </a:spcBef>
            </a:pPr>
            <a:r>
              <a:rPr lang="en-US" spc="-10" dirty="0">
                <a:cs typeface="Verdana"/>
              </a:rPr>
              <a:t>“Shift Left” moving the security testing further ‘left’ as possible of the SDLC </a:t>
            </a:r>
          </a:p>
        </p:txBody>
      </p:sp>
    </p:spTree>
    <p:extLst>
      <p:ext uri="{BB962C8B-B14F-4D97-AF65-F5344CB8AC3E}">
        <p14:creationId xmlns:p14="http://schemas.microsoft.com/office/powerpoint/2010/main" val="353638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7E15D9-6F2E-49F6-0E5C-74DE7679C87A}"/>
              </a:ext>
            </a:extLst>
          </p:cNvPr>
          <p:cNvSpPr>
            <a:spLocks noGrp="1"/>
          </p:cNvSpPr>
          <p:nvPr>
            <p:ph type="dt" sz="half" idx="10"/>
          </p:nvPr>
        </p:nvSpPr>
        <p:spPr/>
        <p:txBody>
          <a:bodyPr/>
          <a:lstStyle/>
          <a:p>
            <a:fld id="{B3856EB2-EAA7-425C-97EB-1DE4B6522874}" type="datetime1">
              <a:rPr lang="en-IN" smtClean="0"/>
              <a:t>04-05-2024</a:t>
            </a:fld>
            <a:endParaRPr lang="en-IN"/>
          </a:p>
        </p:txBody>
      </p:sp>
      <p:sp>
        <p:nvSpPr>
          <p:cNvPr id="5" name="Footer Placeholder 4">
            <a:extLst>
              <a:ext uri="{FF2B5EF4-FFF2-40B4-BE49-F238E27FC236}">
                <a16:creationId xmlns:a16="http://schemas.microsoft.com/office/drawing/2014/main" id="{61A5559D-0DBB-C91F-DCE9-06C6D8612E03}"/>
              </a:ext>
            </a:extLst>
          </p:cNvPr>
          <p:cNvSpPr>
            <a:spLocks noGrp="1"/>
          </p:cNvSpPr>
          <p:nvPr>
            <p:ph type="ftr" sz="quarter" idx="11"/>
          </p:nvPr>
        </p:nvSpPr>
        <p:spPr>
          <a:xfrm>
            <a:off x="7474819" y="6356349"/>
            <a:ext cx="4114800" cy="365125"/>
          </a:xfrm>
        </p:spPr>
        <p:txBody>
          <a:bodyPr/>
          <a:lstStyle/>
          <a:p>
            <a:r>
              <a:rPr lang="en-IN"/>
              <a:t>©Anand Kushwaha</a:t>
            </a:r>
            <a:endParaRPr lang="en-IN" dirty="0"/>
          </a:p>
        </p:txBody>
      </p:sp>
      <p:sp>
        <p:nvSpPr>
          <p:cNvPr id="6" name="Slide Number Placeholder 5">
            <a:extLst>
              <a:ext uri="{FF2B5EF4-FFF2-40B4-BE49-F238E27FC236}">
                <a16:creationId xmlns:a16="http://schemas.microsoft.com/office/drawing/2014/main" id="{8112C9A1-55B2-22FE-EB11-576F61763238}"/>
              </a:ext>
            </a:extLst>
          </p:cNvPr>
          <p:cNvSpPr>
            <a:spLocks noGrp="1"/>
          </p:cNvSpPr>
          <p:nvPr>
            <p:ph type="sldNum" sz="quarter" idx="12"/>
          </p:nvPr>
        </p:nvSpPr>
        <p:spPr/>
        <p:txBody>
          <a:bodyPr/>
          <a:lstStyle/>
          <a:p>
            <a:fld id="{3EC8CF7F-9B40-4E79-998B-426897397EF0}" type="slidenum">
              <a:rPr lang="en-IN" smtClean="0"/>
              <a:t>9</a:t>
            </a:fld>
            <a:endParaRPr lang="en-IN"/>
          </a:p>
        </p:txBody>
      </p:sp>
      <p:pic>
        <p:nvPicPr>
          <p:cNvPr id="2050" name="Picture 2">
            <a:extLst>
              <a:ext uri="{FF2B5EF4-FFF2-40B4-BE49-F238E27FC236}">
                <a16:creationId xmlns:a16="http://schemas.microsoft.com/office/drawing/2014/main" id="{BEFCCBCD-F21B-E66C-43C7-16DA9E0D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900" y="972153"/>
            <a:ext cx="10289407" cy="5255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829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16448</TotalTime>
  <Words>2564</Words>
  <Application>Microsoft Office PowerPoint</Application>
  <PresentationFormat>Widescreen</PresentationFormat>
  <Paragraphs>335</Paragraphs>
  <Slides>37</Slides>
  <Notes>1</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Arial</vt:lpstr>
      <vt:lpstr>Arial MT</vt:lpstr>
      <vt:lpstr>ArialMT</vt:lpstr>
      <vt:lpstr>Calibri</vt:lpstr>
      <vt:lpstr>Calibri Body</vt:lpstr>
      <vt:lpstr>Calibri Light</vt:lpstr>
      <vt:lpstr>Google Sans</vt:lpstr>
      <vt:lpstr>Inter</vt:lpstr>
      <vt:lpstr>Segoe UI</vt:lpstr>
      <vt:lpstr>Source Sans Pro Web</vt:lpstr>
      <vt:lpstr>Verdana</vt:lpstr>
      <vt:lpstr>Office Theme</vt:lpstr>
      <vt:lpstr>DevSecOps</vt:lpstr>
      <vt:lpstr>DevSecOps – Curriculum  </vt:lpstr>
      <vt:lpstr>Introduction to DevOps</vt:lpstr>
      <vt:lpstr>DevSecOps Cycle</vt:lpstr>
      <vt:lpstr>PowerPoint Presentation</vt:lpstr>
      <vt:lpstr>Tools  Github – to store source code (vulnerable code) Jenkins – to build this code SonarCloud – to perform SAST (Static Applicaiton) – Code Quality Snyk – SAST, SCA, Container, IaC scan NodeJS application Vuln – OWASP juice-shop vuln app, webgoat (UI scanning through Snyk), App repo (AWS pipeline)  Bridgecrew – IaC scan tool  Falco/Kube-bench – Kubernetes container scanning tool AppArmor – Linux Security Kernel Model for Cluster/Container  AWS GuardDuty – Cloud Security (Threat Detection) AWS KMS – Cloud Security (Key Mgmt. Service)   </vt:lpstr>
      <vt:lpstr>What is DevSecOps?</vt:lpstr>
      <vt:lpstr>DevOps v/s DevSecOps</vt:lpstr>
      <vt:lpstr>PowerPoint Presentation</vt:lpstr>
      <vt:lpstr>Secure Software Development Lifecycle (SDLC)</vt:lpstr>
      <vt:lpstr>Secure Software Development Lifecycle (SDLC)</vt:lpstr>
      <vt:lpstr>Secure Software Development Lifecycle (SDLC)</vt:lpstr>
      <vt:lpstr>Open Worldwide Application Security Project (OWASP)</vt:lpstr>
      <vt:lpstr>Building Secure Code</vt:lpstr>
      <vt:lpstr>Threat Modelling</vt:lpstr>
      <vt:lpstr>Static Application Security Testing (SAST)</vt:lpstr>
      <vt:lpstr>SAST Findings</vt:lpstr>
      <vt:lpstr>Software Composition Analysis (SCA)</vt:lpstr>
      <vt:lpstr>Software Composition Analysis (SCA)</vt:lpstr>
      <vt:lpstr>CVE, CWE, CVSS and CISA</vt:lpstr>
      <vt:lpstr>Dynamic Application Security Testing (DAST)</vt:lpstr>
      <vt:lpstr>Dynamic Application Security Testing (DAST)</vt:lpstr>
      <vt:lpstr>Compliance as Code</vt:lpstr>
      <vt:lpstr>Infrastructure as Code and Security</vt:lpstr>
      <vt:lpstr>Infrastructure as Code (Terraform)</vt:lpstr>
      <vt:lpstr>Infrastructure as Code and Security</vt:lpstr>
      <vt:lpstr>PowerPoint Presentation</vt:lpstr>
      <vt:lpstr>Vulnerability Management</vt:lpstr>
      <vt:lpstr>Vulnerability Management</vt:lpstr>
      <vt:lpstr>Container Security</vt:lpstr>
      <vt:lpstr>Container Security</vt:lpstr>
      <vt:lpstr>Container Security – Hands-On with Snyk</vt:lpstr>
      <vt:lpstr>Container Security</vt:lpstr>
      <vt:lpstr>Future Technologies – AI and DevSecOps</vt:lpstr>
      <vt:lpstr>Future Technologies – AI and DevSecOps</vt:lpstr>
      <vt:lpstr>Best Practice for DevSecOps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dc:title>
  <dc:creator>Anand Kushwaha</dc:creator>
  <cp:lastModifiedBy>Dell</cp:lastModifiedBy>
  <cp:revision>38</cp:revision>
  <dcterms:created xsi:type="dcterms:W3CDTF">2023-08-24T04:02:35Z</dcterms:created>
  <dcterms:modified xsi:type="dcterms:W3CDTF">2024-05-04T07:44:04Z</dcterms:modified>
</cp:coreProperties>
</file>