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038A-CA52-7FE8-3CB9-BDD6BA0BC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C7A38-5DDE-7254-7D71-BE5248FE5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91F8-B73C-92E2-42AC-57985AB8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6DFE-4DF2-FD3C-72B4-A7BDA062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D0FF-9DA3-A2A0-CDE7-1131D914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DA9E-02B0-6301-C162-4EA450BF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DCB4B-F8D3-97AE-8F32-57E563605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8742-36E1-B535-BB47-215939CC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23F5-57F9-90AC-5135-9B3909DD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C9A9-DB06-411F-B6C4-4E73B13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7D0FB-C754-8729-0F5E-E2A0968A9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4D892-0EE8-B8EE-82E6-34466919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CD64-8A2D-ADAA-8544-EACD5692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0C8F-DE26-2B7E-CD1A-AA4D443D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47B7-4C7D-EB5C-19E3-1BA58C41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C7F0-AA62-3DF4-0B38-3884ADF4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92A5-DAF3-90F0-05BE-5A95D6B2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0F07-8B12-60EB-E17E-3E4EFF52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8D1F-5D58-B16F-8E46-0C0219D6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0F60-ACE8-4085-FD1D-42C62ED5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626E-A229-B68F-A867-54CABEB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5A9F-2991-8F57-88B1-B2E84E11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C928-5D00-25F6-DAEF-D0AA7973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4754-865B-35E0-1A83-78640059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DA4A-D257-07CB-4842-3720E770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4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834B-A324-3A36-F5D4-0F5BD2F4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3D04-EFBA-1434-D9DA-AC5FC39E2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41572-9707-8BBC-0647-A39B200F4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30D0E-EA2B-C683-C6EB-0E0A686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7BF5B-E50F-9797-271D-9977A4C5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01D-5391-ED3B-6D7A-3F7362D8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69E3-03B6-2D55-CA46-5084C14C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7233-820F-DDB6-4F1C-5C8889C8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D9423-B817-50BA-7E8A-46370F691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A9A29-58A2-D8D1-47C7-BC6646825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1630C-0599-60CD-2290-1A949C6DD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CF68F-2040-1B6D-0F2B-7CA32639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FDDD0-385A-217B-81E6-2A15EA6D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80591-0044-FD95-6E89-7F7D0910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7BDC-9C2B-8671-FA74-12D74CA3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8B0B0-EF48-D3EE-70F5-114A0123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18F52-9C20-BF1A-E678-326D4ED0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C6D68-8BF1-5149-C4DE-FC3F52DE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B865B-6E6B-05E6-A446-025E2134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10C64-8C41-E19E-05A2-38B6D634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A10E-73A9-1C9E-8A9B-14C20884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7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07A-5D26-306F-AC15-8792B001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9FC8-C95E-D476-803F-9277862E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34661-425A-3326-4520-0C036CC5F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93E1-3C9E-2A7A-B856-782AA74A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1E341-240B-9D0B-77D6-6C7514C1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70093-616D-D829-0DB4-00FC5B70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3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DD96-E7A0-C681-077D-9193BD88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AF803-CA77-AC92-93C6-C257CA87C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54F96-1C4B-1056-CCC5-4509AD13E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F3AA5-8994-79F8-0CF4-55E93739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39165-6A33-F79A-24E2-F0CFCAD5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F8CD-2E0D-1211-DAFF-ECD7C4FA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C4882-B0D8-AB79-B58E-3AF394EF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32BE-429F-0A4C-4302-E43B030E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A14E-7DFA-19F5-9070-EC2AC9946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23F1-65B3-431B-9227-186231A4AAC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3DA1-8793-C73E-B8BC-ADDAE703C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35C84-02BF-AF7D-F656-5370DDD84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DC46-1A38-4B46-9AC4-BF81CA5D2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61B9-6394-2397-96BB-C72CF9D2D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341E-72DA-AEDD-F03E-93B4A5A4C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Anime Recommendation System</a:t>
            </a:r>
          </a:p>
          <a:p>
            <a:r>
              <a:rPr lang="en-US"/>
              <a:t>Your Name</a:t>
            </a:r>
          </a:p>
          <a:p>
            <a:r>
              <a:rPr lang="en-US"/>
              <a:t>Course: Social Media and Data Mining</a:t>
            </a:r>
          </a:p>
          <a:p>
            <a:r>
              <a:rPr lang="en-US"/>
              <a:t>Date: 24th April, 2023</a:t>
            </a:r>
          </a:p>
        </p:txBody>
      </p:sp>
    </p:spTree>
    <p:extLst>
      <p:ext uri="{BB962C8B-B14F-4D97-AF65-F5344CB8AC3E}">
        <p14:creationId xmlns:p14="http://schemas.microsoft.com/office/powerpoint/2010/main" val="350498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24F0-B1ED-A5D8-1226-69593CB69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0E8E2-43C2-2012-6710-D8CBE0E8B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Summary of findings</a:t>
            </a:r>
          </a:p>
          <a:p>
            <a:r>
              <a:rPr lang="en-US"/>
              <a:t>Challenges faced</a:t>
            </a:r>
          </a:p>
          <a:p>
            <a:r>
              <a:rPr lang="en-US"/>
              <a:t>Future improvements and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310307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4586-49EF-5797-876F-F3381D00C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79BF-9759-19DC-54F5-33AAFF1A4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List of sources used in the project</a:t>
            </a:r>
          </a:p>
          <a:p>
            <a:r>
              <a:rPr lang="en-US"/>
              <a:t>Dataset citation</a:t>
            </a:r>
          </a:p>
        </p:txBody>
      </p:sp>
    </p:spTree>
    <p:extLst>
      <p:ext uri="{BB962C8B-B14F-4D97-AF65-F5344CB8AC3E}">
        <p14:creationId xmlns:p14="http://schemas.microsoft.com/office/powerpoint/2010/main" val="227275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859E-9380-A673-A18B-6BEF4BC64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Acknowledgments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AD07E-86ED-16C1-795A-4E2C067B9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Acknowledging the people who helped you in the project</a:t>
            </a:r>
          </a:p>
          <a:p>
            <a:r>
              <a:rPr lang="en-US"/>
              <a:t>Gratitude for the opportunity to learn and grow</a:t>
            </a:r>
          </a:p>
        </p:txBody>
      </p:sp>
    </p:spTree>
    <p:extLst>
      <p:ext uri="{BB962C8B-B14F-4D97-AF65-F5344CB8AC3E}">
        <p14:creationId xmlns:p14="http://schemas.microsoft.com/office/powerpoint/2010/main" val="391675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3DA5-A907-ED2E-02FE-3347BDD7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 or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2E1D2-F1C8-8DA7-1B8F-AE7DD22A5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demo of the recommendation system</a:t>
            </a:r>
          </a:p>
          <a:p>
            <a:r>
              <a:rPr lang="en-US"/>
              <a:t>A case study of a successful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4613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C45C-C3BD-383F-3091-941913AB9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2DFD3-BBBF-FB6F-FDF4-1D8781E4F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Thanking the audience for their attention and participation</a:t>
            </a:r>
          </a:p>
          <a:p>
            <a:r>
              <a:rPr lang="en-US"/>
              <a:t>Encouraging them to try the recommendation system and provide feedback</a:t>
            </a:r>
          </a:p>
          <a:p>
            <a:r>
              <a:rPr lang="en-US"/>
              <a:t>Contact information or social media handles for further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6299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64EA-0A02-FCA0-C847-99FC345CE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4C716-1153-6A7B-EC4F-A98187670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is an anime recommendation system?</a:t>
            </a:r>
          </a:p>
          <a:p>
            <a:r>
              <a:rPr lang="en-US"/>
              <a:t>Importance of personalized recommendations</a:t>
            </a:r>
          </a:p>
          <a:p>
            <a:r>
              <a:rPr lang="en-US"/>
              <a:t>Objective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32286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5780-27FC-58E1-B74D-C0A249038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49DCC-C60C-23C7-6BE0-8727E6342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Dataset: Anime Recommendations Database</a:t>
            </a:r>
          </a:p>
          <a:p>
            <a:r>
              <a:rPr lang="fr-FR"/>
              <a:t>Source: Kaggle (https://www.kaggle.com/datasets/CooperUnion/anime-recommendations-database)</a:t>
            </a:r>
          </a:p>
          <a:p>
            <a:r>
              <a:rPr lang="fr-FR"/>
              <a:t>Data preprocessing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F9C-E5AE-12BE-FFEA-AA0D932D8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A58A8-8367-AFA1-71C7-3C7A5409F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Cleaning and filtering data</a:t>
            </a:r>
          </a:p>
          <a:p>
            <a:r>
              <a:rPr lang="en-US"/>
              <a:t>Handling missing values</a:t>
            </a:r>
          </a:p>
          <a:p>
            <a:r>
              <a:rPr lang="en-US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0836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0145-FB68-50CD-DF74-5E640B874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9B558-180A-0896-147C-1E8903A91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Analyzing the distribution of anime genres</a:t>
            </a:r>
          </a:p>
          <a:p>
            <a:r>
              <a:rPr lang="en-US"/>
              <a:t>Investigating the relationship between ratings and popularity</a:t>
            </a:r>
          </a:p>
          <a:p>
            <a:r>
              <a:rPr lang="en-US"/>
              <a:t>Visualizing top-rated and most popular anime</a:t>
            </a:r>
          </a:p>
        </p:txBody>
      </p:sp>
    </p:spTree>
    <p:extLst>
      <p:ext uri="{BB962C8B-B14F-4D97-AF65-F5344CB8AC3E}">
        <p14:creationId xmlns:p14="http://schemas.microsoft.com/office/powerpoint/2010/main" val="397478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49E4-C191-FD11-9ED0-1B59AB4AE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User-Item Interaction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5048C-0346-536F-2B9D-8BE5E7097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Defining user-item interaction matrix</a:t>
            </a:r>
          </a:p>
          <a:p>
            <a:r>
              <a:rPr lang="en-US"/>
              <a:t>Calculating similarity scores</a:t>
            </a:r>
          </a:p>
          <a:p>
            <a:r>
              <a:rPr lang="en-US"/>
              <a:t>Approaches: Content-based, Collaborative, Hybrid</a:t>
            </a:r>
          </a:p>
        </p:txBody>
      </p:sp>
    </p:spTree>
    <p:extLst>
      <p:ext uri="{BB962C8B-B14F-4D97-AF65-F5344CB8AC3E}">
        <p14:creationId xmlns:p14="http://schemas.microsoft.com/office/powerpoint/2010/main" val="231331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A0A-BD98-C02F-B0E3-0545F2B0F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Collaborative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5F3C3-9777-3297-BE17-6196ED05A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User-based collaborative filtering</a:t>
            </a:r>
          </a:p>
          <a:p>
            <a:r>
              <a:rPr lang="en-US"/>
              <a:t>Item-based collaborative filtering</a:t>
            </a:r>
          </a:p>
          <a:p>
            <a:r>
              <a:rPr lang="en-US"/>
              <a:t>Matrix factorization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83538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CD6E-C94C-0B9F-F003-2BC56B00C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C12B8-5FE0-B7ED-4DBC-B052E0B4B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Splitting dataset for training and testing</a:t>
            </a:r>
          </a:p>
          <a:p>
            <a:r>
              <a:rPr lang="en-US"/>
              <a:t>Metrics:Precision, Recall, F1-score, Mean Absolute Error (MAE), Root Mean Squared Error (RMSE)</a:t>
            </a:r>
          </a:p>
          <a:p>
            <a:r>
              <a:rPr lang="en-US"/>
              <a:t>Model 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309438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6483-E1AE-E4FC-370B-A31B820BC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Recommendation System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A408B-8FA6-41BE-D9F6-B86A02CEE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User input and preferences</a:t>
            </a:r>
          </a:p>
          <a:p>
            <a:r>
              <a:rPr lang="en-US"/>
              <a:t>Displaying top recommendations</a:t>
            </a:r>
          </a:p>
          <a:p>
            <a:r>
              <a:rPr lang="en-US"/>
              <a:t>Implementing feedback loop</a:t>
            </a:r>
          </a:p>
        </p:txBody>
      </p:sp>
    </p:spTree>
    <p:extLst>
      <p:ext uri="{BB962C8B-B14F-4D97-AF65-F5344CB8AC3E}">
        <p14:creationId xmlns:p14="http://schemas.microsoft.com/office/powerpoint/2010/main" val="111199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253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Title</vt:lpstr>
      <vt:lpstr>Introduction</vt:lpstr>
      <vt:lpstr>Data Source</vt:lpstr>
      <vt:lpstr>Data Preprocessing</vt:lpstr>
      <vt:lpstr>Exploratory Data Analysis</vt:lpstr>
      <vt:lpstr>User-Item Interaction Matrix</vt:lpstr>
      <vt:lpstr>Collaborative Filtering</vt:lpstr>
      <vt:lpstr>Model Evaluation</vt:lpstr>
      <vt:lpstr>Recommendation System Interface</vt:lpstr>
      <vt:lpstr>Conclusion</vt:lpstr>
      <vt:lpstr>References</vt:lpstr>
      <vt:lpstr>Acknowledgments</vt:lpstr>
      <vt:lpstr>Demo or Case Study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Ajay Hemanshu Desai</dc:creator>
  <cp:lastModifiedBy>Ajay Hemanshu Desai</cp:lastModifiedBy>
  <cp:revision>1</cp:revision>
  <dcterms:created xsi:type="dcterms:W3CDTF">2023-04-25T20:37:12Z</dcterms:created>
  <dcterms:modified xsi:type="dcterms:W3CDTF">2023-04-25T21:20:45Z</dcterms:modified>
</cp:coreProperties>
</file>