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zRz/G68AkJnzRtZrZVVTx0KL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AI &amp; ML on Drug_DataSets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 Presented by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       Ajay Kumar Yadav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Jupyter Notebook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Web based platform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Python Libraries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Matplotlib 3D, Pandas, skLearn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Drug_Dataset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UCI drug dataset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800" y="1103475"/>
            <a:ext cx="5791032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550" y="1115850"/>
            <a:ext cx="5563295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4000" y="676625"/>
            <a:ext cx="6181851" cy="379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>
            <a:off x="2553175" y="3569475"/>
            <a:ext cx="532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March, 20,2022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Focus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Better decision on Drugs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Description of proposal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2454000" y="1400525"/>
            <a:ext cx="6267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role of machine learning and artificial intelligence is growing rapidly in many 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aspects of drug discovery. These include: computational techniques such as 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structure-based and ligand-based models for virtual screening to identify 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compounds that bind to the target(s) of interest;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Description of proposal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2465675" y="1524450"/>
            <a:ext cx="632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silico toxicology and adverse 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drug-drug interaction prediction; and generative methods in de novo drug design. 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Aim 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2490650" y="1326150"/>
            <a:ext cx="6321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project will focus on virtual screening, developing models to help discover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lead compounds and potential drugs, by classifying whether a small molecule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 bind to a therapeutic protein target; and regression models to predict how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tightly a compound will bind to a protein. You will develop models that will be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benchmarked against publicly-available datasets, such as DUD-E, DEKOIS 2.0,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(classification) and PDBbind (regression).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Tools &amp; Libraries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175" y="573800"/>
            <a:ext cx="7296375" cy="409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991525" y="3333975"/>
            <a:ext cx="72963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5949125" y="644475"/>
            <a:ext cx="221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Python 3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Jupyter Notebook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Numpy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Sklearn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/>
        </p:nvSpPr>
        <p:spPr>
          <a:xfrm>
            <a:off x="818925" y="1034450"/>
            <a:ext cx="767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Explorer:</a:t>
            </a:r>
            <a:endParaRPr b="1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110 MB</a:t>
            </a:r>
            <a:endParaRPr b="1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DrugComTest_raw   27.64 MB</a:t>
            </a:r>
            <a:endParaRPr b="1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DrugComTrain_raw  82.99 MB</a:t>
            </a:r>
            <a:endParaRPr b="1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>
            <a:off x="531600" y="962600"/>
            <a:ext cx="8131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UCI ML DRUG</a:t>
            </a:r>
            <a:endParaRPr b="1" i="0" sz="3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Over 200,000 patient drug review</a:t>
            </a:r>
            <a:endParaRPr b="1" i="0" sz="3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