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534e3a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534e3a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534e3a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534e3a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6a31427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6a31427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6a3142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6a3142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6a31427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6a3142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6a31427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6a3142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6a31427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6a31427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6a3142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6a3142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534e3a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534e3a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534e3a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534e3a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h-LGjJ_oANs" TargetMode="External"/><Relationship Id="rId4" Type="http://schemas.openxmlformats.org/officeDocument/2006/relationships/hyperlink" Target="https://towardsdatascience.com/understanding-data-science-classification-metrics-in-scikit-learn-in-python-3bc336865019" TargetMode="External"/><Relationship Id="rId5" Type="http://schemas.openxmlformats.org/officeDocument/2006/relationships/hyperlink" Target="https://www.google.com/search?q=random+forest+sklearn&amp;tbm=isch&amp;ved=2ahUKEwjcuKyMlrL2AhU9k9gFHUp-AgUQ2-cCegQIABAA&amp;oq=random&amp;gs_lcp=CgNpbWcQARgAMgQIABBDMgQIABBDMgcIABCxAxBDMgsIABCABBCxAxCDATIICAAQgAQQsQMyCwgAEIAEELEDEIMBMgsIABCABBCxAxCDATIICAAQgAQQsQMyCwgAEIAEELEDEIMBMgsIABCABBCxAxCDAToHCCMQ7wMQJzoGCAAQBxAeOgQIABAYOggIABCxAxCDAToFCAAQgARQjg5Y_CBgli9oAHAAeACAAakBiAGtB5IBAzAuN5gBAKABAaoBC2d3cy13aXotaW1nwAEB&amp;sclient=img&amp;ei=IQUlYpykIb2m4t4PyvyJKA&amp;bih=657&amp;biw=136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644475" y="545325"/>
            <a:ext cx="8167800" cy="600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Stock market Entry Exit Machine Learning in Python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11550" y="2714275"/>
            <a:ext cx="2999400" cy="507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Presented by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60275" y="3544675"/>
            <a:ext cx="2491200" cy="923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AJAY KUMAR YADAV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B.Tech CSE Graduate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ajayyad741@gmail.com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solidFill>
            <a:srgbClr val="FF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Refrences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https://www.youtube.com/watch?v=h-LGjJ_oANs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https://towardsdatascience.com/understanding-data-science-classification-metrics-in-scikit-learn-in-python-3bc336865019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search?q=random+forest+sklearn&amp;tbm=isch&amp;ved=2ahUKEwjcuKyMlrL2AhU9k9gFHUp-AgUQ2-cCegQIABAA&amp;oq=random&amp;gs_lcp=CgNpbWcQARgAMgQIABBDMgQIABBDMgcIABCxAxBDMgsIABCABBCxAxCDATIICAAQgAQQsQMyCwgAEIAEELEDEIMBMgsIABCABBCxAxCDATIICAAQgAQQsQMyCwgAEIAEELEDEIMBMgsIABCABBCxAxCDAToHCCMQ7wMQJzoGCAAQBxAeOgQIABAYOggIABCxAxCDAToFCAAQgARQjg5Y_CBgli9oAHAAeACAAakBiAGtB5IBAzAuN5gBAKABAaoBC2d3cy13aXotaW1nwAEB&amp;sclient=img&amp;ei=IQUlYpykIb2m4t4PyvyJKA&amp;bih=657&amp;biw=1366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solidFill>
            <a:srgbClr val="FF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100">
                <a:solidFill>
                  <a:srgbClr val="FF0000"/>
                </a:solidFill>
              </a:rPr>
              <a:t>Thank you</a:t>
            </a:r>
            <a:endParaRPr b="1" sz="6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459750"/>
            <a:ext cx="8222100" cy="1046700"/>
          </a:xfrm>
          <a:prstGeom prst="rect">
            <a:avLst/>
          </a:prstGeom>
          <a:solidFill>
            <a:srgbClr val="FF00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/>
              <a:t>Outline</a:t>
            </a:r>
            <a:endParaRPr b="1" sz="59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Abstraction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Introduction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Stock Market Momentum analysis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Conclusion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/>
              <a:t>References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250"/>
            <a:ext cx="9144000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45950" y="402275"/>
            <a:ext cx="6522900" cy="104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Roboto"/>
                <a:ea typeface="Roboto"/>
                <a:cs typeface="Roboto"/>
                <a:sym typeface="Roboto"/>
              </a:rPr>
              <a:t>VIX?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the Dip / Sell the Tip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0" y="1718725"/>
            <a:ext cx="4148301" cy="31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401" y="1762125"/>
            <a:ext cx="4612851" cy="307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solidFill>
            <a:srgbClr val="FF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is widely used investment scheme promising high returns but it has some risks.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Stock market variation -demand and supply </a:t>
            </a:r>
            <a:r>
              <a:rPr lang="en"/>
              <a:t>strategy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intelligent strategy is </a:t>
            </a:r>
            <a:r>
              <a:rPr lang="en"/>
              <a:t>necessary</a:t>
            </a:r>
            <a:r>
              <a:rPr lang="en"/>
              <a:t> for profit.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various techniques </a:t>
            </a:r>
            <a:r>
              <a:rPr lang="en"/>
              <a:t>available</a:t>
            </a:r>
            <a:r>
              <a:rPr lang="en"/>
              <a:t> for the prediction of the  stock market.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like(NN, Data Mining, Hidden, HMM, </a:t>
            </a:r>
            <a:r>
              <a:rPr lang="en"/>
              <a:t>Neuro</a:t>
            </a:r>
            <a:r>
              <a:rPr lang="en"/>
              <a:t> Fuzzy system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solidFill>
            <a:srgbClr val="FF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Tool Specification</a:t>
            </a:r>
            <a:endParaRPr b="1" sz="37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Jupyter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Scipy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Numpy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Pandas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Scikit learn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solidFill>
            <a:srgbClr val="FF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uses Random Forest </a:t>
            </a:r>
            <a:endParaRPr b="1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350" y="1710375"/>
            <a:ext cx="6112451" cy="34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solidFill>
            <a:srgbClr val="FF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50" y="1757975"/>
            <a:ext cx="5932897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solidFill>
            <a:srgbClr val="FF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sklearn.metrics</a:t>
            </a:r>
            <a:endParaRPr b="1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50" y="1735150"/>
            <a:ext cx="6222650" cy="34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