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2" r:id="rId7"/>
    <p:sldId id="266" r:id="rId8"/>
    <p:sldId id="268" r:id="rId9"/>
    <p:sldId id="269" r:id="rId10"/>
    <p:sldId id="263" r:id="rId11"/>
    <p:sldId id="270" r:id="rId12"/>
    <p:sldId id="264" r:id="rId13"/>
    <p:sldId id="267" r:id="rId14"/>
    <p:sldId id="265" r:id="rId15"/>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96">
          <p15:clr>
            <a:srgbClr val="A4A3A4"/>
          </p15:clr>
        </p15:guide>
        <p15:guide id="2" pos="6264">
          <p15:clr>
            <a:srgbClr val="A4A3A4"/>
          </p15:clr>
        </p15:guide>
        <p15:guide id="3" orient="horz" pos="201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946" y="58"/>
      </p:cViewPr>
      <p:guideLst>
        <p:guide orient="horz" pos="1896"/>
        <p:guide pos="6264"/>
        <p:guide orient="horz" pos="201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Oswald Medium" pitchFamily="2" charset="77"/>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Oswald Medium" pitchFamily="2" charset="77"/>
              </a:defRPr>
            </a:lvl1pPr>
          </a:lstStyle>
          <a:p>
            <a:fld id="{EB692D35-10FD-6545-8C02-813A60B2B96E}" type="datetimeFigureOut">
              <a:rPr lang="en-US" smtClean="0"/>
              <a:pPr/>
              <a:t>5/12/2024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Oswald Medium" pitchFamily="2" charset="77"/>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Oswald Medium" pitchFamily="2" charset="77"/>
              </a:defRPr>
            </a:lvl1pPr>
          </a:lstStyle>
          <a:p>
            <a:fld id="{1CDBF76F-1338-7C4E-90E8-75B397557568}" type="slidenum">
              <a:rPr lang="en-US" smtClean="0"/>
              <a:pPr/>
              <a:t>‹#›</a:t>
            </a:fld>
            <a:endParaRPr lang="en-US" dirty="0"/>
          </a:p>
        </p:txBody>
      </p:sp>
    </p:spTree>
    <p:extLst>
      <p:ext uri="{BB962C8B-B14F-4D97-AF65-F5344CB8AC3E}">
        <p14:creationId xmlns:p14="http://schemas.microsoft.com/office/powerpoint/2010/main" val="86946674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Oswald Medium" pitchFamily="2" charset="77"/>
        <a:ea typeface="+mn-ea"/>
        <a:cs typeface="+mn-cs"/>
      </a:defRPr>
    </a:lvl1pPr>
    <a:lvl2pPr marL="457200" algn="l" defTabSz="914400" rtl="0" eaLnBrk="1" latinLnBrk="0" hangingPunct="1">
      <a:defRPr sz="1200" b="0" i="0" kern="1200">
        <a:solidFill>
          <a:schemeClr val="tx1"/>
        </a:solidFill>
        <a:latin typeface="Oswald Medium" pitchFamily="2" charset="77"/>
        <a:ea typeface="+mn-ea"/>
        <a:cs typeface="+mn-cs"/>
      </a:defRPr>
    </a:lvl2pPr>
    <a:lvl3pPr marL="914400" algn="l" defTabSz="914400" rtl="0" eaLnBrk="1" latinLnBrk="0" hangingPunct="1">
      <a:defRPr sz="1200" b="0" i="0" kern="1200">
        <a:solidFill>
          <a:schemeClr val="tx1"/>
        </a:solidFill>
        <a:latin typeface="Oswald Medium" pitchFamily="2" charset="77"/>
        <a:ea typeface="+mn-ea"/>
        <a:cs typeface="+mn-cs"/>
      </a:defRPr>
    </a:lvl3pPr>
    <a:lvl4pPr marL="1371600" algn="l" defTabSz="914400" rtl="0" eaLnBrk="1" latinLnBrk="0" hangingPunct="1">
      <a:defRPr sz="1200" b="0" i="0" kern="1200">
        <a:solidFill>
          <a:schemeClr val="tx1"/>
        </a:solidFill>
        <a:latin typeface="Oswald Medium" pitchFamily="2" charset="77"/>
        <a:ea typeface="+mn-ea"/>
        <a:cs typeface="+mn-cs"/>
      </a:defRPr>
    </a:lvl4pPr>
    <a:lvl5pPr marL="1828800" algn="l" defTabSz="914400" rtl="0" eaLnBrk="1" latinLnBrk="0" hangingPunct="1">
      <a:defRPr sz="1200" b="0" i="0" kern="1200">
        <a:solidFill>
          <a:schemeClr val="tx1"/>
        </a:solidFill>
        <a:latin typeface="Oswald Medium" pitchFamily="2" charset="77"/>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accent1"/>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D9F6D277-3820-1440-9688-2E75961570FB}"/>
              </a:ext>
            </a:extLst>
          </p:cNvPr>
          <p:cNvSpPr>
            <a:spLocks noGrp="1"/>
          </p:cNvSpPr>
          <p:nvPr>
            <p:ph type="pic" sz="quarter" idx="13"/>
          </p:nvPr>
        </p:nvSpPr>
        <p:spPr>
          <a:xfrm>
            <a:off x="0" y="0"/>
            <a:ext cx="12192000" cy="6858000"/>
          </a:xfrm>
          <a:prstGeom prst="rect">
            <a:avLst/>
          </a:prstGeom>
          <a:solidFill>
            <a:schemeClr val="bg1"/>
          </a:solidFill>
        </p:spPr>
        <p:txBody>
          <a:bodyPr wrap="square">
            <a:noAutofit/>
          </a:bodyPr>
          <a:lstStyle>
            <a:lvl1pPr>
              <a:defRPr b="0" i="0">
                <a:solidFill>
                  <a:schemeClr val="tx1"/>
                </a:solidFill>
              </a:defRPr>
            </a:lvl1pPr>
          </a:lstStyle>
          <a:p>
            <a:endParaRPr lang="en-US" dirty="0"/>
          </a:p>
        </p:txBody>
      </p:sp>
      <p:sp>
        <p:nvSpPr>
          <p:cNvPr id="2" name="Title 1">
            <a:extLst>
              <a:ext uri="{FF2B5EF4-FFF2-40B4-BE49-F238E27FC236}">
                <a16:creationId xmlns:a16="http://schemas.microsoft.com/office/drawing/2014/main" id="{99389E3C-9EB4-AB45-B7C4-A3593B30B202}"/>
              </a:ext>
            </a:extLst>
          </p:cNvPr>
          <p:cNvSpPr>
            <a:spLocks noGrp="1"/>
          </p:cNvSpPr>
          <p:nvPr>
            <p:ph type="title" hasCustomPrompt="1"/>
          </p:nvPr>
        </p:nvSpPr>
        <p:spPr>
          <a:xfrm>
            <a:off x="838200" y="2276475"/>
            <a:ext cx="10515600" cy="1325563"/>
          </a:xfrm>
        </p:spPr>
        <p:txBody>
          <a:bodyPr anchor="b">
            <a:normAutofit/>
          </a:bodyPr>
          <a:lstStyle>
            <a:lvl1pPr algn="ctr">
              <a:defRPr sz="5400">
                <a:solidFill>
                  <a:schemeClr val="accent1"/>
                </a:solidFill>
              </a:defRPr>
            </a:lvl1pPr>
          </a:lstStyle>
          <a:p>
            <a:r>
              <a:rPr lang="en-US" dirty="0"/>
              <a:t>Lorem Ipsum</a:t>
            </a:r>
          </a:p>
        </p:txBody>
      </p:sp>
      <p:sp>
        <p:nvSpPr>
          <p:cNvPr id="3" name="Date Placeholder 2">
            <a:extLst>
              <a:ext uri="{FF2B5EF4-FFF2-40B4-BE49-F238E27FC236}">
                <a16:creationId xmlns:a16="http://schemas.microsoft.com/office/drawing/2014/main" id="{B32B11B6-42A4-6142-A7C8-2743D7B08456}"/>
              </a:ext>
            </a:extLst>
          </p:cNvPr>
          <p:cNvSpPr>
            <a:spLocks noGrp="1"/>
          </p:cNvSpPr>
          <p:nvPr>
            <p:ph type="dt" sz="half" idx="10"/>
          </p:nvPr>
        </p:nvSpPr>
        <p:spPr/>
        <p:txBody>
          <a:bodyPr/>
          <a:lstStyle/>
          <a:p>
            <a:fld id="{CC488FE3-79BF-DB4F-B648-6A8349C22FAF}" type="datetimeFigureOut">
              <a:rPr lang="en-US" smtClean="0"/>
              <a:pPr/>
              <a:t>5/12/2024</a:t>
            </a:fld>
            <a:endParaRPr lang="en-US"/>
          </a:p>
        </p:txBody>
      </p:sp>
      <p:sp>
        <p:nvSpPr>
          <p:cNvPr id="4" name="Footer Placeholder 3">
            <a:extLst>
              <a:ext uri="{FF2B5EF4-FFF2-40B4-BE49-F238E27FC236}">
                <a16:creationId xmlns:a16="http://schemas.microsoft.com/office/drawing/2014/main" id="{FEA50A37-380D-F94E-B5F2-9B3040D1220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F8DE528-A2B4-3D4C-90CE-4430B4F7E4F6}"/>
              </a:ext>
            </a:extLst>
          </p:cNvPr>
          <p:cNvSpPr>
            <a:spLocks noGrp="1"/>
          </p:cNvSpPr>
          <p:nvPr>
            <p:ph type="sldNum" sz="quarter" idx="12"/>
          </p:nvPr>
        </p:nvSpPr>
        <p:spPr/>
        <p:txBody>
          <a:bodyPr/>
          <a:lstStyle/>
          <a:p>
            <a:fld id="{7E324480-4799-EE47-8D39-A19AEB828813}" type="slidenum">
              <a:rPr lang="en-US" smtClean="0"/>
              <a:pPr/>
              <a:t>‹#›</a:t>
            </a:fld>
            <a:endParaRPr lang="en-US"/>
          </a:p>
        </p:txBody>
      </p:sp>
      <p:sp>
        <p:nvSpPr>
          <p:cNvPr id="6" name="Subtitle 2">
            <a:extLst>
              <a:ext uri="{FF2B5EF4-FFF2-40B4-BE49-F238E27FC236}">
                <a16:creationId xmlns:a16="http://schemas.microsoft.com/office/drawing/2014/main" id="{2BC4F468-92DA-1344-817F-5C3B4362626C}"/>
              </a:ext>
            </a:extLst>
          </p:cNvPr>
          <p:cNvSpPr>
            <a:spLocks noGrp="1"/>
          </p:cNvSpPr>
          <p:nvPr>
            <p:ph type="subTitle" idx="1" hasCustomPrompt="1"/>
          </p:nvPr>
        </p:nvSpPr>
        <p:spPr>
          <a:xfrm>
            <a:off x="1524000" y="3602038"/>
            <a:ext cx="9144000" cy="1655762"/>
          </a:xfr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i="0">
                <a:latin typeface="Chivo Light"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solidFill>
                  <a:schemeClr val="tx1"/>
                </a:solidFill>
                <a:latin typeface="Roboto Light" panose="02000000000000000000" pitchFamily="2" charset="0"/>
                <a:ea typeface="Roboto Light" panose="02000000000000000000" pitchFamily="2" charset="0"/>
              </a:rPr>
              <a:t>No </a:t>
            </a:r>
            <a:r>
              <a:rPr lang="en-US" dirty="0" err="1">
                <a:solidFill>
                  <a:schemeClr val="tx1"/>
                </a:solidFill>
                <a:latin typeface="Roboto Light" panose="02000000000000000000" pitchFamily="2" charset="0"/>
                <a:ea typeface="Roboto Light" panose="02000000000000000000" pitchFamily="2" charset="0"/>
              </a:rPr>
              <a:t>ceteros</a:t>
            </a:r>
            <a:r>
              <a:rPr lang="en-US" dirty="0">
                <a:solidFill>
                  <a:schemeClr val="tx1"/>
                </a:solidFill>
                <a:latin typeface="Roboto Light" panose="02000000000000000000" pitchFamily="2" charset="0"/>
                <a:ea typeface="Roboto Light" panose="02000000000000000000" pitchFamily="2" charset="0"/>
              </a:rPr>
              <a:t> </a:t>
            </a:r>
            <a:r>
              <a:rPr lang="en-US" dirty="0" err="1">
                <a:solidFill>
                  <a:schemeClr val="tx1"/>
                </a:solidFill>
                <a:latin typeface="Roboto Light" panose="02000000000000000000" pitchFamily="2" charset="0"/>
                <a:ea typeface="Roboto Light" panose="02000000000000000000" pitchFamily="2" charset="0"/>
              </a:rPr>
              <a:t>verterem</a:t>
            </a:r>
            <a:r>
              <a:rPr lang="en-US" dirty="0">
                <a:solidFill>
                  <a:schemeClr val="tx1"/>
                </a:solidFill>
                <a:latin typeface="Roboto Light" panose="02000000000000000000" pitchFamily="2" charset="0"/>
                <a:ea typeface="Roboto Light" panose="02000000000000000000" pitchFamily="2" charset="0"/>
              </a:rPr>
              <a:t> his, sea </a:t>
            </a:r>
            <a:r>
              <a:rPr lang="en-US" dirty="0" err="1">
                <a:solidFill>
                  <a:schemeClr val="tx1"/>
                </a:solidFill>
                <a:latin typeface="Roboto Light" panose="02000000000000000000" pitchFamily="2" charset="0"/>
                <a:ea typeface="Roboto Light" panose="02000000000000000000" pitchFamily="2" charset="0"/>
              </a:rPr>
              <a:t>eius</a:t>
            </a:r>
            <a:r>
              <a:rPr lang="en-US" dirty="0">
                <a:solidFill>
                  <a:schemeClr val="tx1"/>
                </a:solidFill>
                <a:latin typeface="Roboto Light" panose="02000000000000000000" pitchFamily="2" charset="0"/>
                <a:ea typeface="Roboto Light" panose="02000000000000000000" pitchFamily="2" charset="0"/>
              </a:rPr>
              <a:t> </a:t>
            </a:r>
            <a:r>
              <a:rPr lang="en-US" dirty="0" err="1">
                <a:solidFill>
                  <a:schemeClr val="tx1"/>
                </a:solidFill>
                <a:latin typeface="Roboto Light" panose="02000000000000000000" pitchFamily="2" charset="0"/>
                <a:ea typeface="Roboto Light" panose="02000000000000000000" pitchFamily="2" charset="0"/>
              </a:rPr>
              <a:t>iisque</a:t>
            </a:r>
            <a:r>
              <a:rPr lang="en-US" dirty="0">
                <a:solidFill>
                  <a:schemeClr val="tx1"/>
                </a:solidFill>
                <a:latin typeface="Roboto Light" panose="02000000000000000000" pitchFamily="2" charset="0"/>
                <a:ea typeface="Roboto Light" panose="02000000000000000000" pitchFamily="2" charset="0"/>
              </a:rPr>
              <a:t> </a:t>
            </a:r>
            <a:r>
              <a:rPr lang="en-US" dirty="0" err="1">
                <a:solidFill>
                  <a:schemeClr val="tx1"/>
                </a:solidFill>
                <a:latin typeface="Roboto Light" panose="02000000000000000000" pitchFamily="2" charset="0"/>
                <a:ea typeface="Roboto Light" panose="02000000000000000000" pitchFamily="2" charset="0"/>
              </a:rPr>
              <a:t>eu</a:t>
            </a:r>
            <a:r>
              <a:rPr lang="en-US" dirty="0">
                <a:solidFill>
                  <a:schemeClr val="tx1"/>
                </a:solidFill>
                <a:latin typeface="Roboto Light" panose="02000000000000000000" pitchFamily="2" charset="0"/>
                <a:ea typeface="Roboto Light" panose="02000000000000000000" pitchFamily="2" charset="0"/>
              </a:rPr>
              <a:t>. Et vis stet </a:t>
            </a:r>
            <a:r>
              <a:rPr lang="en-US" dirty="0" err="1">
                <a:solidFill>
                  <a:schemeClr val="tx1"/>
                </a:solidFill>
                <a:latin typeface="Roboto Light" panose="02000000000000000000" pitchFamily="2" charset="0"/>
                <a:ea typeface="Roboto Light" panose="02000000000000000000" pitchFamily="2" charset="0"/>
              </a:rPr>
              <a:t>dolorem</a:t>
            </a:r>
            <a:r>
              <a:rPr lang="en-US" dirty="0">
                <a:solidFill>
                  <a:schemeClr val="tx1"/>
                </a:solidFill>
                <a:latin typeface="Roboto Light" panose="02000000000000000000" pitchFamily="2" charset="0"/>
                <a:ea typeface="Roboto Light" panose="02000000000000000000" pitchFamily="2" charset="0"/>
              </a:rPr>
              <a:t> </a:t>
            </a:r>
            <a:r>
              <a:rPr lang="en-US" dirty="0" err="1">
                <a:solidFill>
                  <a:schemeClr val="tx1"/>
                </a:solidFill>
                <a:latin typeface="Roboto Light" panose="02000000000000000000" pitchFamily="2" charset="0"/>
                <a:ea typeface="Roboto Light" panose="02000000000000000000" pitchFamily="2" charset="0"/>
              </a:rPr>
              <a:t>perpetua</a:t>
            </a:r>
            <a:r>
              <a:rPr lang="en-US" dirty="0">
                <a:solidFill>
                  <a:schemeClr val="tx1"/>
                </a:solidFill>
                <a:latin typeface="Roboto Light" panose="02000000000000000000" pitchFamily="2" charset="0"/>
                <a:ea typeface="Roboto Light" panose="02000000000000000000" pitchFamily="2" charset="0"/>
              </a:rPr>
              <a:t>, </a:t>
            </a:r>
            <a:r>
              <a:rPr lang="en-US" dirty="0" err="1">
                <a:solidFill>
                  <a:schemeClr val="tx1"/>
                </a:solidFill>
                <a:latin typeface="Roboto Light" panose="02000000000000000000" pitchFamily="2" charset="0"/>
                <a:ea typeface="Roboto Light" panose="02000000000000000000" pitchFamily="2" charset="0"/>
              </a:rPr>
              <a:t>usu</a:t>
            </a:r>
            <a:r>
              <a:rPr lang="en-US" dirty="0">
                <a:solidFill>
                  <a:schemeClr val="tx1"/>
                </a:solidFill>
                <a:latin typeface="Roboto Light" panose="02000000000000000000" pitchFamily="2" charset="0"/>
                <a:ea typeface="Roboto Light" panose="02000000000000000000" pitchFamily="2" charset="0"/>
              </a:rPr>
              <a:t> </a:t>
            </a:r>
            <a:r>
              <a:rPr lang="en-US" dirty="0" err="1">
                <a:solidFill>
                  <a:schemeClr val="tx1"/>
                </a:solidFill>
                <a:latin typeface="Roboto Light" panose="02000000000000000000" pitchFamily="2" charset="0"/>
                <a:ea typeface="Roboto Light" panose="02000000000000000000" pitchFamily="2" charset="0"/>
              </a:rPr>
              <a:t>ea</a:t>
            </a:r>
            <a:r>
              <a:rPr lang="en-US" dirty="0">
                <a:solidFill>
                  <a:schemeClr val="tx1"/>
                </a:solidFill>
                <a:latin typeface="Roboto Light" panose="02000000000000000000" pitchFamily="2" charset="0"/>
                <a:ea typeface="Roboto Light" panose="02000000000000000000" pitchFamily="2" charset="0"/>
              </a:rPr>
              <a:t> diam </a:t>
            </a:r>
            <a:r>
              <a:rPr lang="en-US" dirty="0" err="1">
                <a:solidFill>
                  <a:schemeClr val="tx1"/>
                </a:solidFill>
                <a:latin typeface="Roboto Light" panose="02000000000000000000" pitchFamily="2" charset="0"/>
                <a:ea typeface="Roboto Light" panose="02000000000000000000" pitchFamily="2" charset="0"/>
              </a:rPr>
              <a:t>affert</a:t>
            </a:r>
            <a:r>
              <a:rPr lang="en-US" dirty="0">
                <a:solidFill>
                  <a:schemeClr val="tx1"/>
                </a:solidFill>
                <a:latin typeface="Roboto Light" panose="02000000000000000000" pitchFamily="2" charset="0"/>
                <a:ea typeface="Roboto Light" panose="02000000000000000000" pitchFamily="2" charset="0"/>
              </a:rPr>
              <a:t> </a:t>
            </a:r>
            <a:r>
              <a:rPr lang="en-US" dirty="0" err="1">
                <a:solidFill>
                  <a:schemeClr val="tx1"/>
                </a:solidFill>
                <a:latin typeface="Roboto Light" panose="02000000000000000000" pitchFamily="2" charset="0"/>
                <a:ea typeface="Roboto Light" panose="02000000000000000000" pitchFamily="2" charset="0"/>
              </a:rPr>
              <a:t>labores</a:t>
            </a:r>
            <a:r>
              <a:rPr lang="en-US" dirty="0">
                <a:solidFill>
                  <a:schemeClr val="tx1"/>
                </a:solidFill>
                <a:latin typeface="Roboto Light" panose="02000000000000000000" pitchFamily="2" charset="0"/>
                <a:ea typeface="Roboto Light" panose="02000000000000000000" pitchFamily="2" charset="0"/>
              </a:rPr>
              <a:t>.</a:t>
            </a:r>
            <a:r>
              <a:rPr lang="en-US" dirty="0"/>
              <a:t> </a:t>
            </a:r>
          </a:p>
        </p:txBody>
      </p:sp>
    </p:spTree>
    <p:extLst>
      <p:ext uri="{BB962C8B-B14F-4D97-AF65-F5344CB8AC3E}">
        <p14:creationId xmlns:p14="http://schemas.microsoft.com/office/powerpoint/2010/main" val="3297968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7EB31-316B-8D40-A46C-834C46ECE0CE}"/>
              </a:ext>
            </a:extLst>
          </p:cNvPr>
          <p:cNvSpPr>
            <a:spLocks noGrp="1"/>
          </p:cNvSpPr>
          <p:nvPr>
            <p:ph type="title" hasCustomPrompt="1"/>
          </p:nvPr>
        </p:nvSpPr>
        <p:spPr>
          <a:xfrm>
            <a:off x="374145" y="497475"/>
            <a:ext cx="11443710" cy="1200872"/>
          </a:xfrm>
        </p:spPr>
        <p:txBody>
          <a:bodyPr>
            <a:normAutofit/>
          </a:bodyPr>
          <a:lstStyle>
            <a:lvl1pPr algn="ctr">
              <a:defRPr sz="5400"/>
            </a:lvl1pPr>
          </a:lstStyle>
          <a:p>
            <a:r>
              <a:rPr lang="en-US" dirty="0"/>
              <a:t>circle background</a:t>
            </a:r>
          </a:p>
        </p:txBody>
      </p:sp>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5/12/2024</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7" name="Text Placeholder 6">
            <a:extLst>
              <a:ext uri="{FF2B5EF4-FFF2-40B4-BE49-F238E27FC236}">
                <a16:creationId xmlns:a16="http://schemas.microsoft.com/office/drawing/2014/main" id="{9BC722EB-B0D0-6649-BCC8-01F41F6B3FED}"/>
              </a:ext>
            </a:extLst>
          </p:cNvPr>
          <p:cNvSpPr>
            <a:spLocks noGrp="1"/>
          </p:cNvSpPr>
          <p:nvPr>
            <p:ph type="body" sz="quarter" idx="15"/>
          </p:nvPr>
        </p:nvSpPr>
        <p:spPr>
          <a:xfrm>
            <a:off x="374145" y="2972410"/>
            <a:ext cx="3650745" cy="1200872"/>
          </a:xfrm>
        </p:spPr>
        <p:txBody>
          <a:bodyPr anchor="b">
            <a:noAutofit/>
          </a:bodyPr>
          <a:lstStyle>
            <a:lvl1pPr marL="0" indent="0" algn="ctr">
              <a:buNone/>
              <a:defRPr sz="2400" b="1" i="0" cap="all" baseline="0">
                <a:latin typeface="Oswald SemiBold" pitchFamily="2" charset="77"/>
              </a:defRPr>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9" name="Text Placeholder 6">
            <a:extLst>
              <a:ext uri="{FF2B5EF4-FFF2-40B4-BE49-F238E27FC236}">
                <a16:creationId xmlns:a16="http://schemas.microsoft.com/office/drawing/2014/main" id="{AA6247AD-6A28-DA4E-9856-B0457ACF3CE2}"/>
              </a:ext>
            </a:extLst>
          </p:cNvPr>
          <p:cNvSpPr>
            <a:spLocks noGrp="1"/>
          </p:cNvSpPr>
          <p:nvPr>
            <p:ph type="body" sz="quarter" idx="16"/>
          </p:nvPr>
        </p:nvSpPr>
        <p:spPr>
          <a:xfrm>
            <a:off x="4270629" y="2972409"/>
            <a:ext cx="3650745" cy="1200872"/>
          </a:xfrm>
        </p:spPr>
        <p:txBody>
          <a:bodyPr anchor="b">
            <a:noAutofit/>
          </a:bodyPr>
          <a:lstStyle>
            <a:lvl1pPr marL="0" indent="0" algn="ctr">
              <a:buNone/>
              <a:defRPr sz="2400" b="1" i="0" cap="all" baseline="0">
                <a:latin typeface="Oswald SemiBold" pitchFamily="2" charset="77"/>
              </a:defRPr>
            </a:lvl1pPr>
            <a:lvl2pPr marL="457200" indent="0">
              <a:buNone/>
              <a:defRPr sz="1600" b="1" i="0" cap="all" baseline="0">
                <a:latin typeface="Oswald SemiBold" pitchFamily="2" charset="77"/>
              </a:defRPr>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0" name="Text Placeholder 6">
            <a:extLst>
              <a:ext uri="{FF2B5EF4-FFF2-40B4-BE49-F238E27FC236}">
                <a16:creationId xmlns:a16="http://schemas.microsoft.com/office/drawing/2014/main" id="{51408170-0DC4-794B-8D0C-6D8FDA83BFFE}"/>
              </a:ext>
            </a:extLst>
          </p:cNvPr>
          <p:cNvSpPr>
            <a:spLocks noGrp="1"/>
          </p:cNvSpPr>
          <p:nvPr>
            <p:ph type="body" sz="quarter" idx="17"/>
          </p:nvPr>
        </p:nvSpPr>
        <p:spPr>
          <a:xfrm>
            <a:off x="8167112" y="2972408"/>
            <a:ext cx="3650745" cy="1200872"/>
          </a:xfrm>
        </p:spPr>
        <p:txBody>
          <a:bodyPr anchor="b">
            <a:noAutofit/>
          </a:bodyPr>
          <a:lstStyle>
            <a:lvl1pPr marL="0" indent="0" algn="ctr">
              <a:buNone/>
              <a:defRPr sz="2400" b="1" i="0" cap="all" baseline="0">
                <a:latin typeface="Oswald SemiBold" pitchFamily="2" charset="77"/>
              </a:defRPr>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1" name="Text Placeholder 6">
            <a:extLst>
              <a:ext uri="{FF2B5EF4-FFF2-40B4-BE49-F238E27FC236}">
                <a16:creationId xmlns:a16="http://schemas.microsoft.com/office/drawing/2014/main" id="{6D6EB1DA-ED53-6F49-9F06-388137EB17DF}"/>
              </a:ext>
            </a:extLst>
          </p:cNvPr>
          <p:cNvSpPr>
            <a:spLocks noGrp="1"/>
          </p:cNvSpPr>
          <p:nvPr>
            <p:ph type="body" sz="quarter" idx="18"/>
          </p:nvPr>
        </p:nvSpPr>
        <p:spPr>
          <a:xfrm>
            <a:off x="374143" y="4173281"/>
            <a:ext cx="3650745" cy="1938771"/>
          </a:xfrm>
        </p:spPr>
        <p:txBody>
          <a:bodyPr>
            <a:noAutofit/>
          </a:bodyPr>
          <a:lstStyle>
            <a:lvl1pPr marL="0" indent="0" algn="ctr">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2" name="Text Placeholder 6">
            <a:extLst>
              <a:ext uri="{FF2B5EF4-FFF2-40B4-BE49-F238E27FC236}">
                <a16:creationId xmlns:a16="http://schemas.microsoft.com/office/drawing/2014/main" id="{96056064-94F0-8141-8549-E2C1A2D1761C}"/>
              </a:ext>
            </a:extLst>
          </p:cNvPr>
          <p:cNvSpPr>
            <a:spLocks noGrp="1"/>
          </p:cNvSpPr>
          <p:nvPr>
            <p:ph type="body" sz="quarter" idx="19"/>
          </p:nvPr>
        </p:nvSpPr>
        <p:spPr>
          <a:xfrm>
            <a:off x="4270627" y="4173280"/>
            <a:ext cx="3650745" cy="1938771"/>
          </a:xfrm>
        </p:spPr>
        <p:txBody>
          <a:bodyPr>
            <a:noAutofit/>
          </a:bodyPr>
          <a:lstStyle>
            <a:lvl1pPr marL="0" indent="0" algn="ctr">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3" name="Text Placeholder 6">
            <a:extLst>
              <a:ext uri="{FF2B5EF4-FFF2-40B4-BE49-F238E27FC236}">
                <a16:creationId xmlns:a16="http://schemas.microsoft.com/office/drawing/2014/main" id="{07D5D29D-8CE0-5C49-BAFD-C85F34BEDD82}"/>
              </a:ext>
            </a:extLst>
          </p:cNvPr>
          <p:cNvSpPr>
            <a:spLocks noGrp="1"/>
          </p:cNvSpPr>
          <p:nvPr>
            <p:ph type="body" sz="quarter" idx="20"/>
          </p:nvPr>
        </p:nvSpPr>
        <p:spPr>
          <a:xfrm>
            <a:off x="8167110" y="4173279"/>
            <a:ext cx="3650745" cy="1938771"/>
          </a:xfrm>
        </p:spPr>
        <p:txBody>
          <a:bodyPr>
            <a:noAutofit/>
          </a:bodyPr>
          <a:lstStyle>
            <a:lvl1pPr marL="0" indent="0" algn="ctr">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Tree>
    <p:extLst>
      <p:ext uri="{BB962C8B-B14F-4D97-AF65-F5344CB8AC3E}">
        <p14:creationId xmlns:p14="http://schemas.microsoft.com/office/powerpoint/2010/main" val="1420903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7EB31-316B-8D40-A46C-834C46ECE0CE}"/>
              </a:ext>
            </a:extLst>
          </p:cNvPr>
          <p:cNvSpPr>
            <a:spLocks noGrp="1"/>
          </p:cNvSpPr>
          <p:nvPr>
            <p:ph type="title"/>
          </p:nvPr>
        </p:nvSpPr>
        <p:spPr>
          <a:xfrm>
            <a:off x="374145" y="497475"/>
            <a:ext cx="11443710" cy="1200872"/>
          </a:xfrm>
        </p:spPr>
        <p:txBody>
          <a:bodyPr>
            <a:noAutofit/>
          </a:bodyPr>
          <a:lstStyle>
            <a:lvl1pPr algn="ctr">
              <a:defRPr sz="6600">
                <a:solidFill>
                  <a:schemeClr val="accent1">
                    <a:lumMod val="10000"/>
                    <a:lumOff val="90000"/>
                  </a:schemeClr>
                </a:solidFill>
              </a:defRPr>
            </a:lvl1pPr>
          </a:lstStyle>
          <a:p>
            <a:r>
              <a:rPr lang="en-US" dirty="0"/>
              <a:t>Click to edit Master title style</a:t>
            </a:r>
          </a:p>
        </p:txBody>
      </p:sp>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5/12/2024</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7" name="Text Placeholder 6">
            <a:extLst>
              <a:ext uri="{FF2B5EF4-FFF2-40B4-BE49-F238E27FC236}">
                <a16:creationId xmlns:a16="http://schemas.microsoft.com/office/drawing/2014/main" id="{9BC722EB-B0D0-6649-BCC8-01F41F6B3FED}"/>
              </a:ext>
            </a:extLst>
          </p:cNvPr>
          <p:cNvSpPr>
            <a:spLocks noGrp="1"/>
          </p:cNvSpPr>
          <p:nvPr>
            <p:ph type="body" sz="quarter" idx="15"/>
          </p:nvPr>
        </p:nvSpPr>
        <p:spPr>
          <a:xfrm>
            <a:off x="374145" y="2403642"/>
            <a:ext cx="3650745" cy="742077"/>
          </a:xfrm>
        </p:spPr>
        <p:txBody>
          <a:bodyPr anchor="b">
            <a:noAutofit/>
          </a:bodyPr>
          <a:lstStyle>
            <a:lvl1pPr marL="0" indent="0" algn="l">
              <a:buNone/>
              <a:defRPr sz="2400" b="1" i="0" cap="all" baseline="0">
                <a:latin typeface="Oswald SemiBold" pitchFamily="2" charset="77"/>
              </a:defRPr>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9" name="Text Placeholder 6">
            <a:extLst>
              <a:ext uri="{FF2B5EF4-FFF2-40B4-BE49-F238E27FC236}">
                <a16:creationId xmlns:a16="http://schemas.microsoft.com/office/drawing/2014/main" id="{AA6247AD-6A28-DA4E-9856-B0457ACF3CE2}"/>
              </a:ext>
            </a:extLst>
          </p:cNvPr>
          <p:cNvSpPr>
            <a:spLocks noGrp="1"/>
          </p:cNvSpPr>
          <p:nvPr>
            <p:ph type="body" sz="quarter" idx="16"/>
          </p:nvPr>
        </p:nvSpPr>
        <p:spPr>
          <a:xfrm>
            <a:off x="4270629" y="2403641"/>
            <a:ext cx="3650745" cy="742077"/>
          </a:xfrm>
        </p:spPr>
        <p:txBody>
          <a:bodyPr anchor="b">
            <a:noAutofit/>
          </a:bodyPr>
          <a:lstStyle>
            <a:lvl1pPr marL="0" indent="0" algn="l">
              <a:buNone/>
              <a:defRPr sz="2400" b="1" i="0" cap="all" baseline="0">
                <a:latin typeface="Oswald SemiBold" pitchFamily="2" charset="77"/>
              </a:defRPr>
            </a:lvl1pPr>
            <a:lvl2pPr marL="457200" indent="0">
              <a:buNone/>
              <a:defRPr sz="1600" b="1" i="0" cap="all" baseline="0">
                <a:latin typeface="Oswald SemiBold" pitchFamily="2" charset="77"/>
              </a:defRPr>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0" name="Text Placeholder 6">
            <a:extLst>
              <a:ext uri="{FF2B5EF4-FFF2-40B4-BE49-F238E27FC236}">
                <a16:creationId xmlns:a16="http://schemas.microsoft.com/office/drawing/2014/main" id="{51408170-0DC4-794B-8D0C-6D8FDA83BFFE}"/>
              </a:ext>
            </a:extLst>
          </p:cNvPr>
          <p:cNvSpPr>
            <a:spLocks noGrp="1"/>
          </p:cNvSpPr>
          <p:nvPr>
            <p:ph type="body" sz="quarter" idx="17"/>
          </p:nvPr>
        </p:nvSpPr>
        <p:spPr>
          <a:xfrm>
            <a:off x="8167112" y="2403640"/>
            <a:ext cx="3650745" cy="742077"/>
          </a:xfrm>
        </p:spPr>
        <p:txBody>
          <a:bodyPr anchor="b">
            <a:noAutofit/>
          </a:bodyPr>
          <a:lstStyle>
            <a:lvl1pPr marL="0" indent="0" algn="l">
              <a:buNone/>
              <a:defRPr sz="2400" b="1" i="0" cap="all" baseline="0">
                <a:latin typeface="Oswald SemiBold" pitchFamily="2" charset="77"/>
              </a:defRPr>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1" name="Text Placeholder 6">
            <a:extLst>
              <a:ext uri="{FF2B5EF4-FFF2-40B4-BE49-F238E27FC236}">
                <a16:creationId xmlns:a16="http://schemas.microsoft.com/office/drawing/2014/main" id="{6D6EB1DA-ED53-6F49-9F06-388137EB17DF}"/>
              </a:ext>
            </a:extLst>
          </p:cNvPr>
          <p:cNvSpPr>
            <a:spLocks noGrp="1"/>
          </p:cNvSpPr>
          <p:nvPr>
            <p:ph type="body" sz="quarter" idx="18"/>
          </p:nvPr>
        </p:nvSpPr>
        <p:spPr>
          <a:xfrm>
            <a:off x="374143" y="3145719"/>
            <a:ext cx="3650745" cy="742077"/>
          </a:xfrm>
        </p:spPr>
        <p:txBody>
          <a:bodyPr>
            <a:noAutofit/>
          </a:bodyPr>
          <a:lstStyle>
            <a:lvl1pPr marL="0" indent="0" algn="l">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2" name="Text Placeholder 6">
            <a:extLst>
              <a:ext uri="{FF2B5EF4-FFF2-40B4-BE49-F238E27FC236}">
                <a16:creationId xmlns:a16="http://schemas.microsoft.com/office/drawing/2014/main" id="{96056064-94F0-8141-8549-E2C1A2D1761C}"/>
              </a:ext>
            </a:extLst>
          </p:cNvPr>
          <p:cNvSpPr>
            <a:spLocks noGrp="1"/>
          </p:cNvSpPr>
          <p:nvPr>
            <p:ph type="body" sz="quarter" idx="19"/>
          </p:nvPr>
        </p:nvSpPr>
        <p:spPr>
          <a:xfrm>
            <a:off x="4270627" y="3145718"/>
            <a:ext cx="3650745" cy="742077"/>
          </a:xfrm>
        </p:spPr>
        <p:txBody>
          <a:bodyPr>
            <a:noAutofit/>
          </a:bodyPr>
          <a:lstStyle>
            <a:lvl1pPr marL="0" indent="0" algn="l">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3" name="Text Placeholder 6">
            <a:extLst>
              <a:ext uri="{FF2B5EF4-FFF2-40B4-BE49-F238E27FC236}">
                <a16:creationId xmlns:a16="http://schemas.microsoft.com/office/drawing/2014/main" id="{07D5D29D-8CE0-5C49-BAFD-C85F34BEDD82}"/>
              </a:ext>
            </a:extLst>
          </p:cNvPr>
          <p:cNvSpPr>
            <a:spLocks noGrp="1"/>
          </p:cNvSpPr>
          <p:nvPr>
            <p:ph type="body" sz="quarter" idx="20"/>
          </p:nvPr>
        </p:nvSpPr>
        <p:spPr>
          <a:xfrm>
            <a:off x="8167110" y="3145717"/>
            <a:ext cx="3650745" cy="742077"/>
          </a:xfrm>
        </p:spPr>
        <p:txBody>
          <a:bodyPr>
            <a:noAutofit/>
          </a:bodyPr>
          <a:lstStyle>
            <a:lvl1pPr marL="0" indent="0" algn="l">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4" name="Text Placeholder 6">
            <a:extLst>
              <a:ext uri="{FF2B5EF4-FFF2-40B4-BE49-F238E27FC236}">
                <a16:creationId xmlns:a16="http://schemas.microsoft.com/office/drawing/2014/main" id="{5F725F5F-29EC-7A46-867A-CB9D50B0EE00}"/>
              </a:ext>
            </a:extLst>
          </p:cNvPr>
          <p:cNvSpPr>
            <a:spLocks noGrp="1"/>
          </p:cNvSpPr>
          <p:nvPr>
            <p:ph type="body" sz="quarter" idx="21"/>
          </p:nvPr>
        </p:nvSpPr>
        <p:spPr>
          <a:xfrm>
            <a:off x="374143" y="4704781"/>
            <a:ext cx="3650745" cy="742077"/>
          </a:xfrm>
        </p:spPr>
        <p:txBody>
          <a:bodyPr anchor="b">
            <a:noAutofit/>
          </a:bodyPr>
          <a:lstStyle>
            <a:lvl1pPr marL="0" indent="0" algn="l">
              <a:buNone/>
              <a:defRPr sz="2400" b="1" i="0" cap="all" baseline="0">
                <a:latin typeface="Oswald SemiBold" pitchFamily="2" charset="77"/>
              </a:defRPr>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5" name="Text Placeholder 6">
            <a:extLst>
              <a:ext uri="{FF2B5EF4-FFF2-40B4-BE49-F238E27FC236}">
                <a16:creationId xmlns:a16="http://schemas.microsoft.com/office/drawing/2014/main" id="{9B1D89C0-DF86-9545-9067-BA2DAC653A4C}"/>
              </a:ext>
            </a:extLst>
          </p:cNvPr>
          <p:cNvSpPr>
            <a:spLocks noGrp="1"/>
          </p:cNvSpPr>
          <p:nvPr>
            <p:ph type="body" sz="quarter" idx="22"/>
          </p:nvPr>
        </p:nvSpPr>
        <p:spPr>
          <a:xfrm>
            <a:off x="4270627" y="4704780"/>
            <a:ext cx="3650745" cy="742077"/>
          </a:xfrm>
        </p:spPr>
        <p:txBody>
          <a:bodyPr anchor="b">
            <a:noAutofit/>
          </a:bodyPr>
          <a:lstStyle>
            <a:lvl1pPr marL="0" indent="0" algn="l">
              <a:buNone/>
              <a:defRPr sz="2400" b="1" i="0" cap="all" baseline="0">
                <a:latin typeface="Oswald SemiBold" pitchFamily="2" charset="77"/>
              </a:defRPr>
            </a:lvl1pPr>
            <a:lvl2pPr marL="457200" indent="0">
              <a:buNone/>
              <a:defRPr sz="1600" b="1" i="0" cap="all" baseline="0">
                <a:latin typeface="Oswald SemiBold" pitchFamily="2" charset="77"/>
              </a:defRPr>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6" name="Text Placeholder 6">
            <a:extLst>
              <a:ext uri="{FF2B5EF4-FFF2-40B4-BE49-F238E27FC236}">
                <a16:creationId xmlns:a16="http://schemas.microsoft.com/office/drawing/2014/main" id="{44CABBFD-2B5D-444F-B158-905AE8E47C75}"/>
              </a:ext>
            </a:extLst>
          </p:cNvPr>
          <p:cNvSpPr>
            <a:spLocks noGrp="1"/>
          </p:cNvSpPr>
          <p:nvPr>
            <p:ph type="body" sz="quarter" idx="23"/>
          </p:nvPr>
        </p:nvSpPr>
        <p:spPr>
          <a:xfrm>
            <a:off x="8167110" y="4704779"/>
            <a:ext cx="3650745" cy="742077"/>
          </a:xfrm>
        </p:spPr>
        <p:txBody>
          <a:bodyPr anchor="b">
            <a:noAutofit/>
          </a:bodyPr>
          <a:lstStyle>
            <a:lvl1pPr marL="0" indent="0" algn="l">
              <a:buNone/>
              <a:defRPr sz="2400" b="1" i="0" cap="all" baseline="0">
                <a:latin typeface="Oswald SemiBold" pitchFamily="2" charset="77"/>
              </a:defRPr>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7" name="Text Placeholder 6">
            <a:extLst>
              <a:ext uri="{FF2B5EF4-FFF2-40B4-BE49-F238E27FC236}">
                <a16:creationId xmlns:a16="http://schemas.microsoft.com/office/drawing/2014/main" id="{C54232E4-32B2-BD43-9691-9BBD9351E4EB}"/>
              </a:ext>
            </a:extLst>
          </p:cNvPr>
          <p:cNvSpPr>
            <a:spLocks noGrp="1"/>
          </p:cNvSpPr>
          <p:nvPr>
            <p:ph type="body" sz="quarter" idx="24"/>
          </p:nvPr>
        </p:nvSpPr>
        <p:spPr>
          <a:xfrm>
            <a:off x="374141" y="5446858"/>
            <a:ext cx="3650745" cy="742077"/>
          </a:xfrm>
        </p:spPr>
        <p:txBody>
          <a:bodyPr>
            <a:noAutofit/>
          </a:bodyPr>
          <a:lstStyle>
            <a:lvl1pPr marL="0" indent="0" algn="l">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8" name="Text Placeholder 6">
            <a:extLst>
              <a:ext uri="{FF2B5EF4-FFF2-40B4-BE49-F238E27FC236}">
                <a16:creationId xmlns:a16="http://schemas.microsoft.com/office/drawing/2014/main" id="{8C0A11A7-0907-614C-8968-1586880AB596}"/>
              </a:ext>
            </a:extLst>
          </p:cNvPr>
          <p:cNvSpPr>
            <a:spLocks noGrp="1"/>
          </p:cNvSpPr>
          <p:nvPr>
            <p:ph type="body" sz="quarter" idx="25"/>
          </p:nvPr>
        </p:nvSpPr>
        <p:spPr>
          <a:xfrm>
            <a:off x="4270625" y="5446857"/>
            <a:ext cx="3650745" cy="742077"/>
          </a:xfrm>
        </p:spPr>
        <p:txBody>
          <a:bodyPr>
            <a:noAutofit/>
          </a:bodyPr>
          <a:lstStyle>
            <a:lvl1pPr marL="0" indent="0" algn="l">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9" name="Text Placeholder 6">
            <a:extLst>
              <a:ext uri="{FF2B5EF4-FFF2-40B4-BE49-F238E27FC236}">
                <a16:creationId xmlns:a16="http://schemas.microsoft.com/office/drawing/2014/main" id="{682C0728-65EA-464F-9DD9-96CB9AFFB3C8}"/>
              </a:ext>
            </a:extLst>
          </p:cNvPr>
          <p:cNvSpPr>
            <a:spLocks noGrp="1"/>
          </p:cNvSpPr>
          <p:nvPr>
            <p:ph type="body" sz="quarter" idx="26"/>
          </p:nvPr>
        </p:nvSpPr>
        <p:spPr>
          <a:xfrm>
            <a:off x="8167108" y="5446856"/>
            <a:ext cx="3650745" cy="742077"/>
          </a:xfrm>
        </p:spPr>
        <p:txBody>
          <a:bodyPr>
            <a:noAutofit/>
          </a:bodyPr>
          <a:lstStyle>
            <a:lvl1pPr marL="0" indent="0" algn="l">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Tree>
    <p:extLst>
      <p:ext uri="{BB962C8B-B14F-4D97-AF65-F5344CB8AC3E}">
        <p14:creationId xmlns:p14="http://schemas.microsoft.com/office/powerpoint/2010/main" val="37117793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6_Title and Conten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5/12/2024</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7" name="Text Placeholder 6">
            <a:extLst>
              <a:ext uri="{FF2B5EF4-FFF2-40B4-BE49-F238E27FC236}">
                <a16:creationId xmlns:a16="http://schemas.microsoft.com/office/drawing/2014/main" id="{9BC722EB-B0D0-6649-BCC8-01F41F6B3FED}"/>
              </a:ext>
            </a:extLst>
          </p:cNvPr>
          <p:cNvSpPr>
            <a:spLocks noGrp="1"/>
          </p:cNvSpPr>
          <p:nvPr>
            <p:ph type="body" sz="quarter" idx="15"/>
          </p:nvPr>
        </p:nvSpPr>
        <p:spPr>
          <a:xfrm>
            <a:off x="609277" y="4774196"/>
            <a:ext cx="3186688" cy="1325563"/>
          </a:xfrm>
        </p:spPr>
        <p:txBody>
          <a:bodyPr>
            <a:noAutofit/>
          </a:bodyPr>
          <a:lstStyle>
            <a:lvl1pPr marL="0" indent="0">
              <a:buNone/>
              <a:defRPr sz="1800" b="0" i="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edit Master text styles</a:t>
            </a:r>
          </a:p>
        </p:txBody>
      </p:sp>
      <p:sp>
        <p:nvSpPr>
          <p:cNvPr id="9" name="Text Placeholder 6">
            <a:extLst>
              <a:ext uri="{FF2B5EF4-FFF2-40B4-BE49-F238E27FC236}">
                <a16:creationId xmlns:a16="http://schemas.microsoft.com/office/drawing/2014/main" id="{AA6247AD-6A28-DA4E-9856-B0457ACF3CE2}"/>
              </a:ext>
            </a:extLst>
          </p:cNvPr>
          <p:cNvSpPr>
            <a:spLocks noGrp="1"/>
          </p:cNvSpPr>
          <p:nvPr>
            <p:ph type="body" sz="quarter" idx="16"/>
          </p:nvPr>
        </p:nvSpPr>
        <p:spPr>
          <a:xfrm>
            <a:off x="4505761" y="4774195"/>
            <a:ext cx="3186688" cy="1325563"/>
          </a:xfrm>
        </p:spPr>
        <p:txBody>
          <a:bodyPr>
            <a:noAutofit/>
          </a:bodyPr>
          <a:lstStyle>
            <a:lvl1pPr marL="0" indent="0">
              <a:buNone/>
              <a:defRPr sz="1800" b="0" i="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edit Master text styles</a:t>
            </a:r>
          </a:p>
        </p:txBody>
      </p:sp>
      <p:sp>
        <p:nvSpPr>
          <p:cNvPr id="10" name="Text Placeholder 6">
            <a:extLst>
              <a:ext uri="{FF2B5EF4-FFF2-40B4-BE49-F238E27FC236}">
                <a16:creationId xmlns:a16="http://schemas.microsoft.com/office/drawing/2014/main" id="{51408170-0DC4-794B-8D0C-6D8FDA83BFFE}"/>
              </a:ext>
            </a:extLst>
          </p:cNvPr>
          <p:cNvSpPr>
            <a:spLocks noGrp="1"/>
          </p:cNvSpPr>
          <p:nvPr>
            <p:ph type="body" sz="quarter" idx="17"/>
          </p:nvPr>
        </p:nvSpPr>
        <p:spPr>
          <a:xfrm>
            <a:off x="8402244" y="4774194"/>
            <a:ext cx="3186688" cy="1325563"/>
          </a:xfrm>
        </p:spPr>
        <p:txBody>
          <a:bodyPr>
            <a:noAutofit/>
          </a:bodyPr>
          <a:lstStyle>
            <a:lvl1pPr marL="0" indent="0">
              <a:buNone/>
              <a:defRPr sz="1800" b="0" i="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edit Master text styles</a:t>
            </a:r>
          </a:p>
        </p:txBody>
      </p:sp>
      <p:sp>
        <p:nvSpPr>
          <p:cNvPr id="11" name="Picture Placeholder 7">
            <a:extLst>
              <a:ext uri="{FF2B5EF4-FFF2-40B4-BE49-F238E27FC236}">
                <a16:creationId xmlns:a16="http://schemas.microsoft.com/office/drawing/2014/main" id="{A110A1B4-AB77-864B-B93F-F28A825262BF}"/>
              </a:ext>
            </a:extLst>
          </p:cNvPr>
          <p:cNvSpPr>
            <a:spLocks noGrp="1"/>
          </p:cNvSpPr>
          <p:nvPr>
            <p:ph type="pic" sz="quarter" idx="13"/>
          </p:nvPr>
        </p:nvSpPr>
        <p:spPr>
          <a:xfrm>
            <a:off x="609276" y="1947278"/>
            <a:ext cx="3186687" cy="2777853"/>
          </a:xfrm>
          <a:solidFill>
            <a:schemeClr val="bg1"/>
          </a:solidFill>
        </p:spPr>
        <p:txBody>
          <a:bodyPr/>
          <a:lstStyle>
            <a:lvl1pPr>
              <a:defRPr b="0" i="0"/>
            </a:lvl1pPr>
          </a:lstStyle>
          <a:p>
            <a:endParaRPr lang="en-US" dirty="0"/>
          </a:p>
        </p:txBody>
      </p:sp>
      <p:sp>
        <p:nvSpPr>
          <p:cNvPr id="12" name="Picture Placeholder 7">
            <a:extLst>
              <a:ext uri="{FF2B5EF4-FFF2-40B4-BE49-F238E27FC236}">
                <a16:creationId xmlns:a16="http://schemas.microsoft.com/office/drawing/2014/main" id="{9911B599-DCFD-2A4C-816B-38B258B7233E}"/>
              </a:ext>
            </a:extLst>
          </p:cNvPr>
          <p:cNvSpPr>
            <a:spLocks noGrp="1"/>
          </p:cNvSpPr>
          <p:nvPr>
            <p:ph type="pic" sz="quarter" idx="14"/>
          </p:nvPr>
        </p:nvSpPr>
        <p:spPr>
          <a:xfrm>
            <a:off x="4505760" y="1947278"/>
            <a:ext cx="3186687" cy="2777853"/>
          </a:xfrm>
          <a:solidFill>
            <a:schemeClr val="bg1"/>
          </a:solidFill>
        </p:spPr>
        <p:txBody>
          <a:bodyPr/>
          <a:lstStyle>
            <a:lvl1pPr>
              <a:defRPr b="0" i="0"/>
            </a:lvl1pPr>
          </a:lstStyle>
          <a:p>
            <a:endParaRPr lang="en-US" dirty="0"/>
          </a:p>
        </p:txBody>
      </p:sp>
      <p:sp>
        <p:nvSpPr>
          <p:cNvPr id="13" name="Picture Placeholder 7">
            <a:extLst>
              <a:ext uri="{FF2B5EF4-FFF2-40B4-BE49-F238E27FC236}">
                <a16:creationId xmlns:a16="http://schemas.microsoft.com/office/drawing/2014/main" id="{741FAB79-2CD0-1F4F-8D6D-89BBDBD10E8F}"/>
              </a:ext>
            </a:extLst>
          </p:cNvPr>
          <p:cNvSpPr>
            <a:spLocks noGrp="1"/>
          </p:cNvSpPr>
          <p:nvPr>
            <p:ph type="pic" sz="quarter" idx="18"/>
          </p:nvPr>
        </p:nvSpPr>
        <p:spPr>
          <a:xfrm>
            <a:off x="8402243" y="1947277"/>
            <a:ext cx="3186687" cy="2777853"/>
          </a:xfrm>
          <a:solidFill>
            <a:schemeClr val="bg1"/>
          </a:solidFill>
        </p:spPr>
        <p:txBody>
          <a:bodyPr/>
          <a:lstStyle>
            <a:lvl1pPr>
              <a:defRPr b="0" i="0"/>
            </a:lvl1pPr>
          </a:lstStyle>
          <a:p>
            <a:endParaRPr lang="en-US" dirty="0"/>
          </a:p>
        </p:txBody>
      </p:sp>
      <p:sp>
        <p:nvSpPr>
          <p:cNvPr id="3" name="Title 2">
            <a:extLst>
              <a:ext uri="{FF2B5EF4-FFF2-40B4-BE49-F238E27FC236}">
                <a16:creationId xmlns:a16="http://schemas.microsoft.com/office/drawing/2014/main" id="{3951CBA4-BF0F-F64D-A26B-C41A89039DEB}"/>
              </a:ext>
            </a:extLst>
          </p:cNvPr>
          <p:cNvSpPr>
            <a:spLocks noGrp="1"/>
          </p:cNvSpPr>
          <p:nvPr>
            <p:ph type="title" hasCustomPrompt="1"/>
          </p:nvPr>
        </p:nvSpPr>
        <p:spPr>
          <a:xfrm>
            <a:off x="609276" y="603183"/>
            <a:ext cx="10979654" cy="810532"/>
          </a:xfrm>
        </p:spPr>
        <p:txBody>
          <a:bodyPr>
            <a:noAutofit/>
          </a:bodyPr>
          <a:lstStyle>
            <a:lvl1pPr algn="ctr">
              <a:defRPr sz="6000">
                <a:solidFill>
                  <a:schemeClr val="accent1">
                    <a:lumMod val="10000"/>
                    <a:lumOff val="90000"/>
                  </a:schemeClr>
                </a:solidFill>
              </a:defRPr>
            </a:lvl1pPr>
          </a:lstStyle>
          <a:p>
            <a:r>
              <a:rPr lang="en-US" dirty="0"/>
              <a:t>lorem ipsum</a:t>
            </a:r>
          </a:p>
        </p:txBody>
      </p:sp>
    </p:spTree>
    <p:extLst>
      <p:ext uri="{BB962C8B-B14F-4D97-AF65-F5344CB8AC3E}">
        <p14:creationId xmlns:p14="http://schemas.microsoft.com/office/powerpoint/2010/main" val="16704661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9C9FDFD-46CB-994A-91E3-5605B71DBF4A}"/>
              </a:ext>
            </a:extLst>
          </p:cNvPr>
          <p:cNvSpPr>
            <a:spLocks noGrp="1"/>
          </p:cNvSpPr>
          <p:nvPr>
            <p:ph type="pic" sz="quarter" idx="13"/>
          </p:nvPr>
        </p:nvSpPr>
        <p:spPr>
          <a:xfrm>
            <a:off x="0" y="0"/>
            <a:ext cx="12192000" cy="3429000"/>
          </a:xfrm>
          <a:solidFill>
            <a:schemeClr val="bg1"/>
          </a:solidFill>
        </p:spPr>
        <p:txBody>
          <a:bodyPr/>
          <a:lstStyle>
            <a:lvl1pPr>
              <a:defRPr b="0" i="0"/>
            </a:lvl1pPr>
          </a:lstStyle>
          <a:p>
            <a:endParaRPr lang="en-US" dirty="0"/>
          </a:p>
        </p:txBody>
      </p:sp>
      <p:sp>
        <p:nvSpPr>
          <p:cNvPr id="2" name="Title 1">
            <a:extLst>
              <a:ext uri="{FF2B5EF4-FFF2-40B4-BE49-F238E27FC236}">
                <a16:creationId xmlns:a16="http://schemas.microsoft.com/office/drawing/2014/main" id="{FF57EB31-316B-8D40-A46C-834C46ECE0CE}"/>
              </a:ext>
            </a:extLst>
          </p:cNvPr>
          <p:cNvSpPr>
            <a:spLocks noGrp="1"/>
          </p:cNvSpPr>
          <p:nvPr>
            <p:ph type="title"/>
          </p:nvPr>
        </p:nvSpPr>
        <p:spPr>
          <a:xfrm>
            <a:off x="374145" y="2635213"/>
            <a:ext cx="11443710" cy="1200872"/>
          </a:xfrm>
        </p:spPr>
        <p:txBody>
          <a:bodyPr>
            <a:normAutofit/>
          </a:bodyPr>
          <a:lstStyle>
            <a:lvl1pPr algn="ctr">
              <a:defRPr sz="5400"/>
            </a:lvl1pPr>
          </a:lstStyle>
          <a:p>
            <a:r>
              <a:rPr lang="en-US" dirty="0"/>
              <a:t>Click to edit Master title style</a:t>
            </a:r>
          </a:p>
        </p:txBody>
      </p:sp>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5/12/2024</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7" name="Text Placeholder 6">
            <a:extLst>
              <a:ext uri="{FF2B5EF4-FFF2-40B4-BE49-F238E27FC236}">
                <a16:creationId xmlns:a16="http://schemas.microsoft.com/office/drawing/2014/main" id="{9BC722EB-B0D0-6649-BCC8-01F41F6B3FED}"/>
              </a:ext>
            </a:extLst>
          </p:cNvPr>
          <p:cNvSpPr>
            <a:spLocks noGrp="1"/>
          </p:cNvSpPr>
          <p:nvPr>
            <p:ph type="body" sz="quarter" idx="15"/>
          </p:nvPr>
        </p:nvSpPr>
        <p:spPr>
          <a:xfrm>
            <a:off x="392736" y="4061401"/>
            <a:ext cx="2634697" cy="1938771"/>
          </a:xfrm>
        </p:spPr>
        <p:txBody>
          <a:bodyPr>
            <a:noAutofit/>
          </a:bodyPr>
          <a:lstStyle>
            <a:lvl1pPr marL="0" indent="0">
              <a:buNone/>
              <a:defRPr sz="1600" b="0" i="0"/>
            </a:lvl1pPr>
            <a:lvl2pPr marL="457200" indent="0">
              <a:buNone/>
              <a:defRPr sz="1400" b="0" i="0"/>
            </a:lvl2pPr>
            <a:lvl3pPr marL="914400" indent="0">
              <a:buNone/>
              <a:defRPr sz="1200" b="0" i="0"/>
            </a:lvl3pPr>
            <a:lvl4pPr marL="1371600" indent="0">
              <a:buNone/>
              <a:defRPr sz="1100" b="0" i="0"/>
            </a:lvl4pPr>
            <a:lvl5pPr marL="1828800" indent="0">
              <a:buNone/>
              <a:defRPr sz="11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6">
            <a:extLst>
              <a:ext uri="{FF2B5EF4-FFF2-40B4-BE49-F238E27FC236}">
                <a16:creationId xmlns:a16="http://schemas.microsoft.com/office/drawing/2014/main" id="{AA6247AD-6A28-DA4E-9856-B0457ACF3CE2}"/>
              </a:ext>
            </a:extLst>
          </p:cNvPr>
          <p:cNvSpPr>
            <a:spLocks noGrp="1"/>
          </p:cNvSpPr>
          <p:nvPr>
            <p:ph type="body" sz="quarter" idx="16"/>
          </p:nvPr>
        </p:nvSpPr>
        <p:spPr>
          <a:xfrm>
            <a:off x="3316680" y="4061400"/>
            <a:ext cx="2634697" cy="1938771"/>
          </a:xfrm>
        </p:spPr>
        <p:txBody>
          <a:bodyPr>
            <a:noAutofit/>
          </a:bodyPr>
          <a:lstStyle>
            <a:lvl1pPr marL="0" indent="0">
              <a:buNone/>
              <a:defRPr sz="1600" b="0" i="0"/>
            </a:lvl1pPr>
            <a:lvl2pPr marL="457200" indent="0">
              <a:buNone/>
              <a:defRPr sz="1400" b="0" i="0"/>
            </a:lvl2pPr>
            <a:lvl3pPr marL="914400" indent="0">
              <a:buNone/>
              <a:defRPr sz="1200" b="0" i="0"/>
            </a:lvl3pPr>
            <a:lvl4pPr marL="1371600" indent="0">
              <a:buNone/>
              <a:defRPr sz="1100" b="0" i="0"/>
            </a:lvl4pPr>
            <a:lvl5pPr marL="1828800" indent="0">
              <a:buNone/>
              <a:defRPr sz="11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6">
            <a:extLst>
              <a:ext uri="{FF2B5EF4-FFF2-40B4-BE49-F238E27FC236}">
                <a16:creationId xmlns:a16="http://schemas.microsoft.com/office/drawing/2014/main" id="{51408170-0DC4-794B-8D0C-6D8FDA83BFFE}"/>
              </a:ext>
            </a:extLst>
          </p:cNvPr>
          <p:cNvSpPr>
            <a:spLocks noGrp="1"/>
          </p:cNvSpPr>
          <p:nvPr>
            <p:ph type="body" sz="quarter" idx="17"/>
          </p:nvPr>
        </p:nvSpPr>
        <p:spPr>
          <a:xfrm>
            <a:off x="6240624" y="4061399"/>
            <a:ext cx="2634697" cy="1938771"/>
          </a:xfrm>
        </p:spPr>
        <p:txBody>
          <a:bodyPr>
            <a:noAutofit/>
          </a:bodyPr>
          <a:lstStyle>
            <a:lvl1pPr marL="0" indent="0">
              <a:buNone/>
              <a:defRPr sz="1600" b="0" i="0"/>
            </a:lvl1pPr>
            <a:lvl2pPr marL="457200" indent="0">
              <a:buNone/>
              <a:defRPr sz="1400" b="0" i="0"/>
            </a:lvl2pPr>
            <a:lvl3pPr marL="914400" indent="0">
              <a:buNone/>
              <a:defRPr sz="1200" b="0" i="0"/>
            </a:lvl3pPr>
            <a:lvl4pPr marL="1371600" indent="0">
              <a:buNone/>
              <a:defRPr sz="1100" b="0" i="0"/>
            </a:lvl4pPr>
            <a:lvl5pPr marL="1828800" indent="0">
              <a:buNone/>
              <a:defRPr sz="11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6">
            <a:extLst>
              <a:ext uri="{FF2B5EF4-FFF2-40B4-BE49-F238E27FC236}">
                <a16:creationId xmlns:a16="http://schemas.microsoft.com/office/drawing/2014/main" id="{719F3C81-C606-9E45-A76F-3D6A4C159FD0}"/>
              </a:ext>
            </a:extLst>
          </p:cNvPr>
          <p:cNvSpPr>
            <a:spLocks noGrp="1"/>
          </p:cNvSpPr>
          <p:nvPr>
            <p:ph type="body" sz="quarter" idx="18"/>
          </p:nvPr>
        </p:nvSpPr>
        <p:spPr>
          <a:xfrm>
            <a:off x="9164567" y="4061398"/>
            <a:ext cx="2634697" cy="1938771"/>
          </a:xfrm>
        </p:spPr>
        <p:txBody>
          <a:bodyPr>
            <a:noAutofit/>
          </a:bodyPr>
          <a:lstStyle>
            <a:lvl1pPr marL="0" indent="0">
              <a:buNone/>
              <a:defRPr sz="1600" b="0" i="0"/>
            </a:lvl1pPr>
            <a:lvl2pPr marL="457200" indent="0">
              <a:buNone/>
              <a:defRPr sz="1400" b="0" i="0"/>
            </a:lvl2pPr>
            <a:lvl3pPr marL="914400" indent="0">
              <a:buNone/>
              <a:defRPr sz="1200" b="0" i="0"/>
            </a:lvl3pPr>
            <a:lvl4pPr marL="1371600" indent="0">
              <a:buNone/>
              <a:defRPr sz="1100" b="0" i="0"/>
            </a:lvl4pPr>
            <a:lvl5pPr marL="1828800" indent="0">
              <a:buNone/>
              <a:defRPr sz="11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358902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_Title and Conten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9C9FDFD-46CB-994A-91E3-5605B71DBF4A}"/>
              </a:ext>
            </a:extLst>
          </p:cNvPr>
          <p:cNvSpPr>
            <a:spLocks noGrp="1"/>
          </p:cNvSpPr>
          <p:nvPr>
            <p:ph type="pic" sz="quarter" idx="13"/>
          </p:nvPr>
        </p:nvSpPr>
        <p:spPr>
          <a:xfrm>
            <a:off x="0" y="0"/>
            <a:ext cx="12192000" cy="4153989"/>
          </a:xfrm>
          <a:solidFill>
            <a:schemeClr val="bg1"/>
          </a:solidFill>
        </p:spPr>
        <p:txBody>
          <a:bodyPr/>
          <a:lstStyle>
            <a:lvl1pPr>
              <a:defRPr b="0" i="0"/>
            </a:lvl1pPr>
          </a:lstStyle>
          <a:p>
            <a:endParaRPr lang="en-US" dirty="0"/>
          </a:p>
        </p:txBody>
      </p:sp>
      <p:sp>
        <p:nvSpPr>
          <p:cNvPr id="11" name="Text Placeholder 6">
            <a:extLst>
              <a:ext uri="{FF2B5EF4-FFF2-40B4-BE49-F238E27FC236}">
                <a16:creationId xmlns:a16="http://schemas.microsoft.com/office/drawing/2014/main" id="{719F3C81-C606-9E45-A76F-3D6A4C159FD0}"/>
              </a:ext>
            </a:extLst>
          </p:cNvPr>
          <p:cNvSpPr>
            <a:spLocks noGrp="1"/>
          </p:cNvSpPr>
          <p:nvPr>
            <p:ph type="body" sz="quarter" idx="18"/>
          </p:nvPr>
        </p:nvSpPr>
        <p:spPr>
          <a:xfrm>
            <a:off x="6328476" y="5039833"/>
            <a:ext cx="5470790" cy="1453042"/>
          </a:xfrm>
        </p:spPr>
        <p:txBody>
          <a:bodyPr>
            <a:noAutofit/>
          </a:bodyPr>
          <a:lstStyle>
            <a:lvl1pPr marL="0" indent="0">
              <a:buNone/>
              <a:defRPr sz="1400" b="0" i="0"/>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
        <p:nvSpPr>
          <p:cNvPr id="4" name="Text Placeholder 6">
            <a:extLst>
              <a:ext uri="{FF2B5EF4-FFF2-40B4-BE49-F238E27FC236}">
                <a16:creationId xmlns:a16="http://schemas.microsoft.com/office/drawing/2014/main" id="{D328E688-4C96-3741-B36A-E07F7575E2DD}"/>
              </a:ext>
            </a:extLst>
          </p:cNvPr>
          <p:cNvSpPr>
            <a:spLocks noGrp="1"/>
          </p:cNvSpPr>
          <p:nvPr>
            <p:ph type="body" sz="quarter" idx="19"/>
          </p:nvPr>
        </p:nvSpPr>
        <p:spPr>
          <a:xfrm>
            <a:off x="392736" y="5039832"/>
            <a:ext cx="5470790" cy="1453042"/>
          </a:xfrm>
        </p:spPr>
        <p:txBody>
          <a:bodyPr>
            <a:noAutofit/>
          </a:bodyPr>
          <a:lstStyle>
            <a:lvl1pPr marL="0" indent="0">
              <a:buNone/>
              <a:defRPr sz="1400" b="0" i="0"/>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
        <p:nvSpPr>
          <p:cNvPr id="5" name="Text Placeholder 6">
            <a:extLst>
              <a:ext uri="{FF2B5EF4-FFF2-40B4-BE49-F238E27FC236}">
                <a16:creationId xmlns:a16="http://schemas.microsoft.com/office/drawing/2014/main" id="{1E735F7D-60F3-B145-8311-B30F1DF63C93}"/>
              </a:ext>
            </a:extLst>
          </p:cNvPr>
          <p:cNvSpPr>
            <a:spLocks noGrp="1"/>
          </p:cNvSpPr>
          <p:nvPr>
            <p:ph type="body" sz="quarter" idx="20"/>
          </p:nvPr>
        </p:nvSpPr>
        <p:spPr>
          <a:xfrm>
            <a:off x="6328476" y="4469219"/>
            <a:ext cx="5470790" cy="570613"/>
          </a:xfrm>
        </p:spPr>
        <p:txBody>
          <a:bodyPr anchor="b">
            <a:noAutofit/>
          </a:bodyPr>
          <a:lstStyle>
            <a:lvl1pPr marL="0" indent="0">
              <a:buNone/>
              <a:defRPr sz="1800" b="1" i="0" cap="all" baseline="0">
                <a:latin typeface="Oswald SemiBold" pitchFamily="2" charset="77"/>
              </a:defRPr>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
        <p:nvSpPr>
          <p:cNvPr id="6" name="Text Placeholder 6">
            <a:extLst>
              <a:ext uri="{FF2B5EF4-FFF2-40B4-BE49-F238E27FC236}">
                <a16:creationId xmlns:a16="http://schemas.microsoft.com/office/drawing/2014/main" id="{2852C7C0-65BA-1D4D-8A01-2388FE2C2A08}"/>
              </a:ext>
            </a:extLst>
          </p:cNvPr>
          <p:cNvSpPr>
            <a:spLocks noGrp="1"/>
          </p:cNvSpPr>
          <p:nvPr>
            <p:ph type="body" sz="quarter" idx="21"/>
          </p:nvPr>
        </p:nvSpPr>
        <p:spPr>
          <a:xfrm>
            <a:off x="392736" y="4469218"/>
            <a:ext cx="5470790" cy="570613"/>
          </a:xfrm>
        </p:spPr>
        <p:txBody>
          <a:bodyPr anchor="b">
            <a:noAutofit/>
          </a:bodyPr>
          <a:lstStyle>
            <a:lvl1pPr marL="0" indent="0">
              <a:buNone/>
              <a:defRPr sz="1800" b="1" i="0" cap="all" baseline="0">
                <a:latin typeface="Oswald SemiBold" pitchFamily="2" charset="77"/>
              </a:defRPr>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Tree>
    <p:extLst>
      <p:ext uri="{BB962C8B-B14F-4D97-AF65-F5344CB8AC3E}">
        <p14:creationId xmlns:p14="http://schemas.microsoft.com/office/powerpoint/2010/main" val="14395922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0_Title and Conten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9C9FDFD-46CB-994A-91E3-5605B71DBF4A}"/>
              </a:ext>
            </a:extLst>
          </p:cNvPr>
          <p:cNvSpPr>
            <a:spLocks noGrp="1"/>
          </p:cNvSpPr>
          <p:nvPr>
            <p:ph type="pic" sz="quarter" idx="13"/>
          </p:nvPr>
        </p:nvSpPr>
        <p:spPr>
          <a:xfrm>
            <a:off x="0" y="1"/>
            <a:ext cx="12192000" cy="3428999"/>
          </a:xfrm>
          <a:solidFill>
            <a:schemeClr val="bg1"/>
          </a:solidFill>
        </p:spPr>
        <p:txBody>
          <a:bodyPr/>
          <a:lstStyle>
            <a:lvl1pPr>
              <a:defRPr b="0" i="0"/>
            </a:lvl1pPr>
          </a:lstStyle>
          <a:p>
            <a:endParaRPr lang="en-US" dirty="0"/>
          </a:p>
        </p:txBody>
      </p:sp>
      <p:sp>
        <p:nvSpPr>
          <p:cNvPr id="11" name="Text Placeholder 6">
            <a:extLst>
              <a:ext uri="{FF2B5EF4-FFF2-40B4-BE49-F238E27FC236}">
                <a16:creationId xmlns:a16="http://schemas.microsoft.com/office/drawing/2014/main" id="{719F3C81-C606-9E45-A76F-3D6A4C159FD0}"/>
              </a:ext>
            </a:extLst>
          </p:cNvPr>
          <p:cNvSpPr>
            <a:spLocks noGrp="1"/>
          </p:cNvSpPr>
          <p:nvPr>
            <p:ph type="body" sz="quarter" idx="18"/>
          </p:nvPr>
        </p:nvSpPr>
        <p:spPr>
          <a:xfrm>
            <a:off x="4314662" y="5613991"/>
            <a:ext cx="3562677" cy="850604"/>
          </a:xfrm>
        </p:spPr>
        <p:txBody>
          <a:bodyPr>
            <a:noAutofit/>
          </a:bodyPr>
          <a:lstStyle>
            <a:lvl1pPr marL="0" indent="0">
              <a:buNone/>
              <a:defRPr sz="1400" b="0" i="0"/>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
        <p:nvSpPr>
          <p:cNvPr id="4" name="Text Placeholder 6">
            <a:extLst>
              <a:ext uri="{FF2B5EF4-FFF2-40B4-BE49-F238E27FC236}">
                <a16:creationId xmlns:a16="http://schemas.microsoft.com/office/drawing/2014/main" id="{D328E688-4C96-3741-B36A-E07F7575E2DD}"/>
              </a:ext>
            </a:extLst>
          </p:cNvPr>
          <p:cNvSpPr>
            <a:spLocks noGrp="1"/>
          </p:cNvSpPr>
          <p:nvPr>
            <p:ph type="body" sz="quarter" idx="19"/>
          </p:nvPr>
        </p:nvSpPr>
        <p:spPr>
          <a:xfrm>
            <a:off x="392736" y="5613990"/>
            <a:ext cx="3562677" cy="850604"/>
          </a:xfrm>
        </p:spPr>
        <p:txBody>
          <a:bodyPr>
            <a:noAutofit/>
          </a:bodyPr>
          <a:lstStyle>
            <a:lvl1pPr marL="0" indent="0">
              <a:buNone/>
              <a:defRPr sz="1400" b="0" i="0"/>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
        <p:nvSpPr>
          <p:cNvPr id="5" name="Text Placeholder 6">
            <a:extLst>
              <a:ext uri="{FF2B5EF4-FFF2-40B4-BE49-F238E27FC236}">
                <a16:creationId xmlns:a16="http://schemas.microsoft.com/office/drawing/2014/main" id="{1E735F7D-60F3-B145-8311-B30F1DF63C93}"/>
              </a:ext>
            </a:extLst>
          </p:cNvPr>
          <p:cNvSpPr>
            <a:spLocks noGrp="1"/>
          </p:cNvSpPr>
          <p:nvPr>
            <p:ph type="body" sz="quarter" idx="20"/>
          </p:nvPr>
        </p:nvSpPr>
        <p:spPr>
          <a:xfrm>
            <a:off x="4314662" y="5043377"/>
            <a:ext cx="3562677" cy="570613"/>
          </a:xfrm>
        </p:spPr>
        <p:txBody>
          <a:bodyPr anchor="b">
            <a:noAutofit/>
          </a:bodyPr>
          <a:lstStyle>
            <a:lvl1pPr marL="0" indent="0">
              <a:buNone/>
              <a:defRPr sz="1800" b="1" i="0" cap="all" baseline="0">
                <a:latin typeface="Oswald SemiBold" pitchFamily="2" charset="77"/>
              </a:defRPr>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
        <p:nvSpPr>
          <p:cNvPr id="6" name="Text Placeholder 6">
            <a:extLst>
              <a:ext uri="{FF2B5EF4-FFF2-40B4-BE49-F238E27FC236}">
                <a16:creationId xmlns:a16="http://schemas.microsoft.com/office/drawing/2014/main" id="{2852C7C0-65BA-1D4D-8A01-2388FE2C2A08}"/>
              </a:ext>
            </a:extLst>
          </p:cNvPr>
          <p:cNvSpPr>
            <a:spLocks noGrp="1"/>
          </p:cNvSpPr>
          <p:nvPr>
            <p:ph type="body" sz="quarter" idx="21"/>
          </p:nvPr>
        </p:nvSpPr>
        <p:spPr>
          <a:xfrm>
            <a:off x="392736" y="5043376"/>
            <a:ext cx="3562677" cy="570613"/>
          </a:xfrm>
        </p:spPr>
        <p:txBody>
          <a:bodyPr anchor="b">
            <a:noAutofit/>
          </a:bodyPr>
          <a:lstStyle>
            <a:lvl1pPr marL="0" indent="0">
              <a:buNone/>
              <a:defRPr sz="1800" b="1" i="0" cap="all" baseline="0">
                <a:latin typeface="Oswald SemiBold" pitchFamily="2" charset="77"/>
              </a:defRPr>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
        <p:nvSpPr>
          <p:cNvPr id="7" name="Text Placeholder 6">
            <a:extLst>
              <a:ext uri="{FF2B5EF4-FFF2-40B4-BE49-F238E27FC236}">
                <a16:creationId xmlns:a16="http://schemas.microsoft.com/office/drawing/2014/main" id="{44D47342-243E-EA42-8B1C-33FAC522BAAE}"/>
              </a:ext>
            </a:extLst>
          </p:cNvPr>
          <p:cNvSpPr>
            <a:spLocks noGrp="1"/>
          </p:cNvSpPr>
          <p:nvPr>
            <p:ph type="body" sz="quarter" idx="22"/>
          </p:nvPr>
        </p:nvSpPr>
        <p:spPr>
          <a:xfrm>
            <a:off x="8236587" y="5613990"/>
            <a:ext cx="3562677" cy="850604"/>
          </a:xfrm>
        </p:spPr>
        <p:txBody>
          <a:bodyPr>
            <a:noAutofit/>
          </a:bodyPr>
          <a:lstStyle>
            <a:lvl1pPr marL="0" indent="0">
              <a:buNone/>
              <a:defRPr sz="1400" b="0" i="0"/>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
        <p:nvSpPr>
          <p:cNvPr id="9" name="Text Placeholder 6">
            <a:extLst>
              <a:ext uri="{FF2B5EF4-FFF2-40B4-BE49-F238E27FC236}">
                <a16:creationId xmlns:a16="http://schemas.microsoft.com/office/drawing/2014/main" id="{111C4EF7-2E45-A142-A612-2BF9D714DF9E}"/>
              </a:ext>
            </a:extLst>
          </p:cNvPr>
          <p:cNvSpPr>
            <a:spLocks noGrp="1"/>
          </p:cNvSpPr>
          <p:nvPr>
            <p:ph type="body" sz="quarter" idx="23"/>
          </p:nvPr>
        </p:nvSpPr>
        <p:spPr>
          <a:xfrm>
            <a:off x="8236587" y="5043376"/>
            <a:ext cx="3562677" cy="570613"/>
          </a:xfrm>
        </p:spPr>
        <p:txBody>
          <a:bodyPr anchor="b">
            <a:noAutofit/>
          </a:bodyPr>
          <a:lstStyle>
            <a:lvl1pPr marL="0" indent="0">
              <a:buNone/>
              <a:defRPr sz="1800" b="1" i="0" cap="all" baseline="0">
                <a:latin typeface="Oswald SemiBold" pitchFamily="2" charset="77"/>
              </a:defRPr>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Tree>
    <p:extLst>
      <p:ext uri="{BB962C8B-B14F-4D97-AF65-F5344CB8AC3E}">
        <p14:creationId xmlns:p14="http://schemas.microsoft.com/office/powerpoint/2010/main" val="39797474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4_Title and Conten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5/12/2024</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10" name="Text Placeholder 6">
            <a:extLst>
              <a:ext uri="{FF2B5EF4-FFF2-40B4-BE49-F238E27FC236}">
                <a16:creationId xmlns:a16="http://schemas.microsoft.com/office/drawing/2014/main" id="{51408170-0DC4-794B-8D0C-6D8FDA83BFFE}"/>
              </a:ext>
            </a:extLst>
          </p:cNvPr>
          <p:cNvSpPr>
            <a:spLocks noGrp="1"/>
          </p:cNvSpPr>
          <p:nvPr>
            <p:ph type="body" sz="quarter" idx="17"/>
          </p:nvPr>
        </p:nvSpPr>
        <p:spPr>
          <a:xfrm>
            <a:off x="4935770" y="2322193"/>
            <a:ext cx="3147935" cy="1536989"/>
          </a:xfrm>
        </p:spPr>
        <p:txBody>
          <a:bodyPr anchor="ctr">
            <a:noAutofit/>
          </a:bodyPr>
          <a:lstStyle>
            <a:lvl1pPr marL="0" indent="0">
              <a:buNone/>
              <a:defRPr sz="1600" b="0" i="0"/>
            </a:lvl1pPr>
            <a:lvl2pPr marL="457200" indent="0">
              <a:buNone/>
              <a:defRPr sz="1400" b="0" i="0"/>
            </a:lvl2pPr>
            <a:lvl3pPr marL="914400" indent="0">
              <a:buNone/>
              <a:defRPr sz="1200" b="0" i="0"/>
            </a:lvl3pPr>
            <a:lvl4pPr marL="1371600" indent="0">
              <a:buNone/>
              <a:defRPr sz="1100" b="0" i="0"/>
            </a:lvl4pPr>
            <a:lvl5pPr marL="1828800" indent="0">
              <a:buNone/>
              <a:defRPr sz="11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6">
            <a:extLst>
              <a:ext uri="{FF2B5EF4-FFF2-40B4-BE49-F238E27FC236}">
                <a16:creationId xmlns:a16="http://schemas.microsoft.com/office/drawing/2014/main" id="{719F3C81-C606-9E45-A76F-3D6A4C159FD0}"/>
              </a:ext>
            </a:extLst>
          </p:cNvPr>
          <p:cNvSpPr>
            <a:spLocks noGrp="1"/>
          </p:cNvSpPr>
          <p:nvPr>
            <p:ph type="body" sz="quarter" idx="18"/>
          </p:nvPr>
        </p:nvSpPr>
        <p:spPr>
          <a:xfrm>
            <a:off x="8429846" y="2322192"/>
            <a:ext cx="3147935" cy="1536989"/>
          </a:xfrm>
        </p:spPr>
        <p:txBody>
          <a:bodyPr anchor="ctr">
            <a:noAutofit/>
          </a:bodyPr>
          <a:lstStyle>
            <a:lvl1pPr marL="0" indent="0">
              <a:buNone/>
              <a:defRPr sz="1600" b="0" i="0"/>
            </a:lvl1pPr>
            <a:lvl2pPr marL="457200" indent="0">
              <a:buNone/>
              <a:defRPr sz="1400" b="0" i="0"/>
            </a:lvl2pPr>
            <a:lvl3pPr marL="914400" indent="0">
              <a:buNone/>
              <a:defRPr sz="1200" b="0" i="0"/>
            </a:lvl3pPr>
            <a:lvl4pPr marL="1371600" indent="0">
              <a:buNone/>
              <a:defRPr sz="1100" b="0" i="0"/>
            </a:lvl4pPr>
            <a:lvl5pPr marL="1828800" indent="0">
              <a:buNone/>
              <a:defRPr sz="11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6">
            <a:extLst>
              <a:ext uri="{FF2B5EF4-FFF2-40B4-BE49-F238E27FC236}">
                <a16:creationId xmlns:a16="http://schemas.microsoft.com/office/drawing/2014/main" id="{D7655E03-1B41-0643-886E-78DF89046BAF}"/>
              </a:ext>
            </a:extLst>
          </p:cNvPr>
          <p:cNvSpPr>
            <a:spLocks noGrp="1"/>
          </p:cNvSpPr>
          <p:nvPr>
            <p:ph type="body" sz="quarter" idx="19"/>
          </p:nvPr>
        </p:nvSpPr>
        <p:spPr>
          <a:xfrm>
            <a:off x="4935770" y="4376148"/>
            <a:ext cx="3147935" cy="1536989"/>
          </a:xfrm>
        </p:spPr>
        <p:txBody>
          <a:bodyPr anchor="ctr">
            <a:noAutofit/>
          </a:bodyPr>
          <a:lstStyle>
            <a:lvl1pPr marL="0" indent="0">
              <a:buNone/>
              <a:defRPr sz="1600" b="0" i="0"/>
            </a:lvl1pPr>
            <a:lvl2pPr marL="457200" indent="0">
              <a:buNone/>
              <a:defRPr sz="1400" b="0" i="0"/>
            </a:lvl2pPr>
            <a:lvl3pPr marL="914400" indent="0">
              <a:buNone/>
              <a:defRPr sz="1200" b="0" i="0"/>
            </a:lvl3pPr>
            <a:lvl4pPr marL="1371600" indent="0">
              <a:buNone/>
              <a:defRPr sz="1100" b="0" i="0"/>
            </a:lvl4pPr>
            <a:lvl5pPr marL="1828800" indent="0">
              <a:buNone/>
              <a:defRPr sz="11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6">
            <a:extLst>
              <a:ext uri="{FF2B5EF4-FFF2-40B4-BE49-F238E27FC236}">
                <a16:creationId xmlns:a16="http://schemas.microsoft.com/office/drawing/2014/main" id="{82EC3778-6871-3F46-8EE3-A1C813759D1B}"/>
              </a:ext>
            </a:extLst>
          </p:cNvPr>
          <p:cNvSpPr>
            <a:spLocks noGrp="1"/>
          </p:cNvSpPr>
          <p:nvPr>
            <p:ph type="body" sz="quarter" idx="20"/>
          </p:nvPr>
        </p:nvSpPr>
        <p:spPr>
          <a:xfrm>
            <a:off x="8429846" y="4376147"/>
            <a:ext cx="3147935" cy="1536989"/>
          </a:xfrm>
        </p:spPr>
        <p:txBody>
          <a:bodyPr anchor="ctr">
            <a:noAutofit/>
          </a:bodyPr>
          <a:lstStyle>
            <a:lvl1pPr marL="0" indent="0">
              <a:buNone/>
              <a:defRPr sz="1600" b="0" i="0"/>
            </a:lvl1pPr>
            <a:lvl2pPr marL="457200" indent="0">
              <a:buNone/>
              <a:defRPr sz="1400" b="0" i="0"/>
            </a:lvl2pPr>
            <a:lvl3pPr marL="914400" indent="0">
              <a:buNone/>
              <a:defRPr sz="1200" b="0" i="0"/>
            </a:lvl3pPr>
            <a:lvl4pPr marL="1371600" indent="0">
              <a:buNone/>
              <a:defRPr sz="1100" b="0" i="0"/>
            </a:lvl4pPr>
            <a:lvl5pPr marL="1828800" indent="0">
              <a:buNone/>
              <a:defRPr sz="11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6">
            <a:extLst>
              <a:ext uri="{FF2B5EF4-FFF2-40B4-BE49-F238E27FC236}">
                <a16:creationId xmlns:a16="http://schemas.microsoft.com/office/drawing/2014/main" id="{3173943D-8970-6940-B28D-1826D9D8AE73}"/>
              </a:ext>
            </a:extLst>
          </p:cNvPr>
          <p:cNvSpPr>
            <a:spLocks noGrp="1"/>
          </p:cNvSpPr>
          <p:nvPr>
            <p:ph type="body" sz="quarter" idx="22"/>
          </p:nvPr>
        </p:nvSpPr>
        <p:spPr>
          <a:xfrm>
            <a:off x="650591" y="4366865"/>
            <a:ext cx="3940517" cy="1545828"/>
          </a:xfrm>
        </p:spPr>
        <p:txBody>
          <a:bodyPr anchor="ctr">
            <a:noAutofit/>
          </a:bodyPr>
          <a:lstStyle>
            <a:lvl1pPr marL="0" indent="0" algn="r">
              <a:buNone/>
              <a:defRPr sz="3600" b="1" i="0" cap="all" baseline="0">
                <a:latin typeface="Oswald SemiBold" pitchFamily="2" charset="77"/>
              </a:defRPr>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
        <p:nvSpPr>
          <p:cNvPr id="17" name="Text Placeholder 6">
            <a:extLst>
              <a:ext uri="{FF2B5EF4-FFF2-40B4-BE49-F238E27FC236}">
                <a16:creationId xmlns:a16="http://schemas.microsoft.com/office/drawing/2014/main" id="{0CB3FA68-8FF9-B64E-B527-A0CFCFF97CFB}"/>
              </a:ext>
            </a:extLst>
          </p:cNvPr>
          <p:cNvSpPr>
            <a:spLocks noGrp="1"/>
          </p:cNvSpPr>
          <p:nvPr>
            <p:ph type="body" sz="quarter" idx="23"/>
          </p:nvPr>
        </p:nvSpPr>
        <p:spPr>
          <a:xfrm>
            <a:off x="652070" y="2324060"/>
            <a:ext cx="3940517" cy="1545828"/>
          </a:xfrm>
        </p:spPr>
        <p:txBody>
          <a:bodyPr anchor="ctr">
            <a:noAutofit/>
          </a:bodyPr>
          <a:lstStyle>
            <a:lvl1pPr marL="0" indent="0" algn="r">
              <a:buNone/>
              <a:defRPr sz="3600" b="1" i="0" cap="all" baseline="0">
                <a:latin typeface="Oswald SemiBold" pitchFamily="2" charset="77"/>
              </a:defRPr>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
        <p:nvSpPr>
          <p:cNvPr id="3" name="Title 2">
            <a:extLst>
              <a:ext uri="{FF2B5EF4-FFF2-40B4-BE49-F238E27FC236}">
                <a16:creationId xmlns:a16="http://schemas.microsoft.com/office/drawing/2014/main" id="{B3E4A625-885B-E04E-8BFC-79A5BD6A2232}"/>
              </a:ext>
            </a:extLst>
          </p:cNvPr>
          <p:cNvSpPr>
            <a:spLocks noGrp="1"/>
          </p:cNvSpPr>
          <p:nvPr>
            <p:ph type="title"/>
          </p:nvPr>
        </p:nvSpPr>
        <p:spPr>
          <a:xfrm>
            <a:off x="0" y="1"/>
            <a:ext cx="12192000" cy="1690688"/>
          </a:xfrm>
          <a:solidFill>
            <a:schemeClr val="accent1">
              <a:lumMod val="10000"/>
              <a:lumOff val="90000"/>
            </a:schemeClr>
          </a:solidFill>
        </p:spPr>
        <p:txBody>
          <a:bodyPr>
            <a:normAutofit/>
          </a:bodyPr>
          <a:lstStyle>
            <a:lvl1pPr algn="ctr">
              <a:defRPr sz="3600">
                <a:solidFill>
                  <a:schemeClr val="bg2"/>
                </a:solidFill>
              </a:defRPr>
            </a:lvl1pPr>
          </a:lstStyle>
          <a:p>
            <a:r>
              <a:rPr lang="en-US"/>
              <a:t>Click to edit Master title style</a:t>
            </a:r>
          </a:p>
        </p:txBody>
      </p:sp>
    </p:spTree>
    <p:extLst>
      <p:ext uri="{BB962C8B-B14F-4D97-AF65-F5344CB8AC3E}">
        <p14:creationId xmlns:p14="http://schemas.microsoft.com/office/powerpoint/2010/main" val="1324045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7EB31-316B-8D40-A46C-834C46ECE0CE}"/>
              </a:ext>
            </a:extLst>
          </p:cNvPr>
          <p:cNvSpPr>
            <a:spLocks noGrp="1"/>
          </p:cNvSpPr>
          <p:nvPr>
            <p:ph type="title"/>
          </p:nvPr>
        </p:nvSpPr>
        <p:spPr>
          <a:xfrm>
            <a:off x="8610599" y="1231034"/>
            <a:ext cx="3207255" cy="2197966"/>
          </a:xfrm>
        </p:spPr>
        <p:txBody>
          <a:bodyPr anchor="b">
            <a:noAutofit/>
          </a:bodyPr>
          <a:lstStyle>
            <a:lvl1pPr>
              <a:defRPr sz="4400"/>
            </a:lvl1pPr>
          </a:lstStyle>
          <a:p>
            <a:r>
              <a:rPr lang="en-US" dirty="0"/>
              <a:t>Click to edit Master title style</a:t>
            </a:r>
          </a:p>
        </p:txBody>
      </p:sp>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5/12/2024</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10" name="Picture Placeholder 7">
            <a:extLst>
              <a:ext uri="{FF2B5EF4-FFF2-40B4-BE49-F238E27FC236}">
                <a16:creationId xmlns:a16="http://schemas.microsoft.com/office/drawing/2014/main" id="{818034BB-DC7D-2640-9E8B-61B598FF7615}"/>
              </a:ext>
            </a:extLst>
          </p:cNvPr>
          <p:cNvSpPr>
            <a:spLocks noGrp="1"/>
          </p:cNvSpPr>
          <p:nvPr>
            <p:ph type="pic" sz="quarter" idx="16"/>
          </p:nvPr>
        </p:nvSpPr>
        <p:spPr>
          <a:xfrm>
            <a:off x="0" y="0"/>
            <a:ext cx="8289588" cy="6858000"/>
          </a:xfrm>
          <a:solidFill>
            <a:schemeClr val="bg1"/>
          </a:solidFill>
        </p:spPr>
        <p:txBody>
          <a:bodyPr/>
          <a:lstStyle>
            <a:lvl1pPr>
              <a:defRPr b="0" i="0"/>
            </a:lvl1pPr>
          </a:lstStyle>
          <a:p>
            <a:endParaRPr lang="en-US" dirty="0"/>
          </a:p>
        </p:txBody>
      </p:sp>
      <p:sp>
        <p:nvSpPr>
          <p:cNvPr id="11" name="Text Placeholder 6">
            <a:extLst>
              <a:ext uri="{FF2B5EF4-FFF2-40B4-BE49-F238E27FC236}">
                <a16:creationId xmlns:a16="http://schemas.microsoft.com/office/drawing/2014/main" id="{C0A5BB8A-7672-6D49-8988-688435A009DF}"/>
              </a:ext>
            </a:extLst>
          </p:cNvPr>
          <p:cNvSpPr>
            <a:spLocks noGrp="1"/>
          </p:cNvSpPr>
          <p:nvPr>
            <p:ph type="body" sz="quarter" idx="15"/>
          </p:nvPr>
        </p:nvSpPr>
        <p:spPr>
          <a:xfrm>
            <a:off x="8610599" y="3429000"/>
            <a:ext cx="3207255" cy="1938771"/>
          </a:xfrm>
        </p:spPr>
        <p:txBody>
          <a:bodyPr>
            <a:noAutofit/>
          </a:bodyPr>
          <a:lstStyle>
            <a:lvl1pPr marL="0" indent="0">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633841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5_Title and Conten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5/12/2024</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13" name="Text Placeholder 6">
            <a:extLst>
              <a:ext uri="{FF2B5EF4-FFF2-40B4-BE49-F238E27FC236}">
                <a16:creationId xmlns:a16="http://schemas.microsoft.com/office/drawing/2014/main" id="{D7655E03-1B41-0643-886E-78DF89046BAF}"/>
              </a:ext>
            </a:extLst>
          </p:cNvPr>
          <p:cNvSpPr>
            <a:spLocks noGrp="1"/>
          </p:cNvSpPr>
          <p:nvPr>
            <p:ph type="body" sz="quarter" idx="19"/>
          </p:nvPr>
        </p:nvSpPr>
        <p:spPr>
          <a:xfrm>
            <a:off x="4935770" y="4376148"/>
            <a:ext cx="6418030" cy="1536989"/>
          </a:xfrm>
        </p:spPr>
        <p:txBody>
          <a:bodyPr anchor="ctr">
            <a:noAutofit/>
          </a:bodyPr>
          <a:lstStyle>
            <a:lvl1pPr marL="0" indent="0">
              <a:buNone/>
              <a:defRPr sz="1600" b="0" i="0"/>
            </a:lvl1pPr>
            <a:lvl2pPr marL="457200" indent="0">
              <a:buNone/>
              <a:defRPr sz="1400" b="0" i="0"/>
            </a:lvl2pPr>
            <a:lvl3pPr marL="914400" indent="0">
              <a:buNone/>
              <a:defRPr sz="1200" b="0" i="0"/>
            </a:lvl3pPr>
            <a:lvl4pPr marL="1371600" indent="0">
              <a:buNone/>
              <a:defRPr sz="1100" b="0" i="0"/>
            </a:lvl4pPr>
            <a:lvl5pPr marL="1828800" indent="0">
              <a:buNone/>
              <a:defRPr sz="11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6">
            <a:extLst>
              <a:ext uri="{FF2B5EF4-FFF2-40B4-BE49-F238E27FC236}">
                <a16:creationId xmlns:a16="http://schemas.microsoft.com/office/drawing/2014/main" id="{3173943D-8970-6940-B28D-1826D9D8AE73}"/>
              </a:ext>
            </a:extLst>
          </p:cNvPr>
          <p:cNvSpPr>
            <a:spLocks noGrp="1"/>
          </p:cNvSpPr>
          <p:nvPr>
            <p:ph type="body" sz="quarter" idx="22"/>
          </p:nvPr>
        </p:nvSpPr>
        <p:spPr>
          <a:xfrm>
            <a:off x="650591" y="4366865"/>
            <a:ext cx="3940517" cy="1545828"/>
          </a:xfrm>
        </p:spPr>
        <p:txBody>
          <a:bodyPr anchor="ctr">
            <a:noAutofit/>
          </a:bodyPr>
          <a:lstStyle>
            <a:lvl1pPr marL="0" indent="0" algn="r">
              <a:buNone/>
              <a:defRPr sz="3600" b="1" i="0" cap="all" baseline="0">
                <a:latin typeface="Oswald SemiBold" pitchFamily="2" charset="77"/>
              </a:defRPr>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
        <p:nvSpPr>
          <p:cNvPr id="17" name="Text Placeholder 6">
            <a:extLst>
              <a:ext uri="{FF2B5EF4-FFF2-40B4-BE49-F238E27FC236}">
                <a16:creationId xmlns:a16="http://schemas.microsoft.com/office/drawing/2014/main" id="{0CB3FA68-8FF9-B64E-B527-A0CFCFF97CFB}"/>
              </a:ext>
            </a:extLst>
          </p:cNvPr>
          <p:cNvSpPr>
            <a:spLocks noGrp="1"/>
          </p:cNvSpPr>
          <p:nvPr>
            <p:ph type="body" sz="quarter" idx="23"/>
          </p:nvPr>
        </p:nvSpPr>
        <p:spPr>
          <a:xfrm>
            <a:off x="652070" y="2721935"/>
            <a:ext cx="3036305" cy="926259"/>
          </a:xfrm>
        </p:spPr>
        <p:txBody>
          <a:bodyPr anchor="t">
            <a:noAutofit/>
          </a:bodyPr>
          <a:lstStyle>
            <a:lvl1pPr marL="0" indent="0" algn="ctr">
              <a:buNone/>
              <a:defRPr sz="2000" b="1" i="0" cap="all" baseline="0">
                <a:latin typeface="Oswald SemiBold" pitchFamily="2" charset="77"/>
              </a:defRPr>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
        <p:nvSpPr>
          <p:cNvPr id="3" name="Title 2">
            <a:extLst>
              <a:ext uri="{FF2B5EF4-FFF2-40B4-BE49-F238E27FC236}">
                <a16:creationId xmlns:a16="http://schemas.microsoft.com/office/drawing/2014/main" id="{B3E4A625-885B-E04E-8BFC-79A5BD6A2232}"/>
              </a:ext>
            </a:extLst>
          </p:cNvPr>
          <p:cNvSpPr>
            <a:spLocks noGrp="1"/>
          </p:cNvSpPr>
          <p:nvPr>
            <p:ph type="title"/>
          </p:nvPr>
        </p:nvSpPr>
        <p:spPr>
          <a:xfrm>
            <a:off x="0" y="1"/>
            <a:ext cx="12192000" cy="1690688"/>
          </a:xfrm>
          <a:noFill/>
        </p:spPr>
        <p:txBody>
          <a:bodyPr>
            <a:normAutofit/>
          </a:bodyPr>
          <a:lstStyle>
            <a:lvl1pPr algn="ctr">
              <a:defRPr sz="3600">
                <a:solidFill>
                  <a:schemeClr val="accent1">
                    <a:lumMod val="10000"/>
                    <a:lumOff val="90000"/>
                  </a:schemeClr>
                </a:solidFill>
              </a:defRPr>
            </a:lvl1pPr>
          </a:lstStyle>
          <a:p>
            <a:r>
              <a:rPr lang="en-US"/>
              <a:t>Click to edit Master title style</a:t>
            </a:r>
          </a:p>
        </p:txBody>
      </p:sp>
      <p:sp>
        <p:nvSpPr>
          <p:cNvPr id="12" name="Text Placeholder 6">
            <a:extLst>
              <a:ext uri="{FF2B5EF4-FFF2-40B4-BE49-F238E27FC236}">
                <a16:creationId xmlns:a16="http://schemas.microsoft.com/office/drawing/2014/main" id="{1AA4EDCC-12FD-2F4B-8085-FA396D744024}"/>
              </a:ext>
            </a:extLst>
          </p:cNvPr>
          <p:cNvSpPr>
            <a:spLocks noGrp="1"/>
          </p:cNvSpPr>
          <p:nvPr>
            <p:ph type="body" sz="quarter" idx="24"/>
          </p:nvPr>
        </p:nvSpPr>
        <p:spPr>
          <a:xfrm>
            <a:off x="4484782" y="2721935"/>
            <a:ext cx="3036305" cy="926259"/>
          </a:xfrm>
        </p:spPr>
        <p:txBody>
          <a:bodyPr anchor="t">
            <a:noAutofit/>
          </a:bodyPr>
          <a:lstStyle>
            <a:lvl1pPr marL="0" indent="0" algn="ctr">
              <a:buNone/>
              <a:defRPr sz="2000" b="1" i="0" cap="all" baseline="0">
                <a:latin typeface="Oswald SemiBold" pitchFamily="2" charset="77"/>
              </a:defRPr>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
        <p:nvSpPr>
          <p:cNvPr id="15" name="Text Placeholder 6">
            <a:extLst>
              <a:ext uri="{FF2B5EF4-FFF2-40B4-BE49-F238E27FC236}">
                <a16:creationId xmlns:a16="http://schemas.microsoft.com/office/drawing/2014/main" id="{18B7584C-4C1C-894B-9823-E37B760A35B6}"/>
              </a:ext>
            </a:extLst>
          </p:cNvPr>
          <p:cNvSpPr>
            <a:spLocks noGrp="1"/>
          </p:cNvSpPr>
          <p:nvPr>
            <p:ph type="body" sz="quarter" idx="25"/>
          </p:nvPr>
        </p:nvSpPr>
        <p:spPr>
          <a:xfrm>
            <a:off x="8317494" y="2721935"/>
            <a:ext cx="3036305" cy="926259"/>
          </a:xfrm>
        </p:spPr>
        <p:txBody>
          <a:bodyPr anchor="t">
            <a:noAutofit/>
          </a:bodyPr>
          <a:lstStyle>
            <a:lvl1pPr marL="0" indent="0" algn="ctr">
              <a:buNone/>
              <a:defRPr sz="2000" b="1" i="0" cap="all" baseline="0">
                <a:latin typeface="Oswald SemiBold" pitchFamily="2" charset="77"/>
              </a:defRPr>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Tree>
    <p:extLst>
      <p:ext uri="{BB962C8B-B14F-4D97-AF65-F5344CB8AC3E}">
        <p14:creationId xmlns:p14="http://schemas.microsoft.com/office/powerpoint/2010/main" val="6286047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75786F8-1EBE-A34F-8FF0-691916AD4E77}"/>
              </a:ext>
            </a:extLst>
          </p:cNvPr>
          <p:cNvSpPr/>
          <p:nvPr userDrawn="1"/>
        </p:nvSpPr>
        <p:spPr>
          <a:xfrm>
            <a:off x="0" y="3429000"/>
            <a:ext cx="12192000" cy="3429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Roboto Light" panose="02000000000000000000" pitchFamily="2" charset="0"/>
              <a:ea typeface="Roboto Light" panose="02000000000000000000" pitchFamily="2" charset="0"/>
            </a:endParaRPr>
          </a:p>
        </p:txBody>
      </p:sp>
      <p:sp>
        <p:nvSpPr>
          <p:cNvPr id="2" name="Title 1">
            <a:extLst>
              <a:ext uri="{FF2B5EF4-FFF2-40B4-BE49-F238E27FC236}">
                <a16:creationId xmlns:a16="http://schemas.microsoft.com/office/drawing/2014/main" id="{FF57EB31-316B-8D40-A46C-834C46ECE0CE}"/>
              </a:ext>
            </a:extLst>
          </p:cNvPr>
          <p:cNvSpPr>
            <a:spLocks noGrp="1"/>
          </p:cNvSpPr>
          <p:nvPr>
            <p:ph type="title"/>
          </p:nvPr>
        </p:nvSpPr>
        <p:spPr>
          <a:xfrm>
            <a:off x="1695951" y="517848"/>
            <a:ext cx="8800097" cy="988579"/>
          </a:xfrm>
        </p:spPr>
        <p:txBody>
          <a:bodyPr anchor="b">
            <a:noAutofit/>
          </a:bodyPr>
          <a:lstStyle>
            <a:lvl1pPr algn="ctr">
              <a:defRPr sz="4800"/>
            </a:lvl1pPr>
          </a:lstStyle>
          <a:p>
            <a:r>
              <a:rPr lang="en-US" dirty="0"/>
              <a:t>Click to edit Master title style</a:t>
            </a:r>
          </a:p>
        </p:txBody>
      </p:sp>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5/12/2024</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10" name="Picture Placeholder 7">
            <a:extLst>
              <a:ext uri="{FF2B5EF4-FFF2-40B4-BE49-F238E27FC236}">
                <a16:creationId xmlns:a16="http://schemas.microsoft.com/office/drawing/2014/main" id="{818034BB-DC7D-2640-9E8B-61B598FF7615}"/>
              </a:ext>
            </a:extLst>
          </p:cNvPr>
          <p:cNvSpPr>
            <a:spLocks noGrp="1"/>
          </p:cNvSpPr>
          <p:nvPr>
            <p:ph type="pic" sz="quarter" idx="16"/>
          </p:nvPr>
        </p:nvSpPr>
        <p:spPr>
          <a:xfrm>
            <a:off x="-1" y="3429000"/>
            <a:ext cx="4059936" cy="3429000"/>
          </a:xfrm>
          <a:solidFill>
            <a:schemeClr val="bg1"/>
          </a:solidFill>
        </p:spPr>
        <p:txBody>
          <a:bodyPr/>
          <a:lstStyle>
            <a:lvl1pPr>
              <a:defRPr b="0" i="0"/>
            </a:lvl1pPr>
          </a:lstStyle>
          <a:p>
            <a:endParaRPr lang="en-US" dirty="0"/>
          </a:p>
        </p:txBody>
      </p:sp>
      <p:sp>
        <p:nvSpPr>
          <p:cNvPr id="11" name="Text Placeholder 6">
            <a:extLst>
              <a:ext uri="{FF2B5EF4-FFF2-40B4-BE49-F238E27FC236}">
                <a16:creationId xmlns:a16="http://schemas.microsoft.com/office/drawing/2014/main" id="{C0A5BB8A-7672-6D49-8988-688435A009DF}"/>
              </a:ext>
            </a:extLst>
          </p:cNvPr>
          <p:cNvSpPr>
            <a:spLocks noGrp="1"/>
          </p:cNvSpPr>
          <p:nvPr>
            <p:ph type="body" sz="quarter" idx="15"/>
          </p:nvPr>
        </p:nvSpPr>
        <p:spPr>
          <a:xfrm>
            <a:off x="8610599" y="3429000"/>
            <a:ext cx="3207255" cy="1938771"/>
          </a:xfrm>
        </p:spPr>
        <p:txBody>
          <a:bodyPr>
            <a:noAutofit/>
          </a:bodyPr>
          <a:lstStyle>
            <a:lvl1pPr marL="0" indent="0">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7">
            <a:extLst>
              <a:ext uri="{FF2B5EF4-FFF2-40B4-BE49-F238E27FC236}">
                <a16:creationId xmlns:a16="http://schemas.microsoft.com/office/drawing/2014/main" id="{EC53FD0C-B1DC-E141-90F0-958953CFC698}"/>
              </a:ext>
            </a:extLst>
          </p:cNvPr>
          <p:cNvSpPr>
            <a:spLocks noGrp="1"/>
          </p:cNvSpPr>
          <p:nvPr>
            <p:ph type="pic" sz="quarter" idx="17"/>
          </p:nvPr>
        </p:nvSpPr>
        <p:spPr>
          <a:xfrm>
            <a:off x="8132064" y="3429000"/>
            <a:ext cx="4059936" cy="3429000"/>
          </a:xfrm>
          <a:solidFill>
            <a:schemeClr val="bg1"/>
          </a:solidFill>
        </p:spPr>
        <p:txBody>
          <a:bodyPr/>
          <a:lstStyle>
            <a:lvl1pPr>
              <a:defRPr b="0" i="0"/>
            </a:lvl1pPr>
          </a:lstStyle>
          <a:p>
            <a:endParaRPr lang="en-US" dirty="0"/>
          </a:p>
        </p:txBody>
      </p:sp>
      <p:sp>
        <p:nvSpPr>
          <p:cNvPr id="12" name="Text Placeholder 6">
            <a:extLst>
              <a:ext uri="{FF2B5EF4-FFF2-40B4-BE49-F238E27FC236}">
                <a16:creationId xmlns:a16="http://schemas.microsoft.com/office/drawing/2014/main" id="{23F5F0BC-E255-C841-9FB2-D5898ADF3311}"/>
              </a:ext>
            </a:extLst>
          </p:cNvPr>
          <p:cNvSpPr>
            <a:spLocks noGrp="1"/>
          </p:cNvSpPr>
          <p:nvPr>
            <p:ph type="body" sz="quarter" idx="19"/>
          </p:nvPr>
        </p:nvSpPr>
        <p:spPr>
          <a:xfrm>
            <a:off x="1695951" y="1699219"/>
            <a:ext cx="8800096" cy="795787"/>
          </a:xfrm>
        </p:spPr>
        <p:txBody>
          <a:bodyPr anchor="t">
            <a:noAutofit/>
          </a:bodyPr>
          <a:lstStyle>
            <a:lvl1pPr marL="0" indent="0" algn="ctr">
              <a:buNone/>
              <a:defRPr sz="1600" b="0" i="0"/>
            </a:lvl1pPr>
            <a:lvl2pPr marL="457200" indent="0" algn="ctr">
              <a:buNone/>
              <a:defRPr sz="1400" b="0" i="0"/>
            </a:lvl2pPr>
            <a:lvl3pPr marL="914400" indent="0" algn="ctr">
              <a:buNone/>
              <a:defRPr sz="1200" b="0" i="0"/>
            </a:lvl3pPr>
            <a:lvl4pPr marL="1371600" indent="0" algn="ctr">
              <a:buNone/>
              <a:defRPr sz="1100" b="0" i="0"/>
            </a:lvl4pPr>
            <a:lvl5pPr marL="1828800" indent="0" algn="ctr">
              <a:buNone/>
              <a:defRPr sz="1100" b="0" i="0"/>
            </a:lvl5pPr>
          </a:lstStyle>
          <a:p>
            <a:pPr lvl="0"/>
            <a:r>
              <a:rPr lang="en-US" dirty="0"/>
              <a:t>Click to edit Master text styles</a:t>
            </a:r>
          </a:p>
        </p:txBody>
      </p:sp>
      <p:sp>
        <p:nvSpPr>
          <p:cNvPr id="14" name="Text Placeholder 6">
            <a:extLst>
              <a:ext uri="{FF2B5EF4-FFF2-40B4-BE49-F238E27FC236}">
                <a16:creationId xmlns:a16="http://schemas.microsoft.com/office/drawing/2014/main" id="{43C10868-D381-D148-A04D-51D793729E77}"/>
              </a:ext>
            </a:extLst>
          </p:cNvPr>
          <p:cNvSpPr>
            <a:spLocks noGrp="1"/>
          </p:cNvSpPr>
          <p:nvPr>
            <p:ph type="body" sz="quarter" idx="20"/>
          </p:nvPr>
        </p:nvSpPr>
        <p:spPr>
          <a:xfrm>
            <a:off x="4577847" y="4719762"/>
            <a:ext cx="3036306" cy="1620389"/>
          </a:xfrm>
        </p:spPr>
        <p:txBody>
          <a:bodyPr anchor="t">
            <a:noAutofit/>
          </a:bodyPr>
          <a:lstStyle>
            <a:lvl1pPr marL="0" indent="0" algn="ctr">
              <a:buNone/>
              <a:defRPr sz="1600" b="0" i="0">
                <a:solidFill>
                  <a:schemeClr val="bg2"/>
                </a:solidFill>
              </a:defRPr>
            </a:lvl1pPr>
            <a:lvl2pPr marL="457200" indent="0" algn="ctr">
              <a:buNone/>
              <a:defRPr sz="1400" b="0" i="0"/>
            </a:lvl2pPr>
            <a:lvl3pPr marL="914400" indent="0" algn="ctr">
              <a:buNone/>
              <a:defRPr sz="1200" b="0" i="0"/>
            </a:lvl3pPr>
            <a:lvl4pPr marL="1371600" indent="0" algn="ctr">
              <a:buNone/>
              <a:defRPr sz="1100" b="0" i="0"/>
            </a:lvl4pPr>
            <a:lvl5pPr marL="1828800" indent="0" algn="ctr">
              <a:buNone/>
              <a:defRPr sz="1100" b="0" i="0"/>
            </a:lvl5pPr>
          </a:lstStyle>
          <a:p>
            <a:pPr lvl="0"/>
            <a:r>
              <a:rPr lang="en-US" dirty="0"/>
              <a:t>Click to edit Master text styles</a:t>
            </a:r>
          </a:p>
        </p:txBody>
      </p:sp>
      <p:sp>
        <p:nvSpPr>
          <p:cNvPr id="15" name="Text Placeholder 6">
            <a:extLst>
              <a:ext uri="{FF2B5EF4-FFF2-40B4-BE49-F238E27FC236}">
                <a16:creationId xmlns:a16="http://schemas.microsoft.com/office/drawing/2014/main" id="{2F56925B-FE49-864C-BCE2-2C4BDFAA0099}"/>
              </a:ext>
            </a:extLst>
          </p:cNvPr>
          <p:cNvSpPr>
            <a:spLocks noGrp="1"/>
          </p:cNvSpPr>
          <p:nvPr>
            <p:ph type="body" sz="quarter" idx="23"/>
          </p:nvPr>
        </p:nvSpPr>
        <p:spPr>
          <a:xfrm>
            <a:off x="4577847" y="3793503"/>
            <a:ext cx="3036305" cy="926259"/>
          </a:xfrm>
        </p:spPr>
        <p:txBody>
          <a:bodyPr anchor="b">
            <a:noAutofit/>
          </a:bodyPr>
          <a:lstStyle>
            <a:lvl1pPr marL="0" indent="0" algn="ctr">
              <a:buNone/>
              <a:defRPr sz="2000" b="1" i="0" cap="all" baseline="0">
                <a:solidFill>
                  <a:schemeClr val="bg2"/>
                </a:solidFill>
                <a:latin typeface="Oswald SemiBold" pitchFamily="2" charset="77"/>
              </a:defRPr>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Tree>
    <p:extLst>
      <p:ext uri="{BB962C8B-B14F-4D97-AF65-F5344CB8AC3E}">
        <p14:creationId xmlns:p14="http://schemas.microsoft.com/office/powerpoint/2010/main" val="1841918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0_Custom Layout">
    <p:bg>
      <p:bgPr>
        <a:solidFill>
          <a:schemeClr val="tx2"/>
        </a:solidFill>
        <a:effectLst/>
      </p:bgPr>
    </p:b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E5B5204-28C8-E44F-A86F-32B498F4E908}"/>
              </a:ext>
            </a:extLst>
          </p:cNvPr>
          <p:cNvSpPr>
            <a:spLocks noGrp="1"/>
          </p:cNvSpPr>
          <p:nvPr>
            <p:ph type="pic" sz="quarter" idx="13"/>
          </p:nvPr>
        </p:nvSpPr>
        <p:spPr>
          <a:xfrm>
            <a:off x="0" y="0"/>
            <a:ext cx="12192000" cy="6858000"/>
          </a:xfrm>
          <a:custGeom>
            <a:avLst/>
            <a:gdLst>
              <a:gd name="connsiteX0" fmla="*/ 915131 w 12192000"/>
              <a:gd name="connsiteY0" fmla="*/ 838931 h 6858000"/>
              <a:gd name="connsiteX1" fmla="*/ 11276869 w 12192000"/>
              <a:gd name="connsiteY1" fmla="*/ 838931 h 6858000"/>
              <a:gd name="connsiteX2" fmla="*/ 11276869 w 12192000"/>
              <a:gd name="connsiteY2" fmla="*/ 5893657 h 6858000"/>
              <a:gd name="connsiteX3" fmla="*/ 915131 w 12192000"/>
              <a:gd name="connsiteY3" fmla="*/ 5893657 h 6858000"/>
              <a:gd name="connsiteX4" fmla="*/ 838200 w 12192000"/>
              <a:gd name="connsiteY4" fmla="*/ 762000 h 6858000"/>
              <a:gd name="connsiteX5" fmla="*/ 838200 w 12192000"/>
              <a:gd name="connsiteY5" fmla="*/ 5970588 h 6858000"/>
              <a:gd name="connsiteX6" fmla="*/ 11353800 w 12192000"/>
              <a:gd name="connsiteY6" fmla="*/ 5970588 h 6858000"/>
              <a:gd name="connsiteX7" fmla="*/ 11353800 w 12192000"/>
              <a:gd name="connsiteY7" fmla="*/ 762000 h 6858000"/>
              <a:gd name="connsiteX8" fmla="*/ 0 w 12192000"/>
              <a:gd name="connsiteY8" fmla="*/ 0 h 6858000"/>
              <a:gd name="connsiteX9" fmla="*/ 12192000 w 12192000"/>
              <a:gd name="connsiteY9" fmla="*/ 0 h 6858000"/>
              <a:gd name="connsiteX10" fmla="*/ 12192000 w 12192000"/>
              <a:gd name="connsiteY10" fmla="*/ 6858000 h 6858000"/>
              <a:gd name="connsiteX11" fmla="*/ 0 w 1219200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858000">
                <a:moveTo>
                  <a:pt x="915131" y="838931"/>
                </a:moveTo>
                <a:lnTo>
                  <a:pt x="11276869" y="838931"/>
                </a:lnTo>
                <a:lnTo>
                  <a:pt x="11276869" y="5893657"/>
                </a:lnTo>
                <a:lnTo>
                  <a:pt x="915131" y="5893657"/>
                </a:lnTo>
                <a:close/>
                <a:moveTo>
                  <a:pt x="838200" y="762000"/>
                </a:moveTo>
                <a:lnTo>
                  <a:pt x="838200" y="5970588"/>
                </a:lnTo>
                <a:lnTo>
                  <a:pt x="11353800" y="5970588"/>
                </a:lnTo>
                <a:lnTo>
                  <a:pt x="11353800" y="762000"/>
                </a:lnTo>
                <a:close/>
                <a:moveTo>
                  <a:pt x="0" y="0"/>
                </a:moveTo>
                <a:lnTo>
                  <a:pt x="12192000" y="0"/>
                </a:lnTo>
                <a:lnTo>
                  <a:pt x="12192000" y="6858000"/>
                </a:lnTo>
                <a:lnTo>
                  <a:pt x="0" y="6858000"/>
                </a:lnTo>
                <a:close/>
              </a:path>
            </a:pathLst>
          </a:custGeom>
          <a:solidFill>
            <a:schemeClr val="bg1"/>
          </a:solidFill>
        </p:spPr>
        <p:txBody>
          <a:bodyPr wrap="square">
            <a:noAutofit/>
          </a:bodyPr>
          <a:lstStyle>
            <a:lvl1pPr>
              <a:defRPr b="0" i="0">
                <a:solidFill>
                  <a:schemeClr val="tx1"/>
                </a:solidFill>
              </a:defRPr>
            </a:lvl1pPr>
          </a:lstStyle>
          <a:p>
            <a:endParaRPr lang="en-US" dirty="0"/>
          </a:p>
        </p:txBody>
      </p:sp>
      <p:sp>
        <p:nvSpPr>
          <p:cNvPr id="2" name="Title 1">
            <a:extLst>
              <a:ext uri="{FF2B5EF4-FFF2-40B4-BE49-F238E27FC236}">
                <a16:creationId xmlns:a16="http://schemas.microsoft.com/office/drawing/2014/main" id="{99389E3C-9EB4-AB45-B7C4-A3593B30B202}"/>
              </a:ext>
            </a:extLst>
          </p:cNvPr>
          <p:cNvSpPr>
            <a:spLocks noGrp="1"/>
          </p:cNvSpPr>
          <p:nvPr>
            <p:ph type="title" hasCustomPrompt="1"/>
          </p:nvPr>
        </p:nvSpPr>
        <p:spPr>
          <a:xfrm>
            <a:off x="838200" y="2276475"/>
            <a:ext cx="10515600" cy="1325563"/>
          </a:xfrm>
        </p:spPr>
        <p:txBody>
          <a:bodyPr anchor="b">
            <a:normAutofit/>
          </a:bodyPr>
          <a:lstStyle>
            <a:lvl1pPr algn="ctr">
              <a:defRPr sz="5400">
                <a:solidFill>
                  <a:schemeClr val="tx2"/>
                </a:solidFill>
              </a:defRPr>
            </a:lvl1pPr>
          </a:lstStyle>
          <a:p>
            <a:r>
              <a:rPr lang="en-US" dirty="0"/>
              <a:t>Lorem Ipsum</a:t>
            </a:r>
          </a:p>
        </p:txBody>
      </p:sp>
      <p:sp>
        <p:nvSpPr>
          <p:cNvPr id="3" name="Date Placeholder 2">
            <a:extLst>
              <a:ext uri="{FF2B5EF4-FFF2-40B4-BE49-F238E27FC236}">
                <a16:creationId xmlns:a16="http://schemas.microsoft.com/office/drawing/2014/main" id="{B32B11B6-42A4-6142-A7C8-2743D7B08456}"/>
              </a:ext>
            </a:extLst>
          </p:cNvPr>
          <p:cNvSpPr>
            <a:spLocks noGrp="1"/>
          </p:cNvSpPr>
          <p:nvPr>
            <p:ph type="dt" sz="half" idx="10"/>
          </p:nvPr>
        </p:nvSpPr>
        <p:spPr/>
        <p:txBody>
          <a:bodyPr/>
          <a:lstStyle/>
          <a:p>
            <a:fld id="{CC488FE3-79BF-DB4F-B648-6A8349C22FAF}" type="datetimeFigureOut">
              <a:rPr lang="en-US" smtClean="0"/>
              <a:pPr/>
              <a:t>5/12/2024</a:t>
            </a:fld>
            <a:endParaRPr lang="en-US"/>
          </a:p>
        </p:txBody>
      </p:sp>
      <p:sp>
        <p:nvSpPr>
          <p:cNvPr id="4" name="Footer Placeholder 3">
            <a:extLst>
              <a:ext uri="{FF2B5EF4-FFF2-40B4-BE49-F238E27FC236}">
                <a16:creationId xmlns:a16="http://schemas.microsoft.com/office/drawing/2014/main" id="{FEA50A37-380D-F94E-B5F2-9B3040D1220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F8DE528-A2B4-3D4C-90CE-4430B4F7E4F6}"/>
              </a:ext>
            </a:extLst>
          </p:cNvPr>
          <p:cNvSpPr>
            <a:spLocks noGrp="1"/>
          </p:cNvSpPr>
          <p:nvPr>
            <p:ph type="sldNum" sz="quarter" idx="12"/>
          </p:nvPr>
        </p:nvSpPr>
        <p:spPr/>
        <p:txBody>
          <a:bodyPr/>
          <a:lstStyle/>
          <a:p>
            <a:fld id="{7E324480-4799-EE47-8D39-A19AEB828813}" type="slidenum">
              <a:rPr lang="en-US" smtClean="0"/>
              <a:pPr/>
              <a:t>‹#›</a:t>
            </a:fld>
            <a:endParaRPr lang="en-US"/>
          </a:p>
        </p:txBody>
      </p:sp>
      <p:sp>
        <p:nvSpPr>
          <p:cNvPr id="10" name="Text Placeholder 9">
            <a:extLst>
              <a:ext uri="{FF2B5EF4-FFF2-40B4-BE49-F238E27FC236}">
                <a16:creationId xmlns:a16="http://schemas.microsoft.com/office/drawing/2014/main" id="{204BB6CA-D6FD-4640-9A59-A33350DBE535}"/>
              </a:ext>
            </a:extLst>
          </p:cNvPr>
          <p:cNvSpPr>
            <a:spLocks noGrp="1"/>
          </p:cNvSpPr>
          <p:nvPr>
            <p:ph type="body" sz="quarter" idx="15"/>
          </p:nvPr>
        </p:nvSpPr>
        <p:spPr>
          <a:xfrm>
            <a:off x="838200" y="3602038"/>
            <a:ext cx="10515600" cy="1655762"/>
          </a:xfrm>
        </p:spPr>
        <p:txBody>
          <a:bodyPr/>
          <a:lstStyle>
            <a:lvl1pPr marL="0" indent="0" algn="ctr">
              <a:buNone/>
              <a:defRPr>
                <a:solidFill>
                  <a:schemeClr val="tx2"/>
                </a:solidFill>
              </a:defRPr>
            </a:lvl1pPr>
            <a:lvl2pPr marL="457200" indent="0" algn="ctr">
              <a:buNone/>
              <a:defRPr>
                <a:solidFill>
                  <a:schemeClr val="bg2"/>
                </a:solidFill>
              </a:defRPr>
            </a:lvl2pPr>
            <a:lvl3pPr marL="914400" indent="0" algn="ctr">
              <a:buNone/>
              <a:defRPr>
                <a:solidFill>
                  <a:schemeClr val="bg2"/>
                </a:solidFill>
              </a:defRPr>
            </a:lvl3pPr>
            <a:lvl4pPr marL="1371600" indent="0" algn="ctr">
              <a:buNone/>
              <a:defRPr>
                <a:solidFill>
                  <a:schemeClr val="bg2"/>
                </a:solidFill>
              </a:defRPr>
            </a:lvl4pPr>
            <a:lvl5pPr marL="1828800" indent="0" algn="ctr">
              <a:buNone/>
              <a:defRPr>
                <a:solidFill>
                  <a:schemeClr val="bg2"/>
                </a:solidFill>
              </a:defRPr>
            </a:lvl5pPr>
          </a:lstStyle>
          <a:p>
            <a:pPr lvl="0"/>
            <a:r>
              <a:rPr lang="en-US" dirty="0"/>
              <a:t>Click to edit Master text styles</a:t>
            </a:r>
          </a:p>
        </p:txBody>
      </p:sp>
    </p:spTree>
    <p:extLst>
      <p:ext uri="{BB962C8B-B14F-4D97-AF65-F5344CB8AC3E}">
        <p14:creationId xmlns:p14="http://schemas.microsoft.com/office/powerpoint/2010/main" val="437167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8_Title and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5FE7F68-8A21-DB42-8073-581EE274B25F}"/>
              </a:ext>
            </a:extLst>
          </p:cNvPr>
          <p:cNvCxnSpPr>
            <a:cxnSpLocks/>
          </p:cNvCxnSpPr>
          <p:nvPr userDrawn="1"/>
        </p:nvCxnSpPr>
        <p:spPr>
          <a:xfrm>
            <a:off x="6096000" y="0"/>
            <a:ext cx="0" cy="6858000"/>
          </a:xfrm>
          <a:prstGeom prst="line">
            <a:avLst/>
          </a:prstGeom>
          <a:ln>
            <a:solidFill>
              <a:schemeClr val="accent1">
                <a:lumMod val="10000"/>
                <a:lumOff val="90000"/>
              </a:schemeClr>
            </a:solidFill>
          </a:ln>
        </p:spPr>
        <p:style>
          <a:lnRef idx="1">
            <a:schemeClr val="accent1"/>
          </a:lnRef>
          <a:fillRef idx="0">
            <a:schemeClr val="accent1"/>
          </a:fillRef>
          <a:effectRef idx="0">
            <a:schemeClr val="accent1"/>
          </a:effectRef>
          <a:fontRef idx="minor">
            <a:schemeClr val="tx1"/>
          </a:fontRef>
        </p:style>
      </p:cxnSp>
      <p:sp>
        <p:nvSpPr>
          <p:cNvPr id="10" name="Picture Placeholder 7">
            <a:extLst>
              <a:ext uri="{FF2B5EF4-FFF2-40B4-BE49-F238E27FC236}">
                <a16:creationId xmlns:a16="http://schemas.microsoft.com/office/drawing/2014/main" id="{818034BB-DC7D-2640-9E8B-61B598FF7615}"/>
              </a:ext>
            </a:extLst>
          </p:cNvPr>
          <p:cNvSpPr>
            <a:spLocks noGrp="1"/>
          </p:cNvSpPr>
          <p:nvPr>
            <p:ph type="pic" sz="quarter" idx="16"/>
          </p:nvPr>
        </p:nvSpPr>
        <p:spPr>
          <a:xfrm>
            <a:off x="0" y="0"/>
            <a:ext cx="6096000" cy="3429000"/>
          </a:xfrm>
          <a:solidFill>
            <a:schemeClr val="bg1"/>
          </a:solidFill>
        </p:spPr>
        <p:txBody>
          <a:bodyPr/>
          <a:lstStyle>
            <a:lvl1pPr>
              <a:defRPr b="0" i="0"/>
            </a:lvl1pPr>
          </a:lstStyle>
          <a:p>
            <a:endParaRPr lang="en-US" dirty="0"/>
          </a:p>
        </p:txBody>
      </p:sp>
      <p:sp>
        <p:nvSpPr>
          <p:cNvPr id="8" name="Picture Placeholder 7">
            <a:extLst>
              <a:ext uri="{FF2B5EF4-FFF2-40B4-BE49-F238E27FC236}">
                <a16:creationId xmlns:a16="http://schemas.microsoft.com/office/drawing/2014/main" id="{87B8B77C-15A9-6442-A014-0792F5710320}"/>
              </a:ext>
            </a:extLst>
          </p:cNvPr>
          <p:cNvSpPr>
            <a:spLocks noGrp="1"/>
          </p:cNvSpPr>
          <p:nvPr>
            <p:ph type="pic" sz="quarter" idx="17"/>
          </p:nvPr>
        </p:nvSpPr>
        <p:spPr>
          <a:xfrm>
            <a:off x="6096000" y="0"/>
            <a:ext cx="6096000" cy="3429000"/>
          </a:xfrm>
          <a:solidFill>
            <a:schemeClr val="bg1"/>
          </a:solidFill>
        </p:spPr>
        <p:txBody>
          <a:bodyPr/>
          <a:lstStyle>
            <a:lvl1pPr>
              <a:defRPr b="0" i="0"/>
            </a:lvl1pPr>
          </a:lstStyle>
          <a:p>
            <a:endParaRPr lang="en-US" dirty="0"/>
          </a:p>
        </p:txBody>
      </p:sp>
      <p:sp>
        <p:nvSpPr>
          <p:cNvPr id="13" name="Text Placeholder 6">
            <a:extLst>
              <a:ext uri="{FF2B5EF4-FFF2-40B4-BE49-F238E27FC236}">
                <a16:creationId xmlns:a16="http://schemas.microsoft.com/office/drawing/2014/main" id="{B18F8246-9AD0-7849-A7EF-AC79192FD9D2}"/>
              </a:ext>
            </a:extLst>
          </p:cNvPr>
          <p:cNvSpPr>
            <a:spLocks noGrp="1"/>
          </p:cNvSpPr>
          <p:nvPr>
            <p:ph type="body" sz="quarter" idx="20"/>
          </p:nvPr>
        </p:nvSpPr>
        <p:spPr>
          <a:xfrm>
            <a:off x="701128" y="4698497"/>
            <a:ext cx="4693745" cy="1620389"/>
          </a:xfrm>
        </p:spPr>
        <p:txBody>
          <a:bodyPr anchor="t">
            <a:noAutofit/>
          </a:bodyPr>
          <a:lstStyle>
            <a:lvl1pPr marL="0" indent="0" algn="ctr">
              <a:buNone/>
              <a:defRPr sz="1600" b="0" i="0">
                <a:solidFill>
                  <a:schemeClr val="accent1"/>
                </a:solidFill>
              </a:defRPr>
            </a:lvl1pPr>
            <a:lvl2pPr marL="457200" indent="0" algn="ctr">
              <a:buNone/>
              <a:defRPr sz="1400" b="0" i="0"/>
            </a:lvl2pPr>
            <a:lvl3pPr marL="914400" indent="0" algn="ctr">
              <a:buNone/>
              <a:defRPr sz="1200" b="0" i="0"/>
            </a:lvl3pPr>
            <a:lvl4pPr marL="1371600" indent="0" algn="ctr">
              <a:buNone/>
              <a:defRPr sz="1100" b="0" i="0"/>
            </a:lvl4pPr>
            <a:lvl5pPr marL="1828800" indent="0" algn="ctr">
              <a:buNone/>
              <a:defRPr sz="1100" b="0" i="0"/>
            </a:lvl5pPr>
          </a:lstStyle>
          <a:p>
            <a:pPr lvl="0"/>
            <a:r>
              <a:rPr lang="en-US" dirty="0"/>
              <a:t>Click to edit Master text styles</a:t>
            </a:r>
          </a:p>
        </p:txBody>
      </p:sp>
      <p:sp>
        <p:nvSpPr>
          <p:cNvPr id="14" name="Text Placeholder 6">
            <a:extLst>
              <a:ext uri="{FF2B5EF4-FFF2-40B4-BE49-F238E27FC236}">
                <a16:creationId xmlns:a16="http://schemas.microsoft.com/office/drawing/2014/main" id="{A1CD2F1A-219E-B045-9E75-477E9186A296}"/>
              </a:ext>
            </a:extLst>
          </p:cNvPr>
          <p:cNvSpPr>
            <a:spLocks noGrp="1"/>
          </p:cNvSpPr>
          <p:nvPr>
            <p:ph type="body" sz="quarter" idx="23"/>
          </p:nvPr>
        </p:nvSpPr>
        <p:spPr>
          <a:xfrm>
            <a:off x="701129" y="3772238"/>
            <a:ext cx="4693743" cy="926259"/>
          </a:xfrm>
        </p:spPr>
        <p:txBody>
          <a:bodyPr anchor="b">
            <a:noAutofit/>
          </a:bodyPr>
          <a:lstStyle>
            <a:lvl1pPr marL="0" indent="0" algn="ctr">
              <a:buNone/>
              <a:defRPr sz="2000" b="1" i="0" cap="all" baseline="0">
                <a:solidFill>
                  <a:schemeClr val="accent1"/>
                </a:solidFill>
                <a:latin typeface="Oswald SemiBold" pitchFamily="2" charset="77"/>
              </a:defRPr>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
        <p:nvSpPr>
          <p:cNvPr id="15" name="Text Placeholder 6">
            <a:extLst>
              <a:ext uri="{FF2B5EF4-FFF2-40B4-BE49-F238E27FC236}">
                <a16:creationId xmlns:a16="http://schemas.microsoft.com/office/drawing/2014/main" id="{2AFC96B9-125D-6643-9F73-DCBBE03A3858}"/>
              </a:ext>
            </a:extLst>
          </p:cNvPr>
          <p:cNvSpPr>
            <a:spLocks noGrp="1"/>
          </p:cNvSpPr>
          <p:nvPr>
            <p:ph type="body" sz="quarter" idx="24"/>
          </p:nvPr>
        </p:nvSpPr>
        <p:spPr>
          <a:xfrm>
            <a:off x="6797128" y="4698497"/>
            <a:ext cx="4693745" cy="1620389"/>
          </a:xfrm>
        </p:spPr>
        <p:txBody>
          <a:bodyPr anchor="t">
            <a:noAutofit/>
          </a:bodyPr>
          <a:lstStyle>
            <a:lvl1pPr marL="0" indent="0" algn="ctr">
              <a:buNone/>
              <a:defRPr sz="1600" b="0" i="0">
                <a:solidFill>
                  <a:schemeClr val="accent1"/>
                </a:solidFill>
              </a:defRPr>
            </a:lvl1pPr>
            <a:lvl2pPr marL="457200" indent="0" algn="ctr">
              <a:buNone/>
              <a:defRPr sz="1400" b="0" i="0"/>
            </a:lvl2pPr>
            <a:lvl3pPr marL="914400" indent="0" algn="ctr">
              <a:buNone/>
              <a:defRPr sz="1200" b="0" i="0"/>
            </a:lvl3pPr>
            <a:lvl4pPr marL="1371600" indent="0" algn="ctr">
              <a:buNone/>
              <a:defRPr sz="1100" b="0" i="0"/>
            </a:lvl4pPr>
            <a:lvl5pPr marL="1828800" indent="0" algn="ctr">
              <a:buNone/>
              <a:defRPr sz="1100" b="0" i="0"/>
            </a:lvl5pPr>
          </a:lstStyle>
          <a:p>
            <a:pPr lvl="0"/>
            <a:r>
              <a:rPr lang="en-US" dirty="0"/>
              <a:t>Click to edit Master text styles</a:t>
            </a:r>
          </a:p>
        </p:txBody>
      </p:sp>
      <p:sp>
        <p:nvSpPr>
          <p:cNvPr id="16" name="Text Placeholder 6">
            <a:extLst>
              <a:ext uri="{FF2B5EF4-FFF2-40B4-BE49-F238E27FC236}">
                <a16:creationId xmlns:a16="http://schemas.microsoft.com/office/drawing/2014/main" id="{D5D2DB74-049F-F748-9864-6C2F0520FA0A}"/>
              </a:ext>
            </a:extLst>
          </p:cNvPr>
          <p:cNvSpPr>
            <a:spLocks noGrp="1"/>
          </p:cNvSpPr>
          <p:nvPr>
            <p:ph type="body" sz="quarter" idx="25"/>
          </p:nvPr>
        </p:nvSpPr>
        <p:spPr>
          <a:xfrm>
            <a:off x="6797129" y="3772238"/>
            <a:ext cx="4693743" cy="926259"/>
          </a:xfrm>
        </p:spPr>
        <p:txBody>
          <a:bodyPr anchor="b">
            <a:noAutofit/>
          </a:bodyPr>
          <a:lstStyle>
            <a:lvl1pPr marL="0" indent="0" algn="ctr">
              <a:buNone/>
              <a:defRPr sz="2000" b="1" i="0" cap="all" baseline="0">
                <a:solidFill>
                  <a:schemeClr val="accent1"/>
                </a:solidFill>
                <a:latin typeface="Oswald SemiBold" pitchFamily="2" charset="77"/>
              </a:defRPr>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Tree>
    <p:extLst>
      <p:ext uri="{BB962C8B-B14F-4D97-AF65-F5344CB8AC3E}">
        <p14:creationId xmlns:p14="http://schemas.microsoft.com/office/powerpoint/2010/main" val="31549560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6_Title and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5FE7F68-8A21-DB42-8073-581EE274B25F}"/>
              </a:ext>
            </a:extLst>
          </p:cNvPr>
          <p:cNvCxnSpPr>
            <a:cxnSpLocks/>
          </p:cNvCxnSpPr>
          <p:nvPr userDrawn="1"/>
        </p:nvCxnSpPr>
        <p:spPr>
          <a:xfrm>
            <a:off x="6096000" y="0"/>
            <a:ext cx="0" cy="6858000"/>
          </a:xfrm>
          <a:prstGeom prst="line">
            <a:avLst/>
          </a:prstGeom>
          <a:ln>
            <a:solidFill>
              <a:schemeClr val="accent1">
                <a:lumMod val="10000"/>
                <a:lumOff val="90000"/>
              </a:schemeClr>
            </a:solidFill>
          </a:ln>
        </p:spPr>
        <p:style>
          <a:lnRef idx="1">
            <a:schemeClr val="accent1"/>
          </a:lnRef>
          <a:fillRef idx="0">
            <a:schemeClr val="accent1"/>
          </a:fillRef>
          <a:effectRef idx="0">
            <a:schemeClr val="accent1"/>
          </a:effectRef>
          <a:fontRef idx="minor">
            <a:schemeClr val="tx1"/>
          </a:fontRef>
        </p:style>
      </p:cxnSp>
      <p:sp>
        <p:nvSpPr>
          <p:cNvPr id="10" name="Picture Placeholder 7">
            <a:extLst>
              <a:ext uri="{FF2B5EF4-FFF2-40B4-BE49-F238E27FC236}">
                <a16:creationId xmlns:a16="http://schemas.microsoft.com/office/drawing/2014/main" id="{818034BB-DC7D-2640-9E8B-61B598FF7615}"/>
              </a:ext>
            </a:extLst>
          </p:cNvPr>
          <p:cNvSpPr>
            <a:spLocks noGrp="1"/>
          </p:cNvSpPr>
          <p:nvPr>
            <p:ph type="pic" sz="quarter" idx="16"/>
          </p:nvPr>
        </p:nvSpPr>
        <p:spPr>
          <a:xfrm>
            <a:off x="0" y="3429000"/>
            <a:ext cx="6096000" cy="3429000"/>
          </a:xfrm>
          <a:solidFill>
            <a:schemeClr val="bg1"/>
          </a:solidFill>
        </p:spPr>
        <p:txBody>
          <a:bodyPr/>
          <a:lstStyle>
            <a:lvl1pPr>
              <a:defRPr b="0" i="0"/>
            </a:lvl1pPr>
          </a:lstStyle>
          <a:p>
            <a:endParaRPr lang="en-US" dirty="0"/>
          </a:p>
        </p:txBody>
      </p:sp>
      <p:sp>
        <p:nvSpPr>
          <p:cNvPr id="8" name="Picture Placeholder 7">
            <a:extLst>
              <a:ext uri="{FF2B5EF4-FFF2-40B4-BE49-F238E27FC236}">
                <a16:creationId xmlns:a16="http://schemas.microsoft.com/office/drawing/2014/main" id="{87B8B77C-15A9-6442-A014-0792F5710320}"/>
              </a:ext>
            </a:extLst>
          </p:cNvPr>
          <p:cNvSpPr>
            <a:spLocks noGrp="1"/>
          </p:cNvSpPr>
          <p:nvPr>
            <p:ph type="pic" sz="quarter" idx="17"/>
          </p:nvPr>
        </p:nvSpPr>
        <p:spPr>
          <a:xfrm>
            <a:off x="6096000" y="3429000"/>
            <a:ext cx="6096000" cy="3429000"/>
          </a:xfrm>
          <a:solidFill>
            <a:schemeClr val="bg1"/>
          </a:solidFill>
        </p:spPr>
        <p:txBody>
          <a:bodyPr/>
          <a:lstStyle>
            <a:lvl1pPr>
              <a:defRPr b="0" i="0"/>
            </a:lvl1pPr>
          </a:lstStyle>
          <a:p>
            <a:endParaRPr lang="en-US" dirty="0"/>
          </a:p>
        </p:txBody>
      </p:sp>
      <p:sp>
        <p:nvSpPr>
          <p:cNvPr id="13" name="Text Placeholder 6">
            <a:extLst>
              <a:ext uri="{FF2B5EF4-FFF2-40B4-BE49-F238E27FC236}">
                <a16:creationId xmlns:a16="http://schemas.microsoft.com/office/drawing/2014/main" id="{B18F8246-9AD0-7849-A7EF-AC79192FD9D2}"/>
              </a:ext>
            </a:extLst>
          </p:cNvPr>
          <p:cNvSpPr>
            <a:spLocks noGrp="1"/>
          </p:cNvSpPr>
          <p:nvPr>
            <p:ph type="body" sz="quarter" idx="20"/>
          </p:nvPr>
        </p:nvSpPr>
        <p:spPr>
          <a:xfrm>
            <a:off x="701128" y="1269497"/>
            <a:ext cx="4693745" cy="1620389"/>
          </a:xfrm>
        </p:spPr>
        <p:txBody>
          <a:bodyPr anchor="t">
            <a:noAutofit/>
          </a:bodyPr>
          <a:lstStyle>
            <a:lvl1pPr marL="0" indent="0" algn="ctr">
              <a:buNone/>
              <a:defRPr sz="1600" b="0" i="0">
                <a:solidFill>
                  <a:schemeClr val="accent1"/>
                </a:solidFill>
              </a:defRPr>
            </a:lvl1pPr>
            <a:lvl2pPr marL="457200" indent="0" algn="ctr">
              <a:buNone/>
              <a:defRPr sz="1400" b="0" i="0"/>
            </a:lvl2pPr>
            <a:lvl3pPr marL="914400" indent="0" algn="ctr">
              <a:buNone/>
              <a:defRPr sz="1200" b="0" i="0"/>
            </a:lvl3pPr>
            <a:lvl4pPr marL="1371600" indent="0" algn="ctr">
              <a:buNone/>
              <a:defRPr sz="1100" b="0" i="0"/>
            </a:lvl4pPr>
            <a:lvl5pPr marL="1828800" indent="0" algn="ctr">
              <a:buNone/>
              <a:defRPr sz="1100" b="0" i="0"/>
            </a:lvl5pPr>
          </a:lstStyle>
          <a:p>
            <a:pPr lvl="0"/>
            <a:r>
              <a:rPr lang="en-US" dirty="0"/>
              <a:t>Click to edit Master text styles</a:t>
            </a:r>
          </a:p>
        </p:txBody>
      </p:sp>
      <p:sp>
        <p:nvSpPr>
          <p:cNvPr id="14" name="Text Placeholder 6">
            <a:extLst>
              <a:ext uri="{FF2B5EF4-FFF2-40B4-BE49-F238E27FC236}">
                <a16:creationId xmlns:a16="http://schemas.microsoft.com/office/drawing/2014/main" id="{A1CD2F1A-219E-B045-9E75-477E9186A296}"/>
              </a:ext>
            </a:extLst>
          </p:cNvPr>
          <p:cNvSpPr>
            <a:spLocks noGrp="1"/>
          </p:cNvSpPr>
          <p:nvPr>
            <p:ph type="body" sz="quarter" idx="23"/>
          </p:nvPr>
        </p:nvSpPr>
        <p:spPr>
          <a:xfrm>
            <a:off x="701129" y="343238"/>
            <a:ext cx="4693743" cy="926259"/>
          </a:xfrm>
        </p:spPr>
        <p:txBody>
          <a:bodyPr anchor="b">
            <a:noAutofit/>
          </a:bodyPr>
          <a:lstStyle>
            <a:lvl1pPr marL="0" indent="0" algn="ctr">
              <a:buNone/>
              <a:defRPr sz="2000" b="1" i="0" cap="all" baseline="0">
                <a:solidFill>
                  <a:schemeClr val="accent1"/>
                </a:solidFill>
                <a:latin typeface="Oswald SemiBold" pitchFamily="2" charset="77"/>
              </a:defRPr>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
        <p:nvSpPr>
          <p:cNvPr id="15" name="Text Placeholder 6">
            <a:extLst>
              <a:ext uri="{FF2B5EF4-FFF2-40B4-BE49-F238E27FC236}">
                <a16:creationId xmlns:a16="http://schemas.microsoft.com/office/drawing/2014/main" id="{2AFC96B9-125D-6643-9F73-DCBBE03A3858}"/>
              </a:ext>
            </a:extLst>
          </p:cNvPr>
          <p:cNvSpPr>
            <a:spLocks noGrp="1"/>
          </p:cNvSpPr>
          <p:nvPr>
            <p:ph type="body" sz="quarter" idx="24"/>
          </p:nvPr>
        </p:nvSpPr>
        <p:spPr>
          <a:xfrm>
            <a:off x="6797128" y="1269497"/>
            <a:ext cx="4693745" cy="1620389"/>
          </a:xfrm>
        </p:spPr>
        <p:txBody>
          <a:bodyPr anchor="t">
            <a:noAutofit/>
          </a:bodyPr>
          <a:lstStyle>
            <a:lvl1pPr marL="0" indent="0" algn="ctr">
              <a:buNone/>
              <a:defRPr sz="1600" b="0" i="0">
                <a:solidFill>
                  <a:schemeClr val="accent1"/>
                </a:solidFill>
              </a:defRPr>
            </a:lvl1pPr>
            <a:lvl2pPr marL="457200" indent="0" algn="ctr">
              <a:buNone/>
              <a:defRPr sz="1400" b="0" i="0"/>
            </a:lvl2pPr>
            <a:lvl3pPr marL="914400" indent="0" algn="ctr">
              <a:buNone/>
              <a:defRPr sz="1200" b="0" i="0"/>
            </a:lvl3pPr>
            <a:lvl4pPr marL="1371600" indent="0" algn="ctr">
              <a:buNone/>
              <a:defRPr sz="1100" b="0" i="0"/>
            </a:lvl4pPr>
            <a:lvl5pPr marL="1828800" indent="0" algn="ctr">
              <a:buNone/>
              <a:defRPr sz="1100" b="0" i="0"/>
            </a:lvl5pPr>
          </a:lstStyle>
          <a:p>
            <a:pPr lvl="0"/>
            <a:r>
              <a:rPr lang="en-US" dirty="0"/>
              <a:t>Click to edit Master text styles</a:t>
            </a:r>
          </a:p>
        </p:txBody>
      </p:sp>
      <p:sp>
        <p:nvSpPr>
          <p:cNvPr id="16" name="Text Placeholder 6">
            <a:extLst>
              <a:ext uri="{FF2B5EF4-FFF2-40B4-BE49-F238E27FC236}">
                <a16:creationId xmlns:a16="http://schemas.microsoft.com/office/drawing/2014/main" id="{D5D2DB74-049F-F748-9864-6C2F0520FA0A}"/>
              </a:ext>
            </a:extLst>
          </p:cNvPr>
          <p:cNvSpPr>
            <a:spLocks noGrp="1"/>
          </p:cNvSpPr>
          <p:nvPr>
            <p:ph type="body" sz="quarter" idx="25"/>
          </p:nvPr>
        </p:nvSpPr>
        <p:spPr>
          <a:xfrm>
            <a:off x="6797129" y="343238"/>
            <a:ext cx="4693743" cy="926259"/>
          </a:xfrm>
        </p:spPr>
        <p:txBody>
          <a:bodyPr anchor="b">
            <a:noAutofit/>
          </a:bodyPr>
          <a:lstStyle>
            <a:lvl1pPr marL="0" indent="0" algn="ctr">
              <a:buNone/>
              <a:defRPr sz="2000" b="1" i="0" cap="all" baseline="0">
                <a:solidFill>
                  <a:schemeClr val="accent1"/>
                </a:solidFill>
                <a:latin typeface="Oswald SemiBold" pitchFamily="2" charset="77"/>
              </a:defRPr>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Tree>
    <p:extLst>
      <p:ext uri="{BB962C8B-B14F-4D97-AF65-F5344CB8AC3E}">
        <p14:creationId xmlns:p14="http://schemas.microsoft.com/office/powerpoint/2010/main" val="15830358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7_Title and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5FE7F68-8A21-DB42-8073-581EE274B25F}"/>
              </a:ext>
            </a:extLst>
          </p:cNvPr>
          <p:cNvCxnSpPr>
            <a:cxnSpLocks/>
          </p:cNvCxnSpPr>
          <p:nvPr userDrawn="1"/>
        </p:nvCxnSpPr>
        <p:spPr>
          <a:xfrm>
            <a:off x="0" y="3429000"/>
            <a:ext cx="12192000" cy="0"/>
          </a:xfrm>
          <a:prstGeom prst="line">
            <a:avLst/>
          </a:prstGeom>
          <a:ln>
            <a:solidFill>
              <a:schemeClr val="accent1">
                <a:lumMod val="10000"/>
                <a:lumOff val="90000"/>
              </a:schemeClr>
            </a:solidFill>
          </a:ln>
        </p:spPr>
        <p:style>
          <a:lnRef idx="1">
            <a:schemeClr val="accent1"/>
          </a:lnRef>
          <a:fillRef idx="0">
            <a:schemeClr val="accent1"/>
          </a:fillRef>
          <a:effectRef idx="0">
            <a:schemeClr val="accent1"/>
          </a:effectRef>
          <a:fontRef idx="minor">
            <a:schemeClr val="tx1"/>
          </a:fontRef>
        </p:style>
      </p:cxnSp>
      <p:sp>
        <p:nvSpPr>
          <p:cNvPr id="10" name="Picture Placeholder 7">
            <a:extLst>
              <a:ext uri="{FF2B5EF4-FFF2-40B4-BE49-F238E27FC236}">
                <a16:creationId xmlns:a16="http://schemas.microsoft.com/office/drawing/2014/main" id="{818034BB-DC7D-2640-9E8B-61B598FF7615}"/>
              </a:ext>
            </a:extLst>
          </p:cNvPr>
          <p:cNvSpPr>
            <a:spLocks noGrp="1"/>
          </p:cNvSpPr>
          <p:nvPr>
            <p:ph type="pic" sz="quarter" idx="16"/>
          </p:nvPr>
        </p:nvSpPr>
        <p:spPr>
          <a:xfrm>
            <a:off x="0" y="3429000"/>
            <a:ext cx="6096000" cy="3429000"/>
          </a:xfrm>
          <a:solidFill>
            <a:schemeClr val="bg1"/>
          </a:solidFill>
        </p:spPr>
        <p:txBody>
          <a:bodyPr/>
          <a:lstStyle>
            <a:lvl1pPr>
              <a:defRPr b="0" i="0"/>
            </a:lvl1pPr>
          </a:lstStyle>
          <a:p>
            <a:endParaRPr lang="en-US" dirty="0"/>
          </a:p>
        </p:txBody>
      </p:sp>
      <p:sp>
        <p:nvSpPr>
          <p:cNvPr id="8" name="Picture Placeholder 7">
            <a:extLst>
              <a:ext uri="{FF2B5EF4-FFF2-40B4-BE49-F238E27FC236}">
                <a16:creationId xmlns:a16="http://schemas.microsoft.com/office/drawing/2014/main" id="{87B8B77C-15A9-6442-A014-0792F5710320}"/>
              </a:ext>
            </a:extLst>
          </p:cNvPr>
          <p:cNvSpPr>
            <a:spLocks noGrp="1"/>
          </p:cNvSpPr>
          <p:nvPr>
            <p:ph type="pic" sz="quarter" idx="17"/>
          </p:nvPr>
        </p:nvSpPr>
        <p:spPr>
          <a:xfrm>
            <a:off x="0" y="0"/>
            <a:ext cx="6096000" cy="3429000"/>
          </a:xfrm>
          <a:solidFill>
            <a:schemeClr val="bg1"/>
          </a:solidFill>
        </p:spPr>
        <p:txBody>
          <a:bodyPr/>
          <a:lstStyle>
            <a:lvl1pPr>
              <a:defRPr b="0" i="0"/>
            </a:lvl1pPr>
          </a:lstStyle>
          <a:p>
            <a:endParaRPr lang="en-US" dirty="0"/>
          </a:p>
        </p:txBody>
      </p:sp>
      <p:sp>
        <p:nvSpPr>
          <p:cNvPr id="13" name="Text Placeholder 6">
            <a:extLst>
              <a:ext uri="{FF2B5EF4-FFF2-40B4-BE49-F238E27FC236}">
                <a16:creationId xmlns:a16="http://schemas.microsoft.com/office/drawing/2014/main" id="{B18F8246-9AD0-7849-A7EF-AC79192FD9D2}"/>
              </a:ext>
            </a:extLst>
          </p:cNvPr>
          <p:cNvSpPr>
            <a:spLocks noGrp="1"/>
          </p:cNvSpPr>
          <p:nvPr>
            <p:ph type="body" sz="quarter" idx="20"/>
          </p:nvPr>
        </p:nvSpPr>
        <p:spPr>
          <a:xfrm>
            <a:off x="6833190" y="4778308"/>
            <a:ext cx="4693745" cy="1620389"/>
          </a:xfrm>
        </p:spPr>
        <p:txBody>
          <a:bodyPr anchor="t">
            <a:noAutofit/>
          </a:bodyPr>
          <a:lstStyle>
            <a:lvl1pPr marL="0" indent="0" algn="ctr">
              <a:buNone/>
              <a:defRPr sz="1600" b="0" i="0">
                <a:solidFill>
                  <a:schemeClr val="accent1"/>
                </a:solidFill>
              </a:defRPr>
            </a:lvl1pPr>
            <a:lvl2pPr marL="457200" indent="0" algn="ctr">
              <a:buNone/>
              <a:defRPr sz="1400" b="0" i="0"/>
            </a:lvl2pPr>
            <a:lvl3pPr marL="914400" indent="0" algn="ctr">
              <a:buNone/>
              <a:defRPr sz="1200" b="0" i="0"/>
            </a:lvl3pPr>
            <a:lvl4pPr marL="1371600" indent="0" algn="ctr">
              <a:buNone/>
              <a:defRPr sz="1100" b="0" i="0"/>
            </a:lvl4pPr>
            <a:lvl5pPr marL="1828800" indent="0" algn="ctr">
              <a:buNone/>
              <a:defRPr sz="1100" b="0" i="0"/>
            </a:lvl5pPr>
          </a:lstStyle>
          <a:p>
            <a:pPr lvl="0"/>
            <a:r>
              <a:rPr lang="en-US" dirty="0"/>
              <a:t>Click to edit Master text styles</a:t>
            </a:r>
          </a:p>
        </p:txBody>
      </p:sp>
      <p:sp>
        <p:nvSpPr>
          <p:cNvPr id="14" name="Text Placeholder 6">
            <a:extLst>
              <a:ext uri="{FF2B5EF4-FFF2-40B4-BE49-F238E27FC236}">
                <a16:creationId xmlns:a16="http://schemas.microsoft.com/office/drawing/2014/main" id="{A1CD2F1A-219E-B045-9E75-477E9186A296}"/>
              </a:ext>
            </a:extLst>
          </p:cNvPr>
          <p:cNvSpPr>
            <a:spLocks noGrp="1"/>
          </p:cNvSpPr>
          <p:nvPr>
            <p:ph type="body" sz="quarter" idx="23"/>
          </p:nvPr>
        </p:nvSpPr>
        <p:spPr>
          <a:xfrm>
            <a:off x="6833191" y="3852049"/>
            <a:ext cx="4693743" cy="926259"/>
          </a:xfrm>
        </p:spPr>
        <p:txBody>
          <a:bodyPr anchor="b">
            <a:noAutofit/>
          </a:bodyPr>
          <a:lstStyle>
            <a:lvl1pPr marL="0" indent="0" algn="ctr">
              <a:buNone/>
              <a:defRPr sz="2000" b="1" i="0" cap="all" baseline="0">
                <a:solidFill>
                  <a:schemeClr val="accent1"/>
                </a:solidFill>
                <a:latin typeface="Oswald SemiBold" pitchFamily="2" charset="77"/>
              </a:defRPr>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
        <p:nvSpPr>
          <p:cNvPr id="15" name="Text Placeholder 6">
            <a:extLst>
              <a:ext uri="{FF2B5EF4-FFF2-40B4-BE49-F238E27FC236}">
                <a16:creationId xmlns:a16="http://schemas.microsoft.com/office/drawing/2014/main" id="{2AFC96B9-125D-6643-9F73-DCBBE03A3858}"/>
              </a:ext>
            </a:extLst>
          </p:cNvPr>
          <p:cNvSpPr>
            <a:spLocks noGrp="1"/>
          </p:cNvSpPr>
          <p:nvPr>
            <p:ph type="body" sz="quarter" idx="24"/>
          </p:nvPr>
        </p:nvSpPr>
        <p:spPr>
          <a:xfrm>
            <a:off x="6797128" y="1269497"/>
            <a:ext cx="4693745" cy="1620389"/>
          </a:xfrm>
        </p:spPr>
        <p:txBody>
          <a:bodyPr anchor="t">
            <a:noAutofit/>
          </a:bodyPr>
          <a:lstStyle>
            <a:lvl1pPr marL="0" indent="0" algn="ctr">
              <a:buNone/>
              <a:defRPr sz="1600" b="0" i="0">
                <a:solidFill>
                  <a:schemeClr val="accent1"/>
                </a:solidFill>
              </a:defRPr>
            </a:lvl1pPr>
            <a:lvl2pPr marL="457200" indent="0" algn="ctr">
              <a:buNone/>
              <a:defRPr sz="1400" b="0" i="0"/>
            </a:lvl2pPr>
            <a:lvl3pPr marL="914400" indent="0" algn="ctr">
              <a:buNone/>
              <a:defRPr sz="1200" b="0" i="0"/>
            </a:lvl3pPr>
            <a:lvl4pPr marL="1371600" indent="0" algn="ctr">
              <a:buNone/>
              <a:defRPr sz="1100" b="0" i="0"/>
            </a:lvl4pPr>
            <a:lvl5pPr marL="1828800" indent="0" algn="ctr">
              <a:buNone/>
              <a:defRPr sz="1100" b="0" i="0"/>
            </a:lvl5pPr>
          </a:lstStyle>
          <a:p>
            <a:pPr lvl="0"/>
            <a:r>
              <a:rPr lang="en-US" dirty="0"/>
              <a:t>Click to edit Master text styles</a:t>
            </a:r>
          </a:p>
        </p:txBody>
      </p:sp>
      <p:sp>
        <p:nvSpPr>
          <p:cNvPr id="16" name="Text Placeholder 6">
            <a:extLst>
              <a:ext uri="{FF2B5EF4-FFF2-40B4-BE49-F238E27FC236}">
                <a16:creationId xmlns:a16="http://schemas.microsoft.com/office/drawing/2014/main" id="{D5D2DB74-049F-F748-9864-6C2F0520FA0A}"/>
              </a:ext>
            </a:extLst>
          </p:cNvPr>
          <p:cNvSpPr>
            <a:spLocks noGrp="1"/>
          </p:cNvSpPr>
          <p:nvPr>
            <p:ph type="body" sz="quarter" idx="25"/>
          </p:nvPr>
        </p:nvSpPr>
        <p:spPr>
          <a:xfrm>
            <a:off x="6797129" y="343238"/>
            <a:ext cx="4693743" cy="926259"/>
          </a:xfrm>
        </p:spPr>
        <p:txBody>
          <a:bodyPr anchor="b">
            <a:noAutofit/>
          </a:bodyPr>
          <a:lstStyle>
            <a:lvl1pPr marL="0" indent="0" algn="ctr">
              <a:buNone/>
              <a:defRPr sz="2000" b="1" i="0" cap="all" baseline="0">
                <a:solidFill>
                  <a:schemeClr val="accent1"/>
                </a:solidFill>
                <a:latin typeface="Oswald SemiBold" pitchFamily="2" charset="77"/>
              </a:defRPr>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Tree>
    <p:extLst>
      <p:ext uri="{BB962C8B-B14F-4D97-AF65-F5344CB8AC3E}">
        <p14:creationId xmlns:p14="http://schemas.microsoft.com/office/powerpoint/2010/main" val="10571975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8_Title and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5FE7F68-8A21-DB42-8073-581EE274B25F}"/>
              </a:ext>
            </a:extLst>
          </p:cNvPr>
          <p:cNvCxnSpPr>
            <a:cxnSpLocks/>
          </p:cNvCxnSpPr>
          <p:nvPr userDrawn="1"/>
        </p:nvCxnSpPr>
        <p:spPr>
          <a:xfrm>
            <a:off x="0" y="3429000"/>
            <a:ext cx="12192000" cy="0"/>
          </a:xfrm>
          <a:prstGeom prst="line">
            <a:avLst/>
          </a:prstGeom>
          <a:ln>
            <a:solidFill>
              <a:schemeClr val="accent1">
                <a:lumMod val="10000"/>
                <a:lumOff val="90000"/>
              </a:schemeClr>
            </a:solidFill>
          </a:ln>
        </p:spPr>
        <p:style>
          <a:lnRef idx="1">
            <a:schemeClr val="accent1"/>
          </a:lnRef>
          <a:fillRef idx="0">
            <a:schemeClr val="accent1"/>
          </a:fillRef>
          <a:effectRef idx="0">
            <a:schemeClr val="accent1"/>
          </a:effectRef>
          <a:fontRef idx="minor">
            <a:schemeClr val="tx1"/>
          </a:fontRef>
        </p:style>
      </p:cxnSp>
      <p:sp>
        <p:nvSpPr>
          <p:cNvPr id="10" name="Picture Placeholder 7">
            <a:extLst>
              <a:ext uri="{FF2B5EF4-FFF2-40B4-BE49-F238E27FC236}">
                <a16:creationId xmlns:a16="http://schemas.microsoft.com/office/drawing/2014/main" id="{818034BB-DC7D-2640-9E8B-61B598FF7615}"/>
              </a:ext>
            </a:extLst>
          </p:cNvPr>
          <p:cNvSpPr>
            <a:spLocks noGrp="1"/>
          </p:cNvSpPr>
          <p:nvPr>
            <p:ph type="pic" sz="quarter" idx="16"/>
          </p:nvPr>
        </p:nvSpPr>
        <p:spPr>
          <a:xfrm>
            <a:off x="6096000" y="3429000"/>
            <a:ext cx="6096000" cy="3429000"/>
          </a:xfrm>
          <a:solidFill>
            <a:schemeClr val="bg1"/>
          </a:solidFill>
        </p:spPr>
        <p:txBody>
          <a:bodyPr/>
          <a:lstStyle>
            <a:lvl1pPr>
              <a:defRPr b="0" i="0"/>
            </a:lvl1pPr>
          </a:lstStyle>
          <a:p>
            <a:endParaRPr lang="en-US" dirty="0"/>
          </a:p>
        </p:txBody>
      </p:sp>
      <p:sp>
        <p:nvSpPr>
          <p:cNvPr id="8" name="Picture Placeholder 7">
            <a:extLst>
              <a:ext uri="{FF2B5EF4-FFF2-40B4-BE49-F238E27FC236}">
                <a16:creationId xmlns:a16="http://schemas.microsoft.com/office/drawing/2014/main" id="{87B8B77C-15A9-6442-A014-0792F5710320}"/>
              </a:ext>
            </a:extLst>
          </p:cNvPr>
          <p:cNvSpPr>
            <a:spLocks noGrp="1"/>
          </p:cNvSpPr>
          <p:nvPr>
            <p:ph type="pic" sz="quarter" idx="17"/>
          </p:nvPr>
        </p:nvSpPr>
        <p:spPr>
          <a:xfrm>
            <a:off x="6096000" y="0"/>
            <a:ext cx="6096000" cy="3429000"/>
          </a:xfrm>
          <a:solidFill>
            <a:schemeClr val="bg1"/>
          </a:solidFill>
        </p:spPr>
        <p:txBody>
          <a:bodyPr/>
          <a:lstStyle>
            <a:lvl1pPr>
              <a:defRPr b="0" i="0"/>
            </a:lvl1pPr>
          </a:lstStyle>
          <a:p>
            <a:endParaRPr lang="en-US" dirty="0"/>
          </a:p>
        </p:txBody>
      </p:sp>
      <p:sp>
        <p:nvSpPr>
          <p:cNvPr id="13" name="Text Placeholder 6">
            <a:extLst>
              <a:ext uri="{FF2B5EF4-FFF2-40B4-BE49-F238E27FC236}">
                <a16:creationId xmlns:a16="http://schemas.microsoft.com/office/drawing/2014/main" id="{B18F8246-9AD0-7849-A7EF-AC79192FD9D2}"/>
              </a:ext>
            </a:extLst>
          </p:cNvPr>
          <p:cNvSpPr>
            <a:spLocks noGrp="1"/>
          </p:cNvSpPr>
          <p:nvPr>
            <p:ph type="body" sz="quarter" idx="20"/>
          </p:nvPr>
        </p:nvSpPr>
        <p:spPr>
          <a:xfrm>
            <a:off x="737190" y="4778308"/>
            <a:ext cx="4693745" cy="1620389"/>
          </a:xfrm>
        </p:spPr>
        <p:txBody>
          <a:bodyPr anchor="t">
            <a:noAutofit/>
          </a:bodyPr>
          <a:lstStyle>
            <a:lvl1pPr marL="0" indent="0" algn="ctr">
              <a:buNone/>
              <a:defRPr sz="1600" b="0" i="0">
                <a:solidFill>
                  <a:schemeClr val="accent1"/>
                </a:solidFill>
              </a:defRPr>
            </a:lvl1pPr>
            <a:lvl2pPr marL="457200" indent="0" algn="ctr">
              <a:buNone/>
              <a:defRPr sz="1400" b="0" i="0"/>
            </a:lvl2pPr>
            <a:lvl3pPr marL="914400" indent="0" algn="ctr">
              <a:buNone/>
              <a:defRPr sz="1200" b="0" i="0"/>
            </a:lvl3pPr>
            <a:lvl4pPr marL="1371600" indent="0" algn="ctr">
              <a:buNone/>
              <a:defRPr sz="1100" b="0" i="0"/>
            </a:lvl4pPr>
            <a:lvl5pPr marL="1828800" indent="0" algn="ctr">
              <a:buNone/>
              <a:defRPr sz="1100" b="0" i="0"/>
            </a:lvl5pPr>
          </a:lstStyle>
          <a:p>
            <a:pPr lvl="0"/>
            <a:r>
              <a:rPr lang="en-US" dirty="0"/>
              <a:t>Click to edit Master text styles</a:t>
            </a:r>
          </a:p>
        </p:txBody>
      </p:sp>
      <p:sp>
        <p:nvSpPr>
          <p:cNvPr id="14" name="Text Placeholder 6">
            <a:extLst>
              <a:ext uri="{FF2B5EF4-FFF2-40B4-BE49-F238E27FC236}">
                <a16:creationId xmlns:a16="http://schemas.microsoft.com/office/drawing/2014/main" id="{A1CD2F1A-219E-B045-9E75-477E9186A296}"/>
              </a:ext>
            </a:extLst>
          </p:cNvPr>
          <p:cNvSpPr>
            <a:spLocks noGrp="1"/>
          </p:cNvSpPr>
          <p:nvPr>
            <p:ph type="body" sz="quarter" idx="23"/>
          </p:nvPr>
        </p:nvSpPr>
        <p:spPr>
          <a:xfrm>
            <a:off x="737191" y="3852049"/>
            <a:ext cx="4693743" cy="926259"/>
          </a:xfrm>
        </p:spPr>
        <p:txBody>
          <a:bodyPr anchor="b">
            <a:noAutofit/>
          </a:bodyPr>
          <a:lstStyle>
            <a:lvl1pPr marL="0" indent="0" algn="ctr">
              <a:buNone/>
              <a:defRPr sz="2000" b="1" i="0" cap="all" baseline="0">
                <a:solidFill>
                  <a:schemeClr val="accent1"/>
                </a:solidFill>
                <a:latin typeface="Oswald SemiBold" pitchFamily="2" charset="77"/>
              </a:defRPr>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
        <p:nvSpPr>
          <p:cNvPr id="15" name="Text Placeholder 6">
            <a:extLst>
              <a:ext uri="{FF2B5EF4-FFF2-40B4-BE49-F238E27FC236}">
                <a16:creationId xmlns:a16="http://schemas.microsoft.com/office/drawing/2014/main" id="{2AFC96B9-125D-6643-9F73-DCBBE03A3858}"/>
              </a:ext>
            </a:extLst>
          </p:cNvPr>
          <p:cNvSpPr>
            <a:spLocks noGrp="1"/>
          </p:cNvSpPr>
          <p:nvPr>
            <p:ph type="body" sz="quarter" idx="24"/>
          </p:nvPr>
        </p:nvSpPr>
        <p:spPr>
          <a:xfrm>
            <a:off x="701128" y="1269497"/>
            <a:ext cx="4693745" cy="1620389"/>
          </a:xfrm>
        </p:spPr>
        <p:txBody>
          <a:bodyPr anchor="t">
            <a:noAutofit/>
          </a:bodyPr>
          <a:lstStyle>
            <a:lvl1pPr marL="0" indent="0" algn="ctr">
              <a:buNone/>
              <a:defRPr sz="1600" b="0" i="0">
                <a:solidFill>
                  <a:schemeClr val="accent1"/>
                </a:solidFill>
              </a:defRPr>
            </a:lvl1pPr>
            <a:lvl2pPr marL="457200" indent="0" algn="ctr">
              <a:buNone/>
              <a:defRPr sz="1400" b="0" i="0"/>
            </a:lvl2pPr>
            <a:lvl3pPr marL="914400" indent="0" algn="ctr">
              <a:buNone/>
              <a:defRPr sz="1200" b="0" i="0"/>
            </a:lvl3pPr>
            <a:lvl4pPr marL="1371600" indent="0" algn="ctr">
              <a:buNone/>
              <a:defRPr sz="1100" b="0" i="0"/>
            </a:lvl4pPr>
            <a:lvl5pPr marL="1828800" indent="0" algn="ctr">
              <a:buNone/>
              <a:defRPr sz="1100" b="0" i="0"/>
            </a:lvl5pPr>
          </a:lstStyle>
          <a:p>
            <a:pPr lvl="0"/>
            <a:r>
              <a:rPr lang="en-US" dirty="0"/>
              <a:t>Click to edit Master text styles</a:t>
            </a:r>
          </a:p>
        </p:txBody>
      </p:sp>
      <p:sp>
        <p:nvSpPr>
          <p:cNvPr id="16" name="Text Placeholder 6">
            <a:extLst>
              <a:ext uri="{FF2B5EF4-FFF2-40B4-BE49-F238E27FC236}">
                <a16:creationId xmlns:a16="http://schemas.microsoft.com/office/drawing/2014/main" id="{D5D2DB74-049F-F748-9864-6C2F0520FA0A}"/>
              </a:ext>
            </a:extLst>
          </p:cNvPr>
          <p:cNvSpPr>
            <a:spLocks noGrp="1"/>
          </p:cNvSpPr>
          <p:nvPr>
            <p:ph type="body" sz="quarter" idx="25"/>
          </p:nvPr>
        </p:nvSpPr>
        <p:spPr>
          <a:xfrm>
            <a:off x="701129" y="343238"/>
            <a:ext cx="4693743" cy="926259"/>
          </a:xfrm>
        </p:spPr>
        <p:txBody>
          <a:bodyPr anchor="b">
            <a:noAutofit/>
          </a:bodyPr>
          <a:lstStyle>
            <a:lvl1pPr marL="0" indent="0" algn="ctr">
              <a:buNone/>
              <a:defRPr sz="2000" b="1" i="0" cap="all" baseline="0">
                <a:solidFill>
                  <a:schemeClr val="accent1"/>
                </a:solidFill>
                <a:latin typeface="Oswald SemiBold" pitchFamily="2" charset="77"/>
              </a:defRPr>
            </a:lvl1pPr>
            <a:lvl2pPr marL="457200" indent="0">
              <a:buNone/>
              <a:defRPr sz="1200" b="0" i="0"/>
            </a:lvl2pPr>
            <a:lvl3pPr marL="914400" indent="0">
              <a:buNone/>
              <a:defRPr sz="1100" b="0" i="0"/>
            </a:lvl3pPr>
            <a:lvl4pPr marL="1371600" indent="0">
              <a:buNone/>
              <a:defRPr sz="1050" b="0" i="0"/>
            </a:lvl4pPr>
            <a:lvl5pPr marL="1828800" indent="0">
              <a:buNone/>
              <a:defRPr sz="1050" b="0" i="0"/>
            </a:lvl5pPr>
          </a:lstStyle>
          <a:p>
            <a:pPr lvl="0"/>
            <a:r>
              <a:rPr lang="en-US" dirty="0"/>
              <a:t>Click to edit Master text styles</a:t>
            </a:r>
          </a:p>
        </p:txBody>
      </p:sp>
    </p:spTree>
    <p:extLst>
      <p:ext uri="{BB962C8B-B14F-4D97-AF65-F5344CB8AC3E}">
        <p14:creationId xmlns:p14="http://schemas.microsoft.com/office/powerpoint/2010/main" val="5165958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9_Title and Conten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5/12/2024</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7" name="Text Placeholder 6">
            <a:extLst>
              <a:ext uri="{FF2B5EF4-FFF2-40B4-BE49-F238E27FC236}">
                <a16:creationId xmlns:a16="http://schemas.microsoft.com/office/drawing/2014/main" id="{9BC722EB-B0D0-6649-BCC8-01F41F6B3FED}"/>
              </a:ext>
            </a:extLst>
          </p:cNvPr>
          <p:cNvSpPr>
            <a:spLocks noGrp="1"/>
          </p:cNvSpPr>
          <p:nvPr>
            <p:ph type="body" sz="quarter" idx="15"/>
          </p:nvPr>
        </p:nvSpPr>
        <p:spPr>
          <a:xfrm>
            <a:off x="0" y="4774193"/>
            <a:ext cx="4072130" cy="1325563"/>
          </a:xfrm>
        </p:spPr>
        <p:txBody>
          <a:bodyPr>
            <a:noAutofit/>
          </a:bodyPr>
          <a:lstStyle>
            <a:lvl1pPr marL="0" indent="0">
              <a:buNone/>
              <a:defRPr sz="1800" b="0" i="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edit Master text styles</a:t>
            </a:r>
          </a:p>
        </p:txBody>
      </p:sp>
      <p:sp>
        <p:nvSpPr>
          <p:cNvPr id="9" name="Text Placeholder 6">
            <a:extLst>
              <a:ext uri="{FF2B5EF4-FFF2-40B4-BE49-F238E27FC236}">
                <a16:creationId xmlns:a16="http://schemas.microsoft.com/office/drawing/2014/main" id="{AA6247AD-6A28-DA4E-9856-B0457ACF3CE2}"/>
              </a:ext>
            </a:extLst>
          </p:cNvPr>
          <p:cNvSpPr>
            <a:spLocks noGrp="1"/>
          </p:cNvSpPr>
          <p:nvPr>
            <p:ph type="body" sz="quarter" idx="16"/>
          </p:nvPr>
        </p:nvSpPr>
        <p:spPr>
          <a:xfrm>
            <a:off x="4072130" y="4774195"/>
            <a:ext cx="4081270" cy="1325563"/>
          </a:xfrm>
        </p:spPr>
        <p:txBody>
          <a:bodyPr>
            <a:noAutofit/>
          </a:bodyPr>
          <a:lstStyle>
            <a:lvl1pPr marL="0" indent="0">
              <a:buNone/>
              <a:defRPr sz="1800" b="0" i="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edit Master text styles</a:t>
            </a:r>
          </a:p>
        </p:txBody>
      </p:sp>
      <p:sp>
        <p:nvSpPr>
          <p:cNvPr id="10" name="Text Placeholder 6">
            <a:extLst>
              <a:ext uri="{FF2B5EF4-FFF2-40B4-BE49-F238E27FC236}">
                <a16:creationId xmlns:a16="http://schemas.microsoft.com/office/drawing/2014/main" id="{51408170-0DC4-794B-8D0C-6D8FDA83BFFE}"/>
              </a:ext>
            </a:extLst>
          </p:cNvPr>
          <p:cNvSpPr>
            <a:spLocks noGrp="1"/>
          </p:cNvSpPr>
          <p:nvPr>
            <p:ph type="body" sz="quarter" idx="17"/>
          </p:nvPr>
        </p:nvSpPr>
        <p:spPr>
          <a:xfrm>
            <a:off x="8153400" y="4774194"/>
            <a:ext cx="4038600" cy="1325563"/>
          </a:xfrm>
        </p:spPr>
        <p:txBody>
          <a:bodyPr>
            <a:noAutofit/>
          </a:bodyPr>
          <a:lstStyle>
            <a:lvl1pPr marL="0" indent="0">
              <a:buNone/>
              <a:defRPr sz="1800" b="0" i="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edit Master text styles</a:t>
            </a:r>
          </a:p>
        </p:txBody>
      </p:sp>
      <p:sp>
        <p:nvSpPr>
          <p:cNvPr id="11" name="Picture Placeholder 7">
            <a:extLst>
              <a:ext uri="{FF2B5EF4-FFF2-40B4-BE49-F238E27FC236}">
                <a16:creationId xmlns:a16="http://schemas.microsoft.com/office/drawing/2014/main" id="{A110A1B4-AB77-864B-B93F-F28A825262BF}"/>
              </a:ext>
            </a:extLst>
          </p:cNvPr>
          <p:cNvSpPr>
            <a:spLocks noGrp="1"/>
          </p:cNvSpPr>
          <p:nvPr>
            <p:ph type="pic" sz="quarter" idx="13"/>
          </p:nvPr>
        </p:nvSpPr>
        <p:spPr>
          <a:xfrm>
            <a:off x="0" y="1947278"/>
            <a:ext cx="4059936" cy="2777853"/>
          </a:xfrm>
          <a:solidFill>
            <a:schemeClr val="bg1"/>
          </a:solidFill>
        </p:spPr>
        <p:txBody>
          <a:bodyPr/>
          <a:lstStyle>
            <a:lvl1pPr>
              <a:defRPr b="0" i="0"/>
            </a:lvl1pPr>
          </a:lstStyle>
          <a:p>
            <a:endParaRPr lang="en-US" dirty="0"/>
          </a:p>
        </p:txBody>
      </p:sp>
      <p:sp>
        <p:nvSpPr>
          <p:cNvPr id="12" name="Picture Placeholder 7">
            <a:extLst>
              <a:ext uri="{FF2B5EF4-FFF2-40B4-BE49-F238E27FC236}">
                <a16:creationId xmlns:a16="http://schemas.microsoft.com/office/drawing/2014/main" id="{9911B599-DCFD-2A4C-816B-38B258B7233E}"/>
              </a:ext>
            </a:extLst>
          </p:cNvPr>
          <p:cNvSpPr>
            <a:spLocks noGrp="1"/>
          </p:cNvSpPr>
          <p:nvPr>
            <p:ph type="pic" sz="quarter" idx="14"/>
          </p:nvPr>
        </p:nvSpPr>
        <p:spPr>
          <a:xfrm>
            <a:off x="4072130" y="1947278"/>
            <a:ext cx="4059936" cy="2777853"/>
          </a:xfrm>
          <a:solidFill>
            <a:schemeClr val="bg1"/>
          </a:solidFill>
        </p:spPr>
        <p:txBody>
          <a:bodyPr/>
          <a:lstStyle>
            <a:lvl1pPr>
              <a:defRPr b="0" i="0"/>
            </a:lvl1pPr>
          </a:lstStyle>
          <a:p>
            <a:endParaRPr lang="en-US" dirty="0"/>
          </a:p>
        </p:txBody>
      </p:sp>
      <p:sp>
        <p:nvSpPr>
          <p:cNvPr id="13" name="Picture Placeholder 7">
            <a:extLst>
              <a:ext uri="{FF2B5EF4-FFF2-40B4-BE49-F238E27FC236}">
                <a16:creationId xmlns:a16="http://schemas.microsoft.com/office/drawing/2014/main" id="{741FAB79-2CD0-1F4F-8D6D-89BBDBD10E8F}"/>
              </a:ext>
            </a:extLst>
          </p:cNvPr>
          <p:cNvSpPr>
            <a:spLocks noGrp="1"/>
          </p:cNvSpPr>
          <p:nvPr>
            <p:ph type="pic" sz="quarter" idx="18"/>
          </p:nvPr>
        </p:nvSpPr>
        <p:spPr>
          <a:xfrm>
            <a:off x="8153400" y="1947277"/>
            <a:ext cx="4038600" cy="2777853"/>
          </a:xfrm>
          <a:solidFill>
            <a:schemeClr val="bg1"/>
          </a:solidFill>
        </p:spPr>
        <p:txBody>
          <a:bodyPr/>
          <a:lstStyle>
            <a:lvl1pPr>
              <a:defRPr b="0" i="0"/>
            </a:lvl1pPr>
          </a:lstStyle>
          <a:p>
            <a:endParaRPr lang="en-US" dirty="0"/>
          </a:p>
        </p:txBody>
      </p:sp>
      <p:sp>
        <p:nvSpPr>
          <p:cNvPr id="3" name="Title 2">
            <a:extLst>
              <a:ext uri="{FF2B5EF4-FFF2-40B4-BE49-F238E27FC236}">
                <a16:creationId xmlns:a16="http://schemas.microsoft.com/office/drawing/2014/main" id="{3951CBA4-BF0F-F64D-A26B-C41A89039DEB}"/>
              </a:ext>
            </a:extLst>
          </p:cNvPr>
          <p:cNvSpPr>
            <a:spLocks noGrp="1"/>
          </p:cNvSpPr>
          <p:nvPr>
            <p:ph type="title"/>
          </p:nvPr>
        </p:nvSpPr>
        <p:spPr>
          <a:xfrm>
            <a:off x="609276" y="603183"/>
            <a:ext cx="10979654" cy="810532"/>
          </a:xfrm>
        </p:spPr>
        <p:txBody>
          <a:bodyPr>
            <a:noAutofit/>
          </a:bodyPr>
          <a:lstStyle>
            <a:lvl1pPr algn="ctr">
              <a:defRPr sz="6000">
                <a:solidFill>
                  <a:schemeClr val="accent1">
                    <a:lumMod val="10000"/>
                    <a:lumOff val="90000"/>
                  </a:schemeClr>
                </a:solidFill>
              </a:defRPr>
            </a:lvl1pPr>
          </a:lstStyle>
          <a:p>
            <a:r>
              <a:rPr lang="en-US" dirty="0"/>
              <a:t>Click to edit Master title style</a:t>
            </a:r>
          </a:p>
        </p:txBody>
      </p:sp>
    </p:spTree>
    <p:extLst>
      <p:ext uri="{BB962C8B-B14F-4D97-AF65-F5344CB8AC3E}">
        <p14:creationId xmlns:p14="http://schemas.microsoft.com/office/powerpoint/2010/main" val="283164225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7EB31-316B-8D40-A46C-834C46ECE0CE}"/>
              </a:ext>
            </a:extLst>
          </p:cNvPr>
          <p:cNvSpPr>
            <a:spLocks noGrp="1"/>
          </p:cNvSpPr>
          <p:nvPr>
            <p:ph type="title"/>
          </p:nvPr>
        </p:nvSpPr>
        <p:spPr>
          <a:xfrm>
            <a:off x="374145" y="1231034"/>
            <a:ext cx="3207255" cy="2197966"/>
          </a:xfrm>
        </p:spPr>
        <p:txBody>
          <a:bodyPr anchor="b"/>
          <a:lstStyle>
            <a:lvl1pPr algn="r">
              <a:defRPr/>
            </a:lvl1pPr>
          </a:lstStyle>
          <a:p>
            <a:r>
              <a:rPr lang="en-US" dirty="0"/>
              <a:t>Click to edit Master title style</a:t>
            </a:r>
          </a:p>
        </p:txBody>
      </p:sp>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5/12/2024</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10" name="Picture Placeholder 7">
            <a:extLst>
              <a:ext uri="{FF2B5EF4-FFF2-40B4-BE49-F238E27FC236}">
                <a16:creationId xmlns:a16="http://schemas.microsoft.com/office/drawing/2014/main" id="{818034BB-DC7D-2640-9E8B-61B598FF7615}"/>
              </a:ext>
            </a:extLst>
          </p:cNvPr>
          <p:cNvSpPr>
            <a:spLocks noGrp="1"/>
          </p:cNvSpPr>
          <p:nvPr>
            <p:ph type="pic" sz="quarter" idx="16"/>
          </p:nvPr>
        </p:nvSpPr>
        <p:spPr>
          <a:xfrm>
            <a:off x="3955546" y="0"/>
            <a:ext cx="8236454" cy="6858000"/>
          </a:xfrm>
          <a:solidFill>
            <a:schemeClr val="bg1"/>
          </a:solidFill>
        </p:spPr>
        <p:txBody>
          <a:bodyPr/>
          <a:lstStyle>
            <a:lvl1pPr>
              <a:defRPr b="0" i="0"/>
            </a:lvl1pPr>
          </a:lstStyle>
          <a:p>
            <a:endParaRPr lang="en-US" dirty="0"/>
          </a:p>
        </p:txBody>
      </p:sp>
      <p:sp>
        <p:nvSpPr>
          <p:cNvPr id="11" name="Text Placeholder 6">
            <a:extLst>
              <a:ext uri="{FF2B5EF4-FFF2-40B4-BE49-F238E27FC236}">
                <a16:creationId xmlns:a16="http://schemas.microsoft.com/office/drawing/2014/main" id="{C0A5BB8A-7672-6D49-8988-688435A009DF}"/>
              </a:ext>
            </a:extLst>
          </p:cNvPr>
          <p:cNvSpPr>
            <a:spLocks noGrp="1"/>
          </p:cNvSpPr>
          <p:nvPr>
            <p:ph type="body" sz="quarter" idx="15"/>
          </p:nvPr>
        </p:nvSpPr>
        <p:spPr>
          <a:xfrm>
            <a:off x="374145" y="3429000"/>
            <a:ext cx="3207255" cy="1938771"/>
          </a:xfrm>
        </p:spPr>
        <p:txBody>
          <a:bodyPr>
            <a:noAutofit/>
          </a:bodyPr>
          <a:lstStyle>
            <a:lvl1pPr marL="0" indent="0" algn="r">
              <a:buNone/>
              <a:defRPr sz="1800" b="0" i="0"/>
            </a:lvl1pPr>
            <a:lvl2pPr marL="457200" indent="0" algn="r">
              <a:buNone/>
              <a:defRPr sz="1600" b="0" i="0"/>
            </a:lvl2pPr>
            <a:lvl3pPr marL="914400" indent="0" algn="r">
              <a:buNone/>
              <a:defRPr sz="1400" b="0" i="0"/>
            </a:lvl3pPr>
            <a:lvl4pPr marL="1371600" indent="0" algn="r">
              <a:buNone/>
              <a:defRPr sz="1200" b="0" i="0"/>
            </a:lvl4pPr>
            <a:lvl5pPr marL="1828800" indent="0" algn="r">
              <a:buNone/>
              <a:defRPr sz="12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925034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7EB31-316B-8D40-A46C-834C46ECE0CE}"/>
              </a:ext>
            </a:extLst>
          </p:cNvPr>
          <p:cNvSpPr>
            <a:spLocks noGrp="1"/>
          </p:cNvSpPr>
          <p:nvPr>
            <p:ph type="title"/>
          </p:nvPr>
        </p:nvSpPr>
        <p:spPr>
          <a:xfrm>
            <a:off x="374145" y="1231034"/>
            <a:ext cx="3207255" cy="2197966"/>
          </a:xfrm>
        </p:spPr>
        <p:txBody>
          <a:bodyPr anchor="b">
            <a:normAutofit/>
          </a:bodyPr>
          <a:lstStyle>
            <a:lvl1pPr algn="r">
              <a:defRPr sz="4000"/>
            </a:lvl1pPr>
          </a:lstStyle>
          <a:p>
            <a:r>
              <a:rPr lang="en-US" dirty="0"/>
              <a:t>Click to edit Master title style</a:t>
            </a:r>
          </a:p>
        </p:txBody>
      </p:sp>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5/12/2024</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10" name="Picture Placeholder 7">
            <a:extLst>
              <a:ext uri="{FF2B5EF4-FFF2-40B4-BE49-F238E27FC236}">
                <a16:creationId xmlns:a16="http://schemas.microsoft.com/office/drawing/2014/main" id="{818034BB-DC7D-2640-9E8B-61B598FF7615}"/>
              </a:ext>
            </a:extLst>
          </p:cNvPr>
          <p:cNvSpPr>
            <a:spLocks noGrp="1"/>
          </p:cNvSpPr>
          <p:nvPr>
            <p:ph type="pic" sz="quarter" idx="16"/>
          </p:nvPr>
        </p:nvSpPr>
        <p:spPr>
          <a:xfrm>
            <a:off x="3955546" y="0"/>
            <a:ext cx="7398254" cy="6857999"/>
          </a:xfrm>
          <a:solidFill>
            <a:schemeClr val="bg1"/>
          </a:solidFill>
        </p:spPr>
        <p:txBody>
          <a:bodyPr/>
          <a:lstStyle>
            <a:lvl1pPr>
              <a:defRPr b="0" i="0"/>
            </a:lvl1pPr>
          </a:lstStyle>
          <a:p>
            <a:endParaRPr lang="en-US" dirty="0"/>
          </a:p>
        </p:txBody>
      </p:sp>
      <p:sp>
        <p:nvSpPr>
          <p:cNvPr id="11" name="Text Placeholder 6">
            <a:extLst>
              <a:ext uri="{FF2B5EF4-FFF2-40B4-BE49-F238E27FC236}">
                <a16:creationId xmlns:a16="http://schemas.microsoft.com/office/drawing/2014/main" id="{C0A5BB8A-7672-6D49-8988-688435A009DF}"/>
              </a:ext>
            </a:extLst>
          </p:cNvPr>
          <p:cNvSpPr>
            <a:spLocks noGrp="1"/>
          </p:cNvSpPr>
          <p:nvPr>
            <p:ph type="body" sz="quarter" idx="15"/>
          </p:nvPr>
        </p:nvSpPr>
        <p:spPr>
          <a:xfrm>
            <a:off x="374145" y="3429000"/>
            <a:ext cx="3207255" cy="1938771"/>
          </a:xfrm>
        </p:spPr>
        <p:txBody>
          <a:bodyPr>
            <a:noAutofit/>
          </a:bodyPr>
          <a:lstStyle>
            <a:lvl1pPr marL="0" indent="0" algn="r">
              <a:buNone/>
              <a:defRPr sz="1800" b="0" i="0"/>
            </a:lvl1pPr>
            <a:lvl2pPr marL="457200" indent="0" algn="r">
              <a:buNone/>
              <a:defRPr sz="1600" b="0" i="0"/>
            </a:lvl2pPr>
            <a:lvl3pPr marL="914400" indent="0" algn="r">
              <a:buNone/>
              <a:defRPr sz="1400" b="0" i="0"/>
            </a:lvl3pPr>
            <a:lvl4pPr marL="1371600" indent="0" algn="r">
              <a:buNone/>
              <a:defRPr sz="1200" b="0" i="0"/>
            </a:lvl4pPr>
            <a:lvl5pPr marL="1828800" indent="0" algn="r">
              <a:buNone/>
              <a:defRPr sz="12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40234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1_Title and Content">
    <p:bg>
      <p:bgPr>
        <a:solidFill>
          <a:srgbClr val="C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7EB31-316B-8D40-A46C-834C46ECE0CE}"/>
              </a:ext>
            </a:extLst>
          </p:cNvPr>
          <p:cNvSpPr>
            <a:spLocks noGrp="1"/>
          </p:cNvSpPr>
          <p:nvPr>
            <p:ph type="title"/>
          </p:nvPr>
        </p:nvSpPr>
        <p:spPr>
          <a:xfrm>
            <a:off x="1341477" y="1231034"/>
            <a:ext cx="4431771" cy="2197966"/>
          </a:xfrm>
        </p:spPr>
        <p:txBody>
          <a:bodyPr anchor="b">
            <a:normAutofit/>
          </a:bodyPr>
          <a:lstStyle>
            <a:lvl1pPr algn="r">
              <a:defRPr sz="4400"/>
            </a:lvl1pPr>
          </a:lstStyle>
          <a:p>
            <a:r>
              <a:rPr lang="en-US" dirty="0"/>
              <a:t>Click to edit Master title style</a:t>
            </a:r>
          </a:p>
        </p:txBody>
      </p:sp>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5/12/2024</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10" name="Picture Placeholder 7">
            <a:extLst>
              <a:ext uri="{FF2B5EF4-FFF2-40B4-BE49-F238E27FC236}">
                <a16:creationId xmlns:a16="http://schemas.microsoft.com/office/drawing/2014/main" id="{818034BB-DC7D-2640-9E8B-61B598FF7615}"/>
              </a:ext>
            </a:extLst>
          </p:cNvPr>
          <p:cNvSpPr>
            <a:spLocks noGrp="1"/>
          </p:cNvSpPr>
          <p:nvPr>
            <p:ph type="pic" sz="quarter" idx="16"/>
          </p:nvPr>
        </p:nvSpPr>
        <p:spPr>
          <a:xfrm>
            <a:off x="6418753" y="0"/>
            <a:ext cx="5131981" cy="6857999"/>
          </a:xfrm>
          <a:solidFill>
            <a:schemeClr val="bg1"/>
          </a:solidFill>
        </p:spPr>
        <p:txBody>
          <a:bodyPr/>
          <a:lstStyle>
            <a:lvl1pPr>
              <a:defRPr b="0" i="0"/>
            </a:lvl1pPr>
          </a:lstStyle>
          <a:p>
            <a:endParaRPr lang="en-US" dirty="0"/>
          </a:p>
        </p:txBody>
      </p:sp>
      <p:sp>
        <p:nvSpPr>
          <p:cNvPr id="11" name="Text Placeholder 6">
            <a:extLst>
              <a:ext uri="{FF2B5EF4-FFF2-40B4-BE49-F238E27FC236}">
                <a16:creationId xmlns:a16="http://schemas.microsoft.com/office/drawing/2014/main" id="{C0A5BB8A-7672-6D49-8988-688435A009DF}"/>
              </a:ext>
            </a:extLst>
          </p:cNvPr>
          <p:cNvSpPr>
            <a:spLocks noGrp="1"/>
          </p:cNvSpPr>
          <p:nvPr>
            <p:ph type="body" sz="quarter" idx="15"/>
          </p:nvPr>
        </p:nvSpPr>
        <p:spPr>
          <a:xfrm>
            <a:off x="1341477" y="3429000"/>
            <a:ext cx="4431771" cy="1938771"/>
          </a:xfrm>
        </p:spPr>
        <p:txBody>
          <a:bodyPr>
            <a:noAutofit/>
          </a:bodyPr>
          <a:lstStyle>
            <a:lvl1pPr marL="0" indent="0" algn="r">
              <a:buNone/>
              <a:defRPr sz="1800" b="0" i="0"/>
            </a:lvl1pPr>
            <a:lvl2pPr marL="457200" indent="0" algn="r">
              <a:buNone/>
              <a:defRPr sz="1600" b="0" i="0"/>
            </a:lvl2pPr>
            <a:lvl3pPr marL="914400" indent="0" algn="r">
              <a:buNone/>
              <a:defRPr sz="1400" b="0" i="0"/>
            </a:lvl3pPr>
            <a:lvl4pPr marL="1371600" indent="0" algn="r">
              <a:buNone/>
              <a:defRPr sz="1200" b="0" i="0"/>
            </a:lvl4pPr>
            <a:lvl5pPr marL="1828800" indent="0" algn="r">
              <a:buNone/>
              <a:defRPr sz="12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4331203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7EB31-316B-8D40-A46C-834C46ECE0CE}"/>
              </a:ext>
            </a:extLst>
          </p:cNvPr>
          <p:cNvSpPr>
            <a:spLocks noGrp="1"/>
          </p:cNvSpPr>
          <p:nvPr>
            <p:ph type="title"/>
          </p:nvPr>
        </p:nvSpPr>
        <p:spPr>
          <a:xfrm>
            <a:off x="342017" y="1231034"/>
            <a:ext cx="3506969" cy="4553078"/>
          </a:xfrm>
        </p:spPr>
        <p:txBody>
          <a:bodyPr anchor="ctr">
            <a:normAutofit/>
          </a:bodyPr>
          <a:lstStyle>
            <a:lvl1pPr algn="r">
              <a:defRPr sz="4400"/>
            </a:lvl1pPr>
          </a:lstStyle>
          <a:p>
            <a:r>
              <a:rPr lang="en-US" dirty="0"/>
              <a:t>Click to edit Master title style</a:t>
            </a:r>
          </a:p>
        </p:txBody>
      </p:sp>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5/12/2024</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10" name="Picture Placeholder 7">
            <a:extLst>
              <a:ext uri="{FF2B5EF4-FFF2-40B4-BE49-F238E27FC236}">
                <a16:creationId xmlns:a16="http://schemas.microsoft.com/office/drawing/2014/main" id="{818034BB-DC7D-2640-9E8B-61B598FF7615}"/>
              </a:ext>
            </a:extLst>
          </p:cNvPr>
          <p:cNvSpPr>
            <a:spLocks noGrp="1"/>
          </p:cNvSpPr>
          <p:nvPr>
            <p:ph type="pic" sz="quarter" idx="16"/>
          </p:nvPr>
        </p:nvSpPr>
        <p:spPr>
          <a:xfrm>
            <a:off x="3880114" y="0"/>
            <a:ext cx="4431772" cy="6857999"/>
          </a:xfrm>
          <a:solidFill>
            <a:schemeClr val="bg1"/>
          </a:solidFill>
        </p:spPr>
        <p:txBody>
          <a:bodyPr/>
          <a:lstStyle>
            <a:lvl1pPr>
              <a:defRPr b="0" i="0"/>
            </a:lvl1pPr>
          </a:lstStyle>
          <a:p>
            <a:endParaRPr lang="en-US" dirty="0"/>
          </a:p>
        </p:txBody>
      </p:sp>
      <p:sp>
        <p:nvSpPr>
          <p:cNvPr id="11" name="Text Placeholder 6">
            <a:extLst>
              <a:ext uri="{FF2B5EF4-FFF2-40B4-BE49-F238E27FC236}">
                <a16:creationId xmlns:a16="http://schemas.microsoft.com/office/drawing/2014/main" id="{C0A5BB8A-7672-6D49-8988-688435A009DF}"/>
              </a:ext>
            </a:extLst>
          </p:cNvPr>
          <p:cNvSpPr>
            <a:spLocks noGrp="1"/>
          </p:cNvSpPr>
          <p:nvPr>
            <p:ph type="body" sz="quarter" idx="15"/>
          </p:nvPr>
        </p:nvSpPr>
        <p:spPr>
          <a:xfrm>
            <a:off x="8343014" y="1231034"/>
            <a:ext cx="3506969" cy="4553078"/>
          </a:xfrm>
        </p:spPr>
        <p:txBody>
          <a:bodyPr anchor="ctr">
            <a:noAutofit/>
          </a:bodyPr>
          <a:lstStyle>
            <a:lvl1pPr marL="0" indent="0" algn="l">
              <a:buNone/>
              <a:defRPr sz="1800" b="0" i="0"/>
            </a:lvl1pPr>
            <a:lvl2pPr marL="457200" indent="0" algn="l">
              <a:buNone/>
              <a:defRPr sz="1600" b="0" i="0"/>
            </a:lvl2pPr>
            <a:lvl3pPr marL="914400" indent="0" algn="l">
              <a:buNone/>
              <a:defRPr sz="1400" b="0" i="0"/>
            </a:lvl3pPr>
            <a:lvl4pPr marL="1371600" indent="0" algn="l">
              <a:buNone/>
              <a:defRPr sz="1200" b="0" i="0"/>
            </a:lvl4pPr>
            <a:lvl5pPr marL="1828800" indent="0" algn="l">
              <a:buNone/>
              <a:defRPr sz="12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5134069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7EB31-316B-8D40-A46C-834C46ECE0CE}"/>
              </a:ext>
            </a:extLst>
          </p:cNvPr>
          <p:cNvSpPr>
            <a:spLocks noGrp="1"/>
          </p:cNvSpPr>
          <p:nvPr>
            <p:ph type="title"/>
          </p:nvPr>
        </p:nvSpPr>
        <p:spPr>
          <a:xfrm>
            <a:off x="374145" y="967784"/>
            <a:ext cx="7323826" cy="895478"/>
          </a:xfrm>
        </p:spPr>
        <p:txBody>
          <a:bodyPr anchor="ctr">
            <a:noAutofit/>
          </a:bodyPr>
          <a:lstStyle>
            <a:lvl1pPr>
              <a:defRPr sz="4000"/>
            </a:lvl1pPr>
          </a:lstStyle>
          <a:p>
            <a:r>
              <a:rPr lang="en-US" dirty="0"/>
              <a:t>Click to edit Master title style</a:t>
            </a:r>
          </a:p>
        </p:txBody>
      </p:sp>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5/12/2024</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12" name="Picture Placeholder 11">
            <a:extLst>
              <a:ext uri="{FF2B5EF4-FFF2-40B4-BE49-F238E27FC236}">
                <a16:creationId xmlns:a16="http://schemas.microsoft.com/office/drawing/2014/main" id="{CDB2149F-603D-7843-9D40-B4F0702171D3}"/>
              </a:ext>
            </a:extLst>
          </p:cNvPr>
          <p:cNvSpPr>
            <a:spLocks noGrp="1"/>
          </p:cNvSpPr>
          <p:nvPr>
            <p:ph type="pic" sz="quarter" idx="16"/>
          </p:nvPr>
        </p:nvSpPr>
        <p:spPr>
          <a:xfrm>
            <a:off x="374146" y="1998921"/>
            <a:ext cx="7323826" cy="4221770"/>
          </a:xfrm>
          <a:prstGeom prst="rect">
            <a:avLst/>
          </a:prstGeom>
          <a:solidFill>
            <a:schemeClr val="bg1"/>
          </a:solidFill>
        </p:spPr>
        <p:txBody>
          <a:bodyPr wrap="square">
            <a:noAutofit/>
          </a:bodyPr>
          <a:lstStyle>
            <a:lvl1pPr>
              <a:defRPr b="0" i="0"/>
            </a:lvl1pPr>
          </a:lstStyle>
          <a:p>
            <a:endParaRPr lang="en-US" dirty="0"/>
          </a:p>
        </p:txBody>
      </p:sp>
      <p:sp>
        <p:nvSpPr>
          <p:cNvPr id="11" name="Text Placeholder 6">
            <a:extLst>
              <a:ext uri="{FF2B5EF4-FFF2-40B4-BE49-F238E27FC236}">
                <a16:creationId xmlns:a16="http://schemas.microsoft.com/office/drawing/2014/main" id="{C0A5BB8A-7672-6D49-8988-688435A009DF}"/>
              </a:ext>
            </a:extLst>
          </p:cNvPr>
          <p:cNvSpPr>
            <a:spLocks noGrp="1"/>
          </p:cNvSpPr>
          <p:nvPr>
            <p:ph type="body" sz="quarter" idx="15"/>
          </p:nvPr>
        </p:nvSpPr>
        <p:spPr>
          <a:xfrm>
            <a:off x="8293629" y="2459614"/>
            <a:ext cx="3207255" cy="1938771"/>
          </a:xfrm>
        </p:spPr>
        <p:txBody>
          <a:bodyPr>
            <a:noAutofit/>
          </a:bodyPr>
          <a:lstStyle>
            <a:lvl1pPr marL="0" indent="0">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02472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6_Custom Layout">
    <p:bg>
      <p:bgPr>
        <a:solidFill>
          <a:schemeClr val="accent1"/>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D9F6D277-3820-1440-9688-2E75961570FB}"/>
              </a:ext>
            </a:extLst>
          </p:cNvPr>
          <p:cNvSpPr>
            <a:spLocks noGrp="1"/>
          </p:cNvSpPr>
          <p:nvPr>
            <p:ph type="pic" sz="quarter" idx="13"/>
          </p:nvPr>
        </p:nvSpPr>
        <p:spPr>
          <a:xfrm>
            <a:off x="0" y="0"/>
            <a:ext cx="12192000" cy="6858000"/>
          </a:xfrm>
          <a:prstGeom prst="rect">
            <a:avLst/>
          </a:prstGeom>
          <a:solidFill>
            <a:schemeClr val="bg1"/>
          </a:solidFill>
        </p:spPr>
        <p:txBody>
          <a:bodyPr wrap="square">
            <a:noAutofit/>
          </a:bodyPr>
          <a:lstStyle>
            <a:lvl1pPr>
              <a:defRPr b="0" i="0">
                <a:solidFill>
                  <a:schemeClr val="tx1"/>
                </a:solidFill>
              </a:defRPr>
            </a:lvl1pPr>
          </a:lstStyle>
          <a:p>
            <a:endParaRPr lang="en-US" dirty="0"/>
          </a:p>
        </p:txBody>
      </p:sp>
      <p:sp>
        <p:nvSpPr>
          <p:cNvPr id="2" name="Title 1">
            <a:extLst>
              <a:ext uri="{FF2B5EF4-FFF2-40B4-BE49-F238E27FC236}">
                <a16:creationId xmlns:a16="http://schemas.microsoft.com/office/drawing/2014/main" id="{99389E3C-9EB4-AB45-B7C4-A3593B30B202}"/>
              </a:ext>
            </a:extLst>
          </p:cNvPr>
          <p:cNvSpPr>
            <a:spLocks noGrp="1"/>
          </p:cNvSpPr>
          <p:nvPr>
            <p:ph type="title" hasCustomPrompt="1"/>
          </p:nvPr>
        </p:nvSpPr>
        <p:spPr>
          <a:xfrm>
            <a:off x="838200" y="1339056"/>
            <a:ext cx="10515600" cy="1325563"/>
          </a:xfrm>
        </p:spPr>
        <p:txBody>
          <a:bodyPr anchor="b">
            <a:normAutofit/>
          </a:bodyPr>
          <a:lstStyle>
            <a:lvl1pPr algn="ctr">
              <a:defRPr sz="5400">
                <a:solidFill>
                  <a:schemeClr val="accent1"/>
                </a:solidFill>
              </a:defRPr>
            </a:lvl1pPr>
          </a:lstStyle>
          <a:p>
            <a:r>
              <a:rPr lang="en-US" dirty="0"/>
              <a:t>Lorem Ipsum</a:t>
            </a:r>
          </a:p>
        </p:txBody>
      </p:sp>
      <p:sp>
        <p:nvSpPr>
          <p:cNvPr id="3" name="Date Placeholder 2">
            <a:extLst>
              <a:ext uri="{FF2B5EF4-FFF2-40B4-BE49-F238E27FC236}">
                <a16:creationId xmlns:a16="http://schemas.microsoft.com/office/drawing/2014/main" id="{B32B11B6-42A4-6142-A7C8-2743D7B08456}"/>
              </a:ext>
            </a:extLst>
          </p:cNvPr>
          <p:cNvSpPr>
            <a:spLocks noGrp="1"/>
          </p:cNvSpPr>
          <p:nvPr>
            <p:ph type="dt" sz="half" idx="10"/>
          </p:nvPr>
        </p:nvSpPr>
        <p:spPr/>
        <p:txBody>
          <a:bodyPr/>
          <a:lstStyle/>
          <a:p>
            <a:fld id="{CC488FE3-79BF-DB4F-B648-6A8349C22FAF}" type="datetimeFigureOut">
              <a:rPr lang="en-US" smtClean="0"/>
              <a:pPr/>
              <a:t>5/12/2024</a:t>
            </a:fld>
            <a:endParaRPr lang="en-US"/>
          </a:p>
        </p:txBody>
      </p:sp>
      <p:sp>
        <p:nvSpPr>
          <p:cNvPr id="4" name="Footer Placeholder 3">
            <a:extLst>
              <a:ext uri="{FF2B5EF4-FFF2-40B4-BE49-F238E27FC236}">
                <a16:creationId xmlns:a16="http://schemas.microsoft.com/office/drawing/2014/main" id="{FEA50A37-380D-F94E-B5F2-9B3040D1220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F8DE528-A2B4-3D4C-90CE-4430B4F7E4F6}"/>
              </a:ext>
            </a:extLst>
          </p:cNvPr>
          <p:cNvSpPr>
            <a:spLocks noGrp="1"/>
          </p:cNvSpPr>
          <p:nvPr>
            <p:ph type="sldNum" sz="quarter" idx="12"/>
          </p:nvPr>
        </p:nvSpPr>
        <p:spPr/>
        <p:txBody>
          <a:bodyPr/>
          <a:lstStyle/>
          <a:p>
            <a:fld id="{7E324480-4799-EE47-8D39-A19AEB828813}" type="slidenum">
              <a:rPr lang="en-US" smtClean="0"/>
              <a:pPr/>
              <a:t>‹#›</a:t>
            </a:fld>
            <a:endParaRPr lang="en-US"/>
          </a:p>
        </p:txBody>
      </p:sp>
      <p:sp>
        <p:nvSpPr>
          <p:cNvPr id="6" name="Subtitle 2">
            <a:extLst>
              <a:ext uri="{FF2B5EF4-FFF2-40B4-BE49-F238E27FC236}">
                <a16:creationId xmlns:a16="http://schemas.microsoft.com/office/drawing/2014/main" id="{2BC4F468-92DA-1344-817F-5C3B4362626C}"/>
              </a:ext>
            </a:extLst>
          </p:cNvPr>
          <p:cNvSpPr>
            <a:spLocks noGrp="1"/>
          </p:cNvSpPr>
          <p:nvPr>
            <p:ph type="subTitle" idx="1" hasCustomPrompt="1"/>
          </p:nvPr>
        </p:nvSpPr>
        <p:spPr>
          <a:xfrm>
            <a:off x="838200" y="2664619"/>
            <a:ext cx="10515600" cy="2651660"/>
          </a:xfr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i="0">
                <a:latin typeface="Chivo Light"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dolore </a:t>
            </a:r>
            <a:r>
              <a:rPr lang="en-US" dirty="0" err="1"/>
              <a:t>eu</a:t>
            </a:r>
            <a:r>
              <a:rPr lang="en-US" dirty="0"/>
              <a:t> </a:t>
            </a:r>
            <a:r>
              <a:rPr lang="en-US" dirty="0" err="1"/>
              <a:t>fugiat</a:t>
            </a:r>
            <a:r>
              <a:rPr lang="en-US" dirty="0"/>
              <a:t> </a:t>
            </a:r>
            <a:r>
              <a:rPr lang="en-US" dirty="0" err="1"/>
              <a:t>nulla</a:t>
            </a:r>
            <a:r>
              <a:rPr lang="en-US" dirty="0"/>
              <a:t> </a:t>
            </a:r>
            <a:r>
              <a:rPr lang="en-US" dirty="0" err="1"/>
              <a:t>pariatur</a:t>
            </a:r>
            <a:r>
              <a:rPr lang="en-US" dirty="0"/>
              <a:t>. </a:t>
            </a:r>
            <a:r>
              <a:rPr lang="en-US" dirty="0" err="1"/>
              <a:t>Excepteur</a:t>
            </a:r>
            <a:r>
              <a:rPr lang="en-US" dirty="0"/>
              <a:t> </a:t>
            </a:r>
            <a:r>
              <a:rPr lang="en-US" dirty="0" err="1"/>
              <a:t>sint</a:t>
            </a:r>
            <a:r>
              <a:rPr lang="en-US" dirty="0"/>
              <a:t> </a:t>
            </a:r>
            <a:r>
              <a:rPr lang="en-US" dirty="0" err="1"/>
              <a:t>occaecat</a:t>
            </a:r>
            <a:r>
              <a:rPr lang="en-US" dirty="0"/>
              <a:t> </a:t>
            </a:r>
            <a:r>
              <a:rPr lang="en-US" dirty="0" err="1"/>
              <a:t>cupidatat</a:t>
            </a:r>
            <a:r>
              <a:rPr lang="en-US" dirty="0"/>
              <a:t> non </a:t>
            </a:r>
            <a:r>
              <a:rPr lang="en-US" dirty="0" err="1"/>
              <a:t>proident</a:t>
            </a:r>
            <a:r>
              <a:rPr lang="en-US" dirty="0"/>
              <a:t>, sunt in culpa qui </a:t>
            </a:r>
            <a:r>
              <a:rPr lang="en-US" dirty="0" err="1"/>
              <a:t>officia</a:t>
            </a:r>
            <a:r>
              <a:rPr lang="en-US" dirty="0"/>
              <a:t> </a:t>
            </a:r>
            <a:r>
              <a:rPr lang="en-US" dirty="0" err="1"/>
              <a:t>deserunt</a:t>
            </a:r>
            <a:r>
              <a:rPr lang="en-US" dirty="0"/>
              <a:t> </a:t>
            </a:r>
            <a:r>
              <a:rPr lang="en-US" dirty="0" err="1"/>
              <a:t>mollit</a:t>
            </a:r>
            <a:r>
              <a:rPr lang="en-US" dirty="0"/>
              <a:t> </a:t>
            </a:r>
            <a:r>
              <a:rPr lang="en-US" dirty="0" err="1"/>
              <a:t>anim</a:t>
            </a:r>
            <a:r>
              <a:rPr lang="en-US" dirty="0"/>
              <a:t> id </a:t>
            </a:r>
            <a:r>
              <a:rPr lang="en-US" dirty="0" err="1"/>
              <a:t>est</a:t>
            </a:r>
            <a:r>
              <a:rPr lang="en-US" dirty="0"/>
              <a:t> </a:t>
            </a:r>
            <a:r>
              <a:rPr lang="en-US" dirty="0" err="1"/>
              <a:t>laborum</a:t>
            </a:r>
            <a:r>
              <a:rPr lang="en-US" dirty="0"/>
              <a:t>.</a:t>
            </a:r>
          </a:p>
        </p:txBody>
      </p:sp>
    </p:spTree>
    <p:extLst>
      <p:ext uri="{BB962C8B-B14F-4D97-AF65-F5344CB8AC3E}">
        <p14:creationId xmlns:p14="http://schemas.microsoft.com/office/powerpoint/2010/main" val="18073877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7EB31-316B-8D40-A46C-834C46ECE0CE}"/>
              </a:ext>
            </a:extLst>
          </p:cNvPr>
          <p:cNvSpPr>
            <a:spLocks noGrp="1"/>
          </p:cNvSpPr>
          <p:nvPr>
            <p:ph type="title"/>
          </p:nvPr>
        </p:nvSpPr>
        <p:spPr>
          <a:xfrm>
            <a:off x="2968489" y="224003"/>
            <a:ext cx="7323826" cy="895478"/>
          </a:xfrm>
        </p:spPr>
        <p:txBody>
          <a:bodyPr anchor="b">
            <a:normAutofit/>
          </a:bodyPr>
          <a:lstStyle>
            <a:lvl1pPr algn="r">
              <a:defRPr sz="4000"/>
            </a:lvl1pPr>
          </a:lstStyle>
          <a:p>
            <a:r>
              <a:rPr lang="en-US" dirty="0"/>
              <a:t>Click to edit Master title style</a:t>
            </a:r>
          </a:p>
        </p:txBody>
      </p:sp>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5/12/2024</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12" name="Picture Placeholder 11">
            <a:extLst>
              <a:ext uri="{FF2B5EF4-FFF2-40B4-BE49-F238E27FC236}">
                <a16:creationId xmlns:a16="http://schemas.microsoft.com/office/drawing/2014/main" id="{CDB2149F-603D-7843-9D40-B4F0702171D3}"/>
              </a:ext>
            </a:extLst>
          </p:cNvPr>
          <p:cNvSpPr>
            <a:spLocks noGrp="1"/>
          </p:cNvSpPr>
          <p:nvPr>
            <p:ph type="pic" sz="quarter" idx="16"/>
          </p:nvPr>
        </p:nvSpPr>
        <p:spPr>
          <a:xfrm>
            <a:off x="0" y="2681398"/>
            <a:ext cx="10292316" cy="3201044"/>
          </a:xfrm>
          <a:prstGeom prst="rect">
            <a:avLst/>
          </a:prstGeom>
          <a:solidFill>
            <a:schemeClr val="bg1"/>
          </a:solidFill>
        </p:spPr>
        <p:txBody>
          <a:bodyPr wrap="square">
            <a:noAutofit/>
          </a:bodyPr>
          <a:lstStyle>
            <a:lvl1pPr>
              <a:defRPr b="0" i="0"/>
            </a:lvl1pPr>
          </a:lstStyle>
          <a:p>
            <a:endParaRPr lang="en-US" dirty="0"/>
          </a:p>
        </p:txBody>
      </p:sp>
      <p:sp>
        <p:nvSpPr>
          <p:cNvPr id="11" name="Text Placeholder 6">
            <a:extLst>
              <a:ext uri="{FF2B5EF4-FFF2-40B4-BE49-F238E27FC236}">
                <a16:creationId xmlns:a16="http://schemas.microsoft.com/office/drawing/2014/main" id="{C0A5BB8A-7672-6D49-8988-688435A009DF}"/>
              </a:ext>
            </a:extLst>
          </p:cNvPr>
          <p:cNvSpPr>
            <a:spLocks noGrp="1"/>
          </p:cNvSpPr>
          <p:nvPr>
            <p:ph type="body" sz="quarter" idx="15"/>
          </p:nvPr>
        </p:nvSpPr>
        <p:spPr>
          <a:xfrm>
            <a:off x="2968490" y="1119482"/>
            <a:ext cx="7323826" cy="1540652"/>
          </a:xfrm>
        </p:spPr>
        <p:txBody>
          <a:bodyPr>
            <a:noAutofit/>
          </a:bodyPr>
          <a:lstStyle>
            <a:lvl1pPr marL="0" indent="0" algn="r">
              <a:buNone/>
              <a:defRPr sz="1800" b="0" i="0"/>
            </a:lvl1pPr>
            <a:lvl2pPr marL="457200" indent="0" algn="r">
              <a:buNone/>
              <a:defRPr sz="1600" b="0" i="0"/>
            </a:lvl2pPr>
            <a:lvl3pPr marL="914400" indent="0" algn="r">
              <a:buNone/>
              <a:defRPr sz="1400" b="0" i="0"/>
            </a:lvl3pPr>
            <a:lvl4pPr marL="1371600" indent="0" algn="r">
              <a:buNone/>
              <a:defRPr sz="1200" b="0" i="0"/>
            </a:lvl4pPr>
            <a:lvl5pPr marL="1828800" indent="0" algn="r">
              <a:buNone/>
              <a:defRPr sz="12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6398704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9C9FDFD-46CB-994A-91E3-5605B71DBF4A}"/>
              </a:ext>
            </a:extLst>
          </p:cNvPr>
          <p:cNvSpPr>
            <a:spLocks noGrp="1"/>
          </p:cNvSpPr>
          <p:nvPr>
            <p:ph type="pic" sz="quarter" idx="13"/>
          </p:nvPr>
        </p:nvSpPr>
        <p:spPr>
          <a:xfrm>
            <a:off x="374146" y="365125"/>
            <a:ext cx="2521454" cy="2197966"/>
          </a:xfrm>
          <a:solidFill>
            <a:schemeClr val="bg1"/>
          </a:solidFill>
        </p:spPr>
        <p:txBody>
          <a:bodyPr/>
          <a:lstStyle>
            <a:lvl1pPr>
              <a:defRPr b="0" i="0"/>
            </a:lvl1pPr>
          </a:lstStyle>
          <a:p>
            <a:endParaRPr lang="en-US" dirty="0"/>
          </a:p>
        </p:txBody>
      </p:sp>
      <p:sp>
        <p:nvSpPr>
          <p:cNvPr id="2" name="Title 1">
            <a:extLst>
              <a:ext uri="{FF2B5EF4-FFF2-40B4-BE49-F238E27FC236}">
                <a16:creationId xmlns:a16="http://schemas.microsoft.com/office/drawing/2014/main" id="{FF57EB31-316B-8D40-A46C-834C46ECE0CE}"/>
              </a:ext>
            </a:extLst>
          </p:cNvPr>
          <p:cNvSpPr>
            <a:spLocks noGrp="1"/>
          </p:cNvSpPr>
          <p:nvPr>
            <p:ph type="title"/>
          </p:nvPr>
        </p:nvSpPr>
        <p:spPr>
          <a:xfrm>
            <a:off x="374145" y="2875829"/>
            <a:ext cx="11443710" cy="766691"/>
          </a:xfrm>
        </p:spPr>
        <p:txBody>
          <a:bodyPr/>
          <a:lstStyle>
            <a:lvl1pPr algn="ctr">
              <a:defRPr/>
            </a:lvl1pPr>
          </a:lstStyle>
          <a:p>
            <a:r>
              <a:rPr lang="en-US" dirty="0"/>
              <a:t>Click to edit Master title style</a:t>
            </a:r>
          </a:p>
        </p:txBody>
      </p:sp>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5/12/2024</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7" name="Picture Placeholder 7">
            <a:extLst>
              <a:ext uri="{FF2B5EF4-FFF2-40B4-BE49-F238E27FC236}">
                <a16:creationId xmlns:a16="http://schemas.microsoft.com/office/drawing/2014/main" id="{4F869854-3722-4B4B-9DA3-B5247AF213F2}"/>
              </a:ext>
            </a:extLst>
          </p:cNvPr>
          <p:cNvSpPr>
            <a:spLocks noGrp="1"/>
          </p:cNvSpPr>
          <p:nvPr>
            <p:ph type="pic" sz="quarter" idx="14"/>
          </p:nvPr>
        </p:nvSpPr>
        <p:spPr>
          <a:xfrm>
            <a:off x="3348231" y="365125"/>
            <a:ext cx="2521454" cy="2197966"/>
          </a:xfrm>
          <a:solidFill>
            <a:schemeClr val="bg1"/>
          </a:solidFill>
        </p:spPr>
        <p:txBody>
          <a:bodyPr/>
          <a:lstStyle>
            <a:lvl1pPr>
              <a:defRPr b="0" i="0"/>
            </a:lvl1pPr>
          </a:lstStyle>
          <a:p>
            <a:endParaRPr lang="en-US" dirty="0"/>
          </a:p>
        </p:txBody>
      </p:sp>
      <p:sp>
        <p:nvSpPr>
          <p:cNvPr id="9" name="Picture Placeholder 7">
            <a:extLst>
              <a:ext uri="{FF2B5EF4-FFF2-40B4-BE49-F238E27FC236}">
                <a16:creationId xmlns:a16="http://schemas.microsoft.com/office/drawing/2014/main" id="{FB03B086-70F9-6647-BA92-BB712C63680A}"/>
              </a:ext>
            </a:extLst>
          </p:cNvPr>
          <p:cNvSpPr>
            <a:spLocks noGrp="1"/>
          </p:cNvSpPr>
          <p:nvPr>
            <p:ph type="pic" sz="quarter" idx="15"/>
          </p:nvPr>
        </p:nvSpPr>
        <p:spPr>
          <a:xfrm>
            <a:off x="6322316" y="3845646"/>
            <a:ext cx="2521454" cy="2197966"/>
          </a:xfrm>
          <a:solidFill>
            <a:schemeClr val="bg1"/>
          </a:solidFill>
        </p:spPr>
        <p:txBody>
          <a:bodyPr/>
          <a:lstStyle>
            <a:lvl1pPr>
              <a:defRPr b="0" i="0"/>
            </a:lvl1pPr>
          </a:lstStyle>
          <a:p>
            <a:endParaRPr lang="en-US" dirty="0"/>
          </a:p>
        </p:txBody>
      </p:sp>
      <p:sp>
        <p:nvSpPr>
          <p:cNvPr id="10" name="Picture Placeholder 7">
            <a:extLst>
              <a:ext uri="{FF2B5EF4-FFF2-40B4-BE49-F238E27FC236}">
                <a16:creationId xmlns:a16="http://schemas.microsoft.com/office/drawing/2014/main" id="{818034BB-DC7D-2640-9E8B-61B598FF7615}"/>
              </a:ext>
            </a:extLst>
          </p:cNvPr>
          <p:cNvSpPr>
            <a:spLocks noGrp="1"/>
          </p:cNvSpPr>
          <p:nvPr>
            <p:ph type="pic" sz="quarter" idx="16"/>
          </p:nvPr>
        </p:nvSpPr>
        <p:spPr>
          <a:xfrm>
            <a:off x="9296402" y="3845646"/>
            <a:ext cx="2521454" cy="2197966"/>
          </a:xfrm>
          <a:solidFill>
            <a:schemeClr val="bg1"/>
          </a:solidFill>
        </p:spPr>
        <p:txBody>
          <a:bodyPr/>
          <a:lstStyle>
            <a:lvl1pPr>
              <a:defRPr b="0" i="0"/>
            </a:lvl1pPr>
          </a:lstStyle>
          <a:p>
            <a:endParaRPr lang="en-US" dirty="0"/>
          </a:p>
        </p:txBody>
      </p:sp>
      <p:sp>
        <p:nvSpPr>
          <p:cNvPr id="11" name="Text Placeholder 6">
            <a:extLst>
              <a:ext uri="{FF2B5EF4-FFF2-40B4-BE49-F238E27FC236}">
                <a16:creationId xmlns:a16="http://schemas.microsoft.com/office/drawing/2014/main" id="{400E4FC5-3C29-A34A-9ED0-9BB0AABEE51D}"/>
              </a:ext>
            </a:extLst>
          </p:cNvPr>
          <p:cNvSpPr>
            <a:spLocks noGrp="1"/>
          </p:cNvSpPr>
          <p:nvPr>
            <p:ph type="body" sz="quarter" idx="17"/>
          </p:nvPr>
        </p:nvSpPr>
        <p:spPr>
          <a:xfrm>
            <a:off x="6322316" y="365125"/>
            <a:ext cx="5495538" cy="2197966"/>
          </a:xfrm>
        </p:spPr>
        <p:txBody>
          <a:bodyPr>
            <a:noAutofit/>
          </a:bodyPr>
          <a:lstStyle>
            <a:lvl1pPr marL="0" indent="0">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6">
            <a:extLst>
              <a:ext uri="{FF2B5EF4-FFF2-40B4-BE49-F238E27FC236}">
                <a16:creationId xmlns:a16="http://schemas.microsoft.com/office/drawing/2014/main" id="{AA2362EC-5402-4541-ADB3-E692FB79A2F5}"/>
              </a:ext>
            </a:extLst>
          </p:cNvPr>
          <p:cNvSpPr>
            <a:spLocks noGrp="1"/>
          </p:cNvSpPr>
          <p:nvPr>
            <p:ph type="body" sz="quarter" idx="18"/>
          </p:nvPr>
        </p:nvSpPr>
        <p:spPr>
          <a:xfrm>
            <a:off x="374146" y="3845646"/>
            <a:ext cx="5495538" cy="2197966"/>
          </a:xfrm>
        </p:spPr>
        <p:txBody>
          <a:bodyPr>
            <a:noAutofit/>
          </a:bodyPr>
          <a:lstStyle>
            <a:lvl1pPr marL="0" indent="0">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3120566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9C9FDFD-46CB-994A-91E3-5605B71DBF4A}"/>
              </a:ext>
            </a:extLst>
          </p:cNvPr>
          <p:cNvSpPr>
            <a:spLocks noGrp="1"/>
          </p:cNvSpPr>
          <p:nvPr>
            <p:ph type="pic" sz="quarter" idx="13"/>
          </p:nvPr>
        </p:nvSpPr>
        <p:spPr>
          <a:xfrm>
            <a:off x="374146" y="365125"/>
            <a:ext cx="2521454" cy="2197966"/>
          </a:xfrm>
          <a:solidFill>
            <a:schemeClr val="bg1"/>
          </a:solidFill>
        </p:spPr>
        <p:txBody>
          <a:bodyPr/>
          <a:lstStyle>
            <a:lvl1pPr>
              <a:defRPr b="0" i="0"/>
            </a:lvl1pPr>
          </a:lstStyle>
          <a:p>
            <a:endParaRPr lang="en-US" dirty="0"/>
          </a:p>
        </p:txBody>
      </p:sp>
      <p:sp>
        <p:nvSpPr>
          <p:cNvPr id="2" name="Title 1">
            <a:extLst>
              <a:ext uri="{FF2B5EF4-FFF2-40B4-BE49-F238E27FC236}">
                <a16:creationId xmlns:a16="http://schemas.microsoft.com/office/drawing/2014/main" id="{FF57EB31-316B-8D40-A46C-834C46ECE0CE}"/>
              </a:ext>
            </a:extLst>
          </p:cNvPr>
          <p:cNvSpPr>
            <a:spLocks noGrp="1"/>
          </p:cNvSpPr>
          <p:nvPr>
            <p:ph type="title"/>
          </p:nvPr>
        </p:nvSpPr>
        <p:spPr>
          <a:xfrm>
            <a:off x="8610599" y="365125"/>
            <a:ext cx="3207255" cy="2197966"/>
          </a:xfrm>
        </p:spPr>
        <p:txBody>
          <a:bodyPr/>
          <a:lstStyle/>
          <a:p>
            <a:r>
              <a:rPr lang="en-US" dirty="0"/>
              <a:t>Click to edit Master title style</a:t>
            </a:r>
          </a:p>
        </p:txBody>
      </p:sp>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5/12/2024</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7" name="Picture Placeholder 7">
            <a:extLst>
              <a:ext uri="{FF2B5EF4-FFF2-40B4-BE49-F238E27FC236}">
                <a16:creationId xmlns:a16="http://schemas.microsoft.com/office/drawing/2014/main" id="{4F869854-3722-4B4B-9DA3-B5247AF213F2}"/>
              </a:ext>
            </a:extLst>
          </p:cNvPr>
          <p:cNvSpPr>
            <a:spLocks noGrp="1"/>
          </p:cNvSpPr>
          <p:nvPr>
            <p:ph type="pic" sz="quarter" idx="14"/>
          </p:nvPr>
        </p:nvSpPr>
        <p:spPr>
          <a:xfrm>
            <a:off x="3071140" y="365125"/>
            <a:ext cx="2521454" cy="2197966"/>
          </a:xfrm>
          <a:solidFill>
            <a:schemeClr val="bg1"/>
          </a:solidFill>
        </p:spPr>
        <p:txBody>
          <a:bodyPr/>
          <a:lstStyle>
            <a:lvl1pPr>
              <a:defRPr b="0" i="0"/>
            </a:lvl1pPr>
          </a:lstStyle>
          <a:p>
            <a:endParaRPr lang="en-US" dirty="0"/>
          </a:p>
        </p:txBody>
      </p:sp>
      <p:sp>
        <p:nvSpPr>
          <p:cNvPr id="9" name="Picture Placeholder 7">
            <a:extLst>
              <a:ext uri="{FF2B5EF4-FFF2-40B4-BE49-F238E27FC236}">
                <a16:creationId xmlns:a16="http://schemas.microsoft.com/office/drawing/2014/main" id="{FB03B086-70F9-6647-BA92-BB712C63680A}"/>
              </a:ext>
            </a:extLst>
          </p:cNvPr>
          <p:cNvSpPr>
            <a:spLocks noGrp="1"/>
          </p:cNvSpPr>
          <p:nvPr>
            <p:ph type="pic" sz="quarter" idx="15"/>
          </p:nvPr>
        </p:nvSpPr>
        <p:spPr>
          <a:xfrm>
            <a:off x="5768134" y="365125"/>
            <a:ext cx="2521454" cy="2197966"/>
          </a:xfrm>
          <a:solidFill>
            <a:schemeClr val="bg1"/>
          </a:solidFill>
        </p:spPr>
        <p:txBody>
          <a:bodyPr/>
          <a:lstStyle>
            <a:lvl1pPr>
              <a:defRPr b="0" i="0"/>
            </a:lvl1pPr>
          </a:lstStyle>
          <a:p>
            <a:endParaRPr lang="en-US" dirty="0"/>
          </a:p>
        </p:txBody>
      </p:sp>
      <p:sp>
        <p:nvSpPr>
          <p:cNvPr id="10" name="Picture Placeholder 7">
            <a:extLst>
              <a:ext uri="{FF2B5EF4-FFF2-40B4-BE49-F238E27FC236}">
                <a16:creationId xmlns:a16="http://schemas.microsoft.com/office/drawing/2014/main" id="{818034BB-DC7D-2640-9E8B-61B598FF7615}"/>
              </a:ext>
            </a:extLst>
          </p:cNvPr>
          <p:cNvSpPr>
            <a:spLocks noGrp="1"/>
          </p:cNvSpPr>
          <p:nvPr>
            <p:ph type="pic" sz="quarter" idx="16"/>
          </p:nvPr>
        </p:nvSpPr>
        <p:spPr>
          <a:xfrm>
            <a:off x="374146" y="2766219"/>
            <a:ext cx="7915442" cy="3454472"/>
          </a:xfrm>
          <a:solidFill>
            <a:schemeClr val="bg1"/>
          </a:solidFill>
        </p:spPr>
        <p:txBody>
          <a:bodyPr/>
          <a:lstStyle>
            <a:lvl1pPr>
              <a:defRPr b="0" i="0"/>
            </a:lvl1pPr>
          </a:lstStyle>
          <a:p>
            <a:endParaRPr lang="en-US" dirty="0"/>
          </a:p>
        </p:txBody>
      </p:sp>
      <p:sp>
        <p:nvSpPr>
          <p:cNvPr id="11" name="Text Placeholder 6">
            <a:extLst>
              <a:ext uri="{FF2B5EF4-FFF2-40B4-BE49-F238E27FC236}">
                <a16:creationId xmlns:a16="http://schemas.microsoft.com/office/drawing/2014/main" id="{7BDCB00E-E181-034A-B4E2-2FB1C9C17883}"/>
              </a:ext>
            </a:extLst>
          </p:cNvPr>
          <p:cNvSpPr>
            <a:spLocks noGrp="1"/>
          </p:cNvSpPr>
          <p:nvPr>
            <p:ph type="body" sz="quarter" idx="17"/>
          </p:nvPr>
        </p:nvSpPr>
        <p:spPr>
          <a:xfrm>
            <a:off x="8610599" y="2766219"/>
            <a:ext cx="3207255" cy="3454472"/>
          </a:xfrm>
        </p:spPr>
        <p:txBody>
          <a:bodyPr>
            <a:noAutofit/>
          </a:bodyPr>
          <a:lstStyle>
            <a:lvl1pPr marL="0" indent="0">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8043457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9C9FDFD-46CB-994A-91E3-5605B71DBF4A}"/>
              </a:ext>
            </a:extLst>
          </p:cNvPr>
          <p:cNvSpPr>
            <a:spLocks noGrp="1"/>
          </p:cNvSpPr>
          <p:nvPr>
            <p:ph type="pic" sz="quarter" idx="13"/>
          </p:nvPr>
        </p:nvSpPr>
        <p:spPr>
          <a:xfrm>
            <a:off x="374146" y="697634"/>
            <a:ext cx="2553805" cy="2516620"/>
          </a:xfrm>
          <a:solidFill>
            <a:schemeClr val="bg1"/>
          </a:solidFill>
        </p:spPr>
        <p:txBody>
          <a:bodyPr/>
          <a:lstStyle>
            <a:lvl1pPr>
              <a:defRPr b="0" i="0"/>
            </a:lvl1pPr>
          </a:lstStyle>
          <a:p>
            <a:endParaRPr lang="en-US" dirty="0"/>
          </a:p>
        </p:txBody>
      </p:sp>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5/12/2024</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7" name="Picture Placeholder 7">
            <a:extLst>
              <a:ext uri="{FF2B5EF4-FFF2-40B4-BE49-F238E27FC236}">
                <a16:creationId xmlns:a16="http://schemas.microsoft.com/office/drawing/2014/main" id="{4F869854-3722-4B4B-9DA3-B5247AF213F2}"/>
              </a:ext>
            </a:extLst>
          </p:cNvPr>
          <p:cNvSpPr>
            <a:spLocks noGrp="1"/>
          </p:cNvSpPr>
          <p:nvPr>
            <p:ph type="pic" sz="quarter" idx="14"/>
          </p:nvPr>
        </p:nvSpPr>
        <p:spPr>
          <a:xfrm>
            <a:off x="3223540" y="697634"/>
            <a:ext cx="2553805" cy="2516620"/>
          </a:xfrm>
          <a:solidFill>
            <a:schemeClr val="bg1"/>
          </a:solidFill>
        </p:spPr>
        <p:txBody>
          <a:bodyPr/>
          <a:lstStyle>
            <a:lvl1pPr>
              <a:defRPr b="0" i="0"/>
            </a:lvl1pPr>
          </a:lstStyle>
          <a:p>
            <a:endParaRPr lang="en-US" dirty="0"/>
          </a:p>
        </p:txBody>
      </p:sp>
      <p:sp>
        <p:nvSpPr>
          <p:cNvPr id="9" name="Picture Placeholder 7">
            <a:extLst>
              <a:ext uri="{FF2B5EF4-FFF2-40B4-BE49-F238E27FC236}">
                <a16:creationId xmlns:a16="http://schemas.microsoft.com/office/drawing/2014/main" id="{FB03B086-70F9-6647-BA92-BB712C63680A}"/>
              </a:ext>
            </a:extLst>
          </p:cNvPr>
          <p:cNvSpPr>
            <a:spLocks noGrp="1"/>
          </p:cNvSpPr>
          <p:nvPr>
            <p:ph type="pic" sz="quarter" idx="15"/>
          </p:nvPr>
        </p:nvSpPr>
        <p:spPr>
          <a:xfrm>
            <a:off x="374145" y="3532908"/>
            <a:ext cx="2553805" cy="2516620"/>
          </a:xfrm>
          <a:solidFill>
            <a:schemeClr val="bg1"/>
          </a:solidFill>
        </p:spPr>
        <p:txBody>
          <a:bodyPr/>
          <a:lstStyle>
            <a:lvl1pPr>
              <a:defRPr b="0" i="0"/>
            </a:lvl1pPr>
          </a:lstStyle>
          <a:p>
            <a:endParaRPr lang="en-US" dirty="0"/>
          </a:p>
        </p:txBody>
      </p:sp>
      <p:sp>
        <p:nvSpPr>
          <p:cNvPr id="10" name="Picture Placeholder 7">
            <a:extLst>
              <a:ext uri="{FF2B5EF4-FFF2-40B4-BE49-F238E27FC236}">
                <a16:creationId xmlns:a16="http://schemas.microsoft.com/office/drawing/2014/main" id="{818034BB-DC7D-2640-9E8B-61B598FF7615}"/>
              </a:ext>
            </a:extLst>
          </p:cNvPr>
          <p:cNvSpPr>
            <a:spLocks noGrp="1"/>
          </p:cNvSpPr>
          <p:nvPr>
            <p:ph type="pic" sz="quarter" idx="16"/>
          </p:nvPr>
        </p:nvSpPr>
        <p:spPr>
          <a:xfrm>
            <a:off x="3223540" y="3532908"/>
            <a:ext cx="2553805" cy="2516620"/>
          </a:xfrm>
          <a:solidFill>
            <a:schemeClr val="bg1"/>
          </a:solidFill>
        </p:spPr>
        <p:txBody>
          <a:bodyPr/>
          <a:lstStyle>
            <a:lvl1pPr>
              <a:defRPr b="0" i="0"/>
            </a:lvl1pPr>
          </a:lstStyle>
          <a:p>
            <a:endParaRPr lang="en-US" dirty="0"/>
          </a:p>
        </p:txBody>
      </p:sp>
      <p:sp>
        <p:nvSpPr>
          <p:cNvPr id="3" name="Title 2">
            <a:extLst>
              <a:ext uri="{FF2B5EF4-FFF2-40B4-BE49-F238E27FC236}">
                <a16:creationId xmlns:a16="http://schemas.microsoft.com/office/drawing/2014/main" id="{A98DFC60-50BC-894B-8B80-24E61B8F5646}"/>
              </a:ext>
            </a:extLst>
          </p:cNvPr>
          <p:cNvSpPr>
            <a:spLocks noGrp="1"/>
          </p:cNvSpPr>
          <p:nvPr>
            <p:ph type="title"/>
          </p:nvPr>
        </p:nvSpPr>
        <p:spPr>
          <a:xfrm>
            <a:off x="6072934" y="1888691"/>
            <a:ext cx="5280866" cy="1325563"/>
          </a:xfrm>
        </p:spPr>
        <p:txBody>
          <a:bodyPr/>
          <a:lstStyle/>
          <a:p>
            <a:r>
              <a:rPr lang="en-US"/>
              <a:t>Click to edit Master title style</a:t>
            </a:r>
          </a:p>
        </p:txBody>
      </p:sp>
      <p:sp>
        <p:nvSpPr>
          <p:cNvPr id="11" name="Text Placeholder 6">
            <a:extLst>
              <a:ext uri="{FF2B5EF4-FFF2-40B4-BE49-F238E27FC236}">
                <a16:creationId xmlns:a16="http://schemas.microsoft.com/office/drawing/2014/main" id="{6A80F8A3-B225-6547-B2D1-86354B64A79A}"/>
              </a:ext>
            </a:extLst>
          </p:cNvPr>
          <p:cNvSpPr>
            <a:spLocks noGrp="1"/>
          </p:cNvSpPr>
          <p:nvPr>
            <p:ph type="body" sz="quarter" idx="17"/>
          </p:nvPr>
        </p:nvSpPr>
        <p:spPr>
          <a:xfrm>
            <a:off x="6096000" y="3435925"/>
            <a:ext cx="5257800" cy="1938771"/>
          </a:xfrm>
        </p:spPr>
        <p:txBody>
          <a:bodyPr>
            <a:noAutofit/>
          </a:bodyPr>
          <a:lstStyle>
            <a:lvl1pPr marL="0" indent="0">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1039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1_Custom Layout">
    <p:bg>
      <p:bgPr>
        <a:solidFill>
          <a:srgbClr val="F88E38"/>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ACBB8533-D7B6-644D-BD33-D13D8516B8D5}"/>
              </a:ext>
            </a:extLst>
          </p:cNvPr>
          <p:cNvSpPr>
            <a:spLocks noGrp="1"/>
          </p:cNvSpPr>
          <p:nvPr>
            <p:ph type="body" sz="quarter" idx="14" hasCustomPrompt="1"/>
          </p:nvPr>
        </p:nvSpPr>
        <p:spPr>
          <a:xfrm>
            <a:off x="838200" y="762000"/>
            <a:ext cx="10515600" cy="5208588"/>
          </a:xfrm>
          <a:solidFill>
            <a:schemeClr val="bg1">
              <a:alpha val="34000"/>
            </a:schemeClr>
          </a:solidFill>
        </p:spPr>
        <p:txBody>
          <a:bodyPr anchor="ctr"/>
          <a:lstStyle>
            <a:lvl1pPr marL="0" indent="0" algn="ctr">
              <a:buNone/>
              <a:defRPr b="0" i="0"/>
            </a:lvl1pPr>
          </a:lstStyle>
          <a:p>
            <a:pPr lvl="0"/>
            <a:r>
              <a:rPr lang="en-US" dirty="0"/>
              <a:t>  </a:t>
            </a:r>
          </a:p>
        </p:txBody>
      </p:sp>
      <p:sp>
        <p:nvSpPr>
          <p:cNvPr id="13" name="Picture Placeholder 12">
            <a:extLst>
              <a:ext uri="{FF2B5EF4-FFF2-40B4-BE49-F238E27FC236}">
                <a16:creationId xmlns:a16="http://schemas.microsoft.com/office/drawing/2014/main" id="{D9F6D277-3820-1440-9688-2E75961570FB}"/>
              </a:ext>
            </a:extLst>
          </p:cNvPr>
          <p:cNvSpPr>
            <a:spLocks noGrp="1"/>
          </p:cNvSpPr>
          <p:nvPr>
            <p:ph type="pic" sz="quarter" idx="13"/>
          </p:nvPr>
        </p:nvSpPr>
        <p:spPr>
          <a:xfrm>
            <a:off x="0" y="0"/>
            <a:ext cx="12192000" cy="6858000"/>
          </a:xfrm>
          <a:prstGeom prst="rect">
            <a:avLst/>
          </a:prstGeom>
          <a:solidFill>
            <a:schemeClr val="bg1"/>
          </a:solidFill>
        </p:spPr>
        <p:txBody>
          <a:bodyPr wrap="square">
            <a:noAutofit/>
          </a:bodyPr>
          <a:lstStyle>
            <a:lvl1pPr>
              <a:defRPr b="0" i="0">
                <a:solidFill>
                  <a:schemeClr val="tx1"/>
                </a:solidFill>
              </a:defRPr>
            </a:lvl1pPr>
          </a:lstStyle>
          <a:p>
            <a:endParaRPr lang="en-US" dirty="0"/>
          </a:p>
        </p:txBody>
      </p:sp>
      <p:sp>
        <p:nvSpPr>
          <p:cNvPr id="2" name="Title 1">
            <a:extLst>
              <a:ext uri="{FF2B5EF4-FFF2-40B4-BE49-F238E27FC236}">
                <a16:creationId xmlns:a16="http://schemas.microsoft.com/office/drawing/2014/main" id="{99389E3C-9EB4-AB45-B7C4-A3593B30B202}"/>
              </a:ext>
            </a:extLst>
          </p:cNvPr>
          <p:cNvSpPr>
            <a:spLocks noGrp="1"/>
          </p:cNvSpPr>
          <p:nvPr>
            <p:ph type="title" hasCustomPrompt="1"/>
          </p:nvPr>
        </p:nvSpPr>
        <p:spPr>
          <a:xfrm>
            <a:off x="1617921" y="2276475"/>
            <a:ext cx="4478079" cy="1325563"/>
          </a:xfrm>
        </p:spPr>
        <p:txBody>
          <a:bodyPr anchor="b">
            <a:normAutofit/>
          </a:bodyPr>
          <a:lstStyle>
            <a:lvl1pPr algn="ctr">
              <a:defRPr sz="5400"/>
            </a:lvl1pPr>
          </a:lstStyle>
          <a:p>
            <a:r>
              <a:rPr lang="en-US" dirty="0"/>
              <a:t>Lorem Ipsum</a:t>
            </a:r>
          </a:p>
        </p:txBody>
      </p:sp>
      <p:sp>
        <p:nvSpPr>
          <p:cNvPr id="3" name="Date Placeholder 2">
            <a:extLst>
              <a:ext uri="{FF2B5EF4-FFF2-40B4-BE49-F238E27FC236}">
                <a16:creationId xmlns:a16="http://schemas.microsoft.com/office/drawing/2014/main" id="{B32B11B6-42A4-6142-A7C8-2743D7B08456}"/>
              </a:ext>
            </a:extLst>
          </p:cNvPr>
          <p:cNvSpPr>
            <a:spLocks noGrp="1"/>
          </p:cNvSpPr>
          <p:nvPr>
            <p:ph type="dt" sz="half" idx="10"/>
          </p:nvPr>
        </p:nvSpPr>
        <p:spPr/>
        <p:txBody>
          <a:bodyPr/>
          <a:lstStyle/>
          <a:p>
            <a:fld id="{CC488FE3-79BF-DB4F-B648-6A8349C22FAF}" type="datetimeFigureOut">
              <a:rPr lang="en-US" smtClean="0"/>
              <a:pPr/>
              <a:t>5/12/2024</a:t>
            </a:fld>
            <a:endParaRPr lang="en-US"/>
          </a:p>
        </p:txBody>
      </p:sp>
      <p:sp>
        <p:nvSpPr>
          <p:cNvPr id="4" name="Footer Placeholder 3">
            <a:extLst>
              <a:ext uri="{FF2B5EF4-FFF2-40B4-BE49-F238E27FC236}">
                <a16:creationId xmlns:a16="http://schemas.microsoft.com/office/drawing/2014/main" id="{FEA50A37-380D-F94E-B5F2-9B3040D1220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F8DE528-A2B4-3D4C-90CE-4430B4F7E4F6}"/>
              </a:ext>
            </a:extLst>
          </p:cNvPr>
          <p:cNvSpPr>
            <a:spLocks noGrp="1"/>
          </p:cNvSpPr>
          <p:nvPr>
            <p:ph type="sldNum" sz="quarter" idx="12"/>
          </p:nvPr>
        </p:nvSpPr>
        <p:spPr/>
        <p:txBody>
          <a:bodyPr/>
          <a:lstStyle/>
          <a:p>
            <a:fld id="{7E324480-4799-EE47-8D39-A19AEB828813}" type="slidenum">
              <a:rPr lang="en-US" smtClean="0"/>
              <a:pPr/>
              <a:t>‹#›</a:t>
            </a:fld>
            <a:endParaRPr lang="en-US"/>
          </a:p>
        </p:txBody>
      </p:sp>
      <p:sp>
        <p:nvSpPr>
          <p:cNvPr id="9" name="Text Placeholder 9">
            <a:extLst>
              <a:ext uri="{FF2B5EF4-FFF2-40B4-BE49-F238E27FC236}">
                <a16:creationId xmlns:a16="http://schemas.microsoft.com/office/drawing/2014/main" id="{A60B1C4F-631A-2841-BCDB-E21EE524FABB}"/>
              </a:ext>
            </a:extLst>
          </p:cNvPr>
          <p:cNvSpPr>
            <a:spLocks noGrp="1"/>
          </p:cNvSpPr>
          <p:nvPr>
            <p:ph type="body" sz="quarter" idx="15"/>
          </p:nvPr>
        </p:nvSpPr>
        <p:spPr>
          <a:xfrm>
            <a:off x="1617921" y="3602038"/>
            <a:ext cx="4478079" cy="1655762"/>
          </a:xfrm>
        </p:spPr>
        <p:txBody>
          <a:bodyPr/>
          <a:lstStyle>
            <a:lvl1pPr marL="0" indent="0" algn="ctr">
              <a:buNone/>
              <a:defRPr>
                <a:solidFill>
                  <a:schemeClr val="tx2"/>
                </a:solidFill>
              </a:defRPr>
            </a:lvl1pPr>
            <a:lvl2pPr marL="457200" indent="0" algn="ctr">
              <a:buNone/>
              <a:defRPr>
                <a:solidFill>
                  <a:schemeClr val="bg2"/>
                </a:solidFill>
              </a:defRPr>
            </a:lvl2pPr>
            <a:lvl3pPr marL="914400" indent="0" algn="ctr">
              <a:buNone/>
              <a:defRPr>
                <a:solidFill>
                  <a:schemeClr val="bg2"/>
                </a:solidFill>
              </a:defRPr>
            </a:lvl3pPr>
            <a:lvl4pPr marL="1371600" indent="0" algn="ctr">
              <a:buNone/>
              <a:defRPr>
                <a:solidFill>
                  <a:schemeClr val="bg2"/>
                </a:solidFill>
              </a:defRPr>
            </a:lvl4pPr>
            <a:lvl5pPr marL="1828800" indent="0" algn="ctr">
              <a:buNone/>
              <a:defRPr>
                <a:solidFill>
                  <a:schemeClr val="bg2"/>
                </a:solidFill>
              </a:defRPr>
            </a:lvl5pPr>
          </a:lstStyle>
          <a:p>
            <a:pPr lvl="0"/>
            <a:r>
              <a:rPr lang="en-US" dirty="0"/>
              <a:t>Click to edit Master text styles</a:t>
            </a:r>
          </a:p>
        </p:txBody>
      </p:sp>
    </p:spTree>
    <p:extLst>
      <p:ext uri="{BB962C8B-B14F-4D97-AF65-F5344CB8AC3E}">
        <p14:creationId xmlns:p14="http://schemas.microsoft.com/office/powerpoint/2010/main" val="2738247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9C9FDFD-46CB-994A-91E3-5605B71DBF4A}"/>
              </a:ext>
            </a:extLst>
          </p:cNvPr>
          <p:cNvSpPr>
            <a:spLocks noGrp="1"/>
          </p:cNvSpPr>
          <p:nvPr>
            <p:ph type="pic" sz="quarter" idx="13"/>
          </p:nvPr>
        </p:nvSpPr>
        <p:spPr>
          <a:xfrm>
            <a:off x="3893344" y="0"/>
            <a:ext cx="4405312" cy="6858000"/>
          </a:xfrm>
          <a:solidFill>
            <a:schemeClr val="bg1"/>
          </a:solidFill>
        </p:spPr>
        <p:txBody>
          <a:bodyPr/>
          <a:lstStyle>
            <a:lvl1pPr>
              <a:defRPr b="0" i="0"/>
            </a:lvl1pPr>
          </a:lstStyle>
          <a:p>
            <a:endParaRPr lang="en-US" dirty="0"/>
          </a:p>
        </p:txBody>
      </p:sp>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5/12/2024</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9" name="Text Placeholder 6">
            <a:extLst>
              <a:ext uri="{FF2B5EF4-FFF2-40B4-BE49-F238E27FC236}">
                <a16:creationId xmlns:a16="http://schemas.microsoft.com/office/drawing/2014/main" id="{75660800-BC7C-3D4D-BB4D-D14309B627E2}"/>
              </a:ext>
            </a:extLst>
          </p:cNvPr>
          <p:cNvSpPr>
            <a:spLocks noGrp="1"/>
          </p:cNvSpPr>
          <p:nvPr>
            <p:ph type="body" sz="quarter" idx="14"/>
          </p:nvPr>
        </p:nvSpPr>
        <p:spPr>
          <a:xfrm>
            <a:off x="284772" y="1446028"/>
            <a:ext cx="3326754" cy="1982972"/>
          </a:xfrm>
        </p:spPr>
        <p:txBody>
          <a:bodyPr>
            <a:normAutofit/>
          </a:bodyPr>
          <a:lstStyle>
            <a:lvl1pPr marL="0" indent="0" algn="ctr">
              <a:buNone/>
              <a:defRPr sz="2000" b="0" i="0"/>
            </a:lvl1pPr>
            <a:lvl2pPr marL="457200" indent="0" algn="ctr">
              <a:buNone/>
              <a:defRPr sz="1800" b="0" i="0"/>
            </a:lvl2pPr>
            <a:lvl3pPr marL="914400" indent="0" algn="ctr">
              <a:buNone/>
              <a:defRPr sz="1600" b="0" i="0"/>
            </a:lvl3pPr>
            <a:lvl4pPr marL="1371600" indent="0" algn="ctr">
              <a:buNone/>
              <a:defRPr sz="1400" b="0" i="0"/>
            </a:lvl4pPr>
            <a:lvl5pPr marL="1828800" indent="0" algn="ctr">
              <a:buNone/>
              <a:defRPr sz="14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6">
            <a:extLst>
              <a:ext uri="{FF2B5EF4-FFF2-40B4-BE49-F238E27FC236}">
                <a16:creationId xmlns:a16="http://schemas.microsoft.com/office/drawing/2014/main" id="{8BB0B1F9-E45E-7246-93FB-0390711AB993}"/>
              </a:ext>
            </a:extLst>
          </p:cNvPr>
          <p:cNvSpPr>
            <a:spLocks noGrp="1"/>
          </p:cNvSpPr>
          <p:nvPr>
            <p:ph type="body" sz="quarter" idx="15"/>
          </p:nvPr>
        </p:nvSpPr>
        <p:spPr>
          <a:xfrm>
            <a:off x="284772" y="4580749"/>
            <a:ext cx="3326754" cy="1982972"/>
          </a:xfrm>
        </p:spPr>
        <p:txBody>
          <a:bodyPr>
            <a:normAutofit/>
          </a:bodyPr>
          <a:lstStyle>
            <a:lvl1pPr marL="0" indent="0" algn="ctr">
              <a:buNone/>
              <a:defRPr sz="2000" b="0" i="0"/>
            </a:lvl1pPr>
            <a:lvl2pPr marL="457200" indent="0" algn="ctr">
              <a:buNone/>
              <a:defRPr sz="1800" b="0" i="0"/>
            </a:lvl2pPr>
            <a:lvl3pPr marL="914400" indent="0" algn="ctr">
              <a:buNone/>
              <a:defRPr sz="1600" b="0" i="0"/>
            </a:lvl3pPr>
            <a:lvl4pPr marL="1371600" indent="0" algn="ctr">
              <a:buNone/>
              <a:defRPr sz="1400" b="0" i="0"/>
            </a:lvl4pPr>
            <a:lvl5pPr marL="1828800" indent="0" algn="ctr">
              <a:buNone/>
              <a:defRPr sz="14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6">
            <a:extLst>
              <a:ext uri="{FF2B5EF4-FFF2-40B4-BE49-F238E27FC236}">
                <a16:creationId xmlns:a16="http://schemas.microsoft.com/office/drawing/2014/main" id="{0C7732C0-67A9-5747-8D6C-C098C12ACAEA}"/>
              </a:ext>
            </a:extLst>
          </p:cNvPr>
          <p:cNvSpPr>
            <a:spLocks noGrp="1"/>
          </p:cNvSpPr>
          <p:nvPr>
            <p:ph type="body" sz="quarter" idx="16"/>
          </p:nvPr>
        </p:nvSpPr>
        <p:spPr>
          <a:xfrm>
            <a:off x="8580474" y="1446028"/>
            <a:ext cx="3326754" cy="1982972"/>
          </a:xfrm>
        </p:spPr>
        <p:txBody>
          <a:bodyPr>
            <a:normAutofit/>
          </a:bodyPr>
          <a:lstStyle>
            <a:lvl1pPr marL="0" indent="0" algn="ctr">
              <a:buNone/>
              <a:defRPr sz="2000" b="0" i="0"/>
            </a:lvl1pPr>
            <a:lvl2pPr marL="457200" indent="0" algn="ctr">
              <a:buNone/>
              <a:defRPr sz="1800" b="0" i="0"/>
            </a:lvl2pPr>
            <a:lvl3pPr marL="914400" indent="0" algn="ctr">
              <a:buNone/>
              <a:defRPr sz="1600" b="0" i="0"/>
            </a:lvl3pPr>
            <a:lvl4pPr marL="1371600" indent="0" algn="ctr">
              <a:buNone/>
              <a:defRPr sz="1400" b="0" i="0"/>
            </a:lvl4pPr>
            <a:lvl5pPr marL="1828800" indent="0" algn="ctr">
              <a:buNone/>
              <a:defRPr sz="14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6">
            <a:extLst>
              <a:ext uri="{FF2B5EF4-FFF2-40B4-BE49-F238E27FC236}">
                <a16:creationId xmlns:a16="http://schemas.microsoft.com/office/drawing/2014/main" id="{F5FCAB5F-601E-724F-A4FC-9B65024475D0}"/>
              </a:ext>
            </a:extLst>
          </p:cNvPr>
          <p:cNvSpPr>
            <a:spLocks noGrp="1"/>
          </p:cNvSpPr>
          <p:nvPr>
            <p:ph type="body" sz="quarter" idx="17"/>
          </p:nvPr>
        </p:nvSpPr>
        <p:spPr>
          <a:xfrm>
            <a:off x="8580474" y="4580749"/>
            <a:ext cx="3326754" cy="1982972"/>
          </a:xfrm>
        </p:spPr>
        <p:txBody>
          <a:bodyPr>
            <a:normAutofit/>
          </a:bodyPr>
          <a:lstStyle>
            <a:lvl1pPr marL="0" indent="0" algn="ctr">
              <a:buNone/>
              <a:defRPr sz="2000" b="0" i="0"/>
            </a:lvl1pPr>
            <a:lvl2pPr marL="457200" indent="0" algn="ctr">
              <a:buNone/>
              <a:defRPr sz="1800" b="0" i="0"/>
            </a:lvl2pPr>
            <a:lvl3pPr marL="914400" indent="0" algn="ctr">
              <a:buNone/>
              <a:defRPr sz="1600" b="0" i="0"/>
            </a:lvl3pPr>
            <a:lvl4pPr marL="1371600" indent="0" algn="ctr">
              <a:buNone/>
              <a:defRPr sz="1400" b="0" i="0"/>
            </a:lvl4pPr>
            <a:lvl5pPr marL="1828800" indent="0" algn="ctr">
              <a:buNone/>
              <a:defRPr sz="14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14181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7EB31-316B-8D40-A46C-834C46ECE0CE}"/>
              </a:ext>
            </a:extLst>
          </p:cNvPr>
          <p:cNvSpPr>
            <a:spLocks noGrp="1"/>
          </p:cNvSpPr>
          <p:nvPr>
            <p:ph type="title"/>
          </p:nvPr>
        </p:nvSpPr>
        <p:spPr>
          <a:xfrm>
            <a:off x="6525491" y="365126"/>
            <a:ext cx="5181600" cy="2669454"/>
          </a:xfrm>
        </p:spPr>
        <p:txBody>
          <a:bodyPr anchor="b">
            <a:normAutofit/>
          </a:bodyPr>
          <a:lstStyle>
            <a:lvl1pPr>
              <a:defRPr sz="5400"/>
            </a:lvl1pPr>
          </a:lstStyle>
          <a:p>
            <a:r>
              <a:rPr lang="en-US"/>
              <a:t>Click to edit Master title style</a:t>
            </a:r>
          </a:p>
        </p:txBody>
      </p:sp>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5/12/2024</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8" name="Picture Placeholder 7">
            <a:extLst>
              <a:ext uri="{FF2B5EF4-FFF2-40B4-BE49-F238E27FC236}">
                <a16:creationId xmlns:a16="http://schemas.microsoft.com/office/drawing/2014/main" id="{C9C9FDFD-46CB-994A-91E3-5605B71DBF4A}"/>
              </a:ext>
            </a:extLst>
          </p:cNvPr>
          <p:cNvSpPr>
            <a:spLocks noGrp="1"/>
          </p:cNvSpPr>
          <p:nvPr>
            <p:ph type="pic" sz="quarter" idx="13"/>
          </p:nvPr>
        </p:nvSpPr>
        <p:spPr>
          <a:xfrm>
            <a:off x="0" y="0"/>
            <a:ext cx="6095999" cy="6858000"/>
          </a:xfrm>
          <a:solidFill>
            <a:schemeClr val="bg1"/>
          </a:solidFill>
        </p:spPr>
        <p:txBody>
          <a:bodyPr/>
          <a:lstStyle>
            <a:lvl1pPr>
              <a:defRPr b="0" i="0"/>
            </a:lvl1pPr>
          </a:lstStyle>
          <a:p>
            <a:endParaRPr lang="en-US" dirty="0"/>
          </a:p>
        </p:txBody>
      </p:sp>
      <p:sp>
        <p:nvSpPr>
          <p:cNvPr id="7" name="Text Placeholder 6">
            <a:extLst>
              <a:ext uri="{FF2B5EF4-FFF2-40B4-BE49-F238E27FC236}">
                <a16:creationId xmlns:a16="http://schemas.microsoft.com/office/drawing/2014/main" id="{076C4427-8EB4-564E-BF01-EADFAFB3E7CD}"/>
              </a:ext>
            </a:extLst>
          </p:cNvPr>
          <p:cNvSpPr>
            <a:spLocks noGrp="1"/>
          </p:cNvSpPr>
          <p:nvPr>
            <p:ph type="body" sz="quarter" idx="14"/>
          </p:nvPr>
        </p:nvSpPr>
        <p:spPr>
          <a:xfrm>
            <a:off x="6526213" y="3214688"/>
            <a:ext cx="5181600" cy="3141661"/>
          </a:xfrm>
        </p:spPr>
        <p:txBody>
          <a:bodyPr/>
          <a:lstStyle>
            <a:lvl1pPr>
              <a:defRPr b="0" i="0"/>
            </a:lvl1pPr>
            <a:lvl2pPr>
              <a:defRPr b="0" i="0"/>
            </a:lvl2pPr>
            <a:lvl3pPr>
              <a:defRPr b="0" i="0"/>
            </a:lvl3pPr>
            <a:lvl4pPr>
              <a:defRPr b="0" i="0"/>
            </a:lvl4pPr>
            <a:lvl5pPr>
              <a:defRPr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69590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B4A015D-571F-1F4B-974B-CBD2C44674A0}"/>
              </a:ext>
            </a:extLst>
          </p:cNvPr>
          <p:cNvSpPr/>
          <p:nvPr userDrawn="1"/>
        </p:nvSpPr>
        <p:spPr>
          <a:xfrm>
            <a:off x="3687412" y="0"/>
            <a:ext cx="4677631" cy="6858000"/>
          </a:xfrm>
          <a:prstGeom prst="rect">
            <a:avLst/>
          </a:prstGeom>
          <a:solidFill>
            <a:schemeClr val="accent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Roboto Light" panose="02000000000000000000" pitchFamily="2" charset="0"/>
              <a:ea typeface="Roboto Light" panose="02000000000000000000" pitchFamily="2" charset="0"/>
            </a:endParaRPr>
          </a:p>
        </p:txBody>
      </p:sp>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5/12/2024</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a:xfrm>
            <a:off x="3968827" y="6356350"/>
            <a:ext cx="4114800" cy="365125"/>
          </a:xfrm>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8" name="Picture Placeholder 7">
            <a:extLst>
              <a:ext uri="{FF2B5EF4-FFF2-40B4-BE49-F238E27FC236}">
                <a16:creationId xmlns:a16="http://schemas.microsoft.com/office/drawing/2014/main" id="{C9C9FDFD-46CB-994A-91E3-5605B71DBF4A}"/>
              </a:ext>
            </a:extLst>
          </p:cNvPr>
          <p:cNvSpPr>
            <a:spLocks noGrp="1"/>
          </p:cNvSpPr>
          <p:nvPr>
            <p:ph type="pic" sz="quarter" idx="13"/>
          </p:nvPr>
        </p:nvSpPr>
        <p:spPr>
          <a:xfrm>
            <a:off x="9175" y="0"/>
            <a:ext cx="3678237" cy="6858000"/>
          </a:xfrm>
          <a:solidFill>
            <a:schemeClr val="bg1"/>
          </a:solidFill>
        </p:spPr>
        <p:txBody>
          <a:bodyPr/>
          <a:lstStyle>
            <a:lvl1pPr>
              <a:defRPr b="0" i="0"/>
            </a:lvl1pPr>
          </a:lstStyle>
          <a:p>
            <a:endParaRPr lang="en-US" dirty="0"/>
          </a:p>
        </p:txBody>
      </p:sp>
      <p:sp>
        <p:nvSpPr>
          <p:cNvPr id="7" name="Text Placeholder 6">
            <a:extLst>
              <a:ext uri="{FF2B5EF4-FFF2-40B4-BE49-F238E27FC236}">
                <a16:creationId xmlns:a16="http://schemas.microsoft.com/office/drawing/2014/main" id="{076C4427-8EB4-564E-BF01-EADFAFB3E7CD}"/>
              </a:ext>
            </a:extLst>
          </p:cNvPr>
          <p:cNvSpPr>
            <a:spLocks noGrp="1"/>
          </p:cNvSpPr>
          <p:nvPr>
            <p:ph type="body" sz="quarter" idx="14"/>
          </p:nvPr>
        </p:nvSpPr>
        <p:spPr>
          <a:xfrm>
            <a:off x="4069634" y="1496290"/>
            <a:ext cx="3913187" cy="4723536"/>
          </a:xfrm>
        </p:spPr>
        <p:txBody>
          <a:bodyPr/>
          <a:lstStyle>
            <a:lvl1pPr marL="0" indent="0">
              <a:buNone/>
              <a:defRPr b="0" i="0"/>
            </a:lvl1pPr>
            <a:lvl2pPr marL="457200" indent="0">
              <a:buNone/>
              <a:defRPr b="0" i="0"/>
            </a:lvl2pPr>
            <a:lvl3pPr marL="914400" indent="0">
              <a:buNone/>
              <a:defRPr b="0" i="0"/>
            </a:lvl3pPr>
            <a:lvl4pPr marL="1371600" indent="0">
              <a:buNone/>
              <a:defRPr b="0" i="0"/>
            </a:lvl4pPr>
            <a:lvl5pPr marL="1828800" indent="0">
              <a:buNone/>
              <a:defRPr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FF57EB31-316B-8D40-A46C-834C46ECE0CE}"/>
              </a:ext>
            </a:extLst>
          </p:cNvPr>
          <p:cNvSpPr>
            <a:spLocks noGrp="1"/>
          </p:cNvSpPr>
          <p:nvPr>
            <p:ph type="title"/>
          </p:nvPr>
        </p:nvSpPr>
        <p:spPr>
          <a:xfrm>
            <a:off x="4077968" y="401781"/>
            <a:ext cx="3896519" cy="1094509"/>
          </a:xfrm>
        </p:spPr>
        <p:txBody>
          <a:bodyPr anchor="b">
            <a:normAutofit/>
          </a:bodyPr>
          <a:lstStyle>
            <a:lvl1pPr>
              <a:defRPr sz="3200"/>
            </a:lvl1pPr>
          </a:lstStyle>
          <a:p>
            <a:r>
              <a:rPr lang="en-US"/>
              <a:t>Click to edit Master title style</a:t>
            </a:r>
          </a:p>
        </p:txBody>
      </p:sp>
      <p:sp>
        <p:nvSpPr>
          <p:cNvPr id="9" name="Text Placeholder 6">
            <a:extLst>
              <a:ext uri="{FF2B5EF4-FFF2-40B4-BE49-F238E27FC236}">
                <a16:creationId xmlns:a16="http://schemas.microsoft.com/office/drawing/2014/main" id="{4CDEBD39-CAFB-764B-A906-1F6F43175C3A}"/>
              </a:ext>
            </a:extLst>
          </p:cNvPr>
          <p:cNvSpPr>
            <a:spLocks noGrp="1"/>
          </p:cNvSpPr>
          <p:nvPr>
            <p:ph type="body" sz="quarter" idx="15"/>
          </p:nvPr>
        </p:nvSpPr>
        <p:spPr>
          <a:xfrm>
            <a:off x="8471055" y="4281054"/>
            <a:ext cx="3328194" cy="1938771"/>
          </a:xfrm>
        </p:spPr>
        <p:txBody>
          <a:bodyPr>
            <a:noAutofit/>
          </a:bodyPr>
          <a:lstStyle>
            <a:lvl1pPr marL="0" indent="0">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6">
            <a:extLst>
              <a:ext uri="{FF2B5EF4-FFF2-40B4-BE49-F238E27FC236}">
                <a16:creationId xmlns:a16="http://schemas.microsoft.com/office/drawing/2014/main" id="{C18EBCA8-64DD-DE4F-8610-06030AD6F5B2}"/>
              </a:ext>
            </a:extLst>
          </p:cNvPr>
          <p:cNvSpPr>
            <a:spLocks noGrp="1"/>
          </p:cNvSpPr>
          <p:nvPr>
            <p:ph type="body" sz="quarter" idx="16"/>
          </p:nvPr>
        </p:nvSpPr>
        <p:spPr>
          <a:xfrm>
            <a:off x="8465849" y="1732683"/>
            <a:ext cx="3333400" cy="2548371"/>
          </a:xfrm>
        </p:spPr>
        <p:txBody>
          <a:bodyPr anchor="b"/>
          <a:lstStyle>
            <a:lvl1pPr marL="0" indent="0">
              <a:buNone/>
              <a:defRPr b="1" i="0" cap="all" baseline="0">
                <a:latin typeface="Oswald SemiBold" pitchFamily="2" charset="77"/>
              </a:defRPr>
            </a:lvl1pPr>
            <a:lvl2pPr marL="457200" indent="0">
              <a:buNone/>
              <a:defRPr b="1" i="0" cap="all" baseline="0">
                <a:latin typeface="Oswald SemiBold" pitchFamily="2" charset="77"/>
              </a:defRPr>
            </a:lvl2pPr>
            <a:lvl3pPr marL="914400" indent="0">
              <a:buNone/>
              <a:defRPr b="1" i="0" cap="all" baseline="0">
                <a:latin typeface="Oswald SemiBold" pitchFamily="2" charset="77"/>
              </a:defRPr>
            </a:lvl3pPr>
            <a:lvl4pPr marL="1371600" indent="0">
              <a:buNone/>
              <a:defRPr b="1" i="0" cap="all" baseline="0">
                <a:latin typeface="Oswald SemiBold" pitchFamily="2" charset="77"/>
              </a:defRPr>
            </a:lvl4pPr>
            <a:lvl5pPr marL="1828800" indent="0">
              <a:buNone/>
              <a:defRPr b="1" i="0" cap="all" baseline="0">
                <a:latin typeface="Oswald SemiBold" pitchFamily="2" charset="77"/>
              </a:defRPr>
            </a:lvl5pPr>
          </a:lstStyle>
          <a:p>
            <a:pPr lvl="0"/>
            <a:r>
              <a:rPr lang="en-US" dirty="0"/>
              <a:t>Click to edit Master text styles</a:t>
            </a:r>
          </a:p>
        </p:txBody>
      </p:sp>
    </p:spTree>
    <p:extLst>
      <p:ext uri="{BB962C8B-B14F-4D97-AF65-F5344CB8AC3E}">
        <p14:creationId xmlns:p14="http://schemas.microsoft.com/office/powerpoint/2010/main" val="1262226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7EB31-316B-8D40-A46C-834C46ECE0CE}"/>
              </a:ext>
            </a:extLst>
          </p:cNvPr>
          <p:cNvSpPr>
            <a:spLocks noGrp="1"/>
          </p:cNvSpPr>
          <p:nvPr>
            <p:ph type="title"/>
          </p:nvPr>
        </p:nvSpPr>
        <p:spPr>
          <a:xfrm>
            <a:off x="374145" y="497475"/>
            <a:ext cx="11443710" cy="1200872"/>
          </a:xfrm>
        </p:spPr>
        <p:txBody>
          <a:bodyPr>
            <a:normAutofit/>
          </a:bodyPr>
          <a:lstStyle>
            <a:lvl1pPr algn="ctr">
              <a:defRPr sz="5400"/>
            </a:lvl1pPr>
          </a:lstStyle>
          <a:p>
            <a:r>
              <a:rPr lang="en-US" dirty="0"/>
              <a:t>Click to edit Master title style</a:t>
            </a:r>
          </a:p>
        </p:txBody>
      </p:sp>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5/12/2024</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7" name="Text Placeholder 6">
            <a:extLst>
              <a:ext uri="{FF2B5EF4-FFF2-40B4-BE49-F238E27FC236}">
                <a16:creationId xmlns:a16="http://schemas.microsoft.com/office/drawing/2014/main" id="{9BC722EB-B0D0-6649-BCC8-01F41F6B3FED}"/>
              </a:ext>
            </a:extLst>
          </p:cNvPr>
          <p:cNvSpPr>
            <a:spLocks noGrp="1"/>
          </p:cNvSpPr>
          <p:nvPr>
            <p:ph type="body" sz="quarter" idx="15"/>
          </p:nvPr>
        </p:nvSpPr>
        <p:spPr>
          <a:xfrm>
            <a:off x="374146" y="2228131"/>
            <a:ext cx="3466088" cy="1200872"/>
          </a:xfrm>
        </p:spPr>
        <p:txBody>
          <a:bodyPr anchor="b">
            <a:noAutofit/>
          </a:bodyPr>
          <a:lstStyle>
            <a:lvl1pPr marL="0" indent="0" algn="l">
              <a:buNone/>
              <a:defRPr sz="2400" b="1" i="0" cap="all" baseline="0">
                <a:latin typeface="Oswald SemiBold" pitchFamily="2" charset="77"/>
              </a:defRPr>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9" name="Text Placeholder 6">
            <a:extLst>
              <a:ext uri="{FF2B5EF4-FFF2-40B4-BE49-F238E27FC236}">
                <a16:creationId xmlns:a16="http://schemas.microsoft.com/office/drawing/2014/main" id="{AA6247AD-6A28-DA4E-9856-B0457ACF3CE2}"/>
              </a:ext>
            </a:extLst>
          </p:cNvPr>
          <p:cNvSpPr>
            <a:spLocks noGrp="1"/>
          </p:cNvSpPr>
          <p:nvPr>
            <p:ph type="body" sz="quarter" idx="16"/>
          </p:nvPr>
        </p:nvSpPr>
        <p:spPr>
          <a:xfrm>
            <a:off x="4362956" y="2228130"/>
            <a:ext cx="3466088" cy="1200872"/>
          </a:xfrm>
        </p:spPr>
        <p:txBody>
          <a:bodyPr anchor="b">
            <a:noAutofit/>
          </a:bodyPr>
          <a:lstStyle>
            <a:lvl1pPr marL="0" indent="0" algn="l">
              <a:buNone/>
              <a:defRPr sz="2400" b="1" i="0" cap="all" baseline="0">
                <a:latin typeface="Oswald SemiBold" pitchFamily="2" charset="77"/>
              </a:defRPr>
            </a:lvl1pPr>
            <a:lvl2pPr marL="457200" indent="0">
              <a:buNone/>
              <a:defRPr sz="1600" b="1" i="0" cap="all" baseline="0">
                <a:latin typeface="Oswald SemiBold" pitchFamily="2" charset="77"/>
              </a:defRPr>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0" name="Text Placeholder 6">
            <a:extLst>
              <a:ext uri="{FF2B5EF4-FFF2-40B4-BE49-F238E27FC236}">
                <a16:creationId xmlns:a16="http://schemas.microsoft.com/office/drawing/2014/main" id="{51408170-0DC4-794B-8D0C-6D8FDA83BFFE}"/>
              </a:ext>
            </a:extLst>
          </p:cNvPr>
          <p:cNvSpPr>
            <a:spLocks noGrp="1"/>
          </p:cNvSpPr>
          <p:nvPr>
            <p:ph type="body" sz="quarter" idx="17"/>
          </p:nvPr>
        </p:nvSpPr>
        <p:spPr>
          <a:xfrm>
            <a:off x="8351766" y="2228129"/>
            <a:ext cx="3466088" cy="1200872"/>
          </a:xfrm>
        </p:spPr>
        <p:txBody>
          <a:bodyPr anchor="b">
            <a:noAutofit/>
          </a:bodyPr>
          <a:lstStyle>
            <a:lvl1pPr marL="0" indent="0" algn="l">
              <a:buNone/>
              <a:defRPr sz="2400" b="1" i="0" cap="all" baseline="0">
                <a:latin typeface="Oswald SemiBold" pitchFamily="2" charset="77"/>
              </a:defRPr>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1" name="Text Placeholder 6">
            <a:extLst>
              <a:ext uri="{FF2B5EF4-FFF2-40B4-BE49-F238E27FC236}">
                <a16:creationId xmlns:a16="http://schemas.microsoft.com/office/drawing/2014/main" id="{6D6EB1DA-ED53-6F49-9F06-388137EB17DF}"/>
              </a:ext>
            </a:extLst>
          </p:cNvPr>
          <p:cNvSpPr>
            <a:spLocks noGrp="1"/>
          </p:cNvSpPr>
          <p:nvPr>
            <p:ph type="body" sz="quarter" idx="18"/>
          </p:nvPr>
        </p:nvSpPr>
        <p:spPr>
          <a:xfrm>
            <a:off x="374144" y="3429002"/>
            <a:ext cx="3466088" cy="1938771"/>
          </a:xfrm>
        </p:spPr>
        <p:txBody>
          <a:bodyPr>
            <a:noAutofit/>
          </a:bodyPr>
          <a:lstStyle>
            <a:lvl1pPr marL="0" indent="0" algn="l">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2" name="Text Placeholder 6">
            <a:extLst>
              <a:ext uri="{FF2B5EF4-FFF2-40B4-BE49-F238E27FC236}">
                <a16:creationId xmlns:a16="http://schemas.microsoft.com/office/drawing/2014/main" id="{96056064-94F0-8141-8549-E2C1A2D1761C}"/>
              </a:ext>
            </a:extLst>
          </p:cNvPr>
          <p:cNvSpPr>
            <a:spLocks noGrp="1"/>
          </p:cNvSpPr>
          <p:nvPr>
            <p:ph type="body" sz="quarter" idx="19"/>
          </p:nvPr>
        </p:nvSpPr>
        <p:spPr>
          <a:xfrm>
            <a:off x="4362956" y="3429001"/>
            <a:ext cx="3466088" cy="1938771"/>
          </a:xfrm>
        </p:spPr>
        <p:txBody>
          <a:bodyPr>
            <a:noAutofit/>
          </a:bodyPr>
          <a:lstStyle>
            <a:lvl1pPr marL="0" indent="0" algn="l">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3" name="Text Placeholder 6">
            <a:extLst>
              <a:ext uri="{FF2B5EF4-FFF2-40B4-BE49-F238E27FC236}">
                <a16:creationId xmlns:a16="http://schemas.microsoft.com/office/drawing/2014/main" id="{07D5D29D-8CE0-5C49-BAFD-C85F34BEDD82}"/>
              </a:ext>
            </a:extLst>
          </p:cNvPr>
          <p:cNvSpPr>
            <a:spLocks noGrp="1"/>
          </p:cNvSpPr>
          <p:nvPr>
            <p:ph type="body" sz="quarter" idx="20"/>
          </p:nvPr>
        </p:nvSpPr>
        <p:spPr>
          <a:xfrm>
            <a:off x="8351764" y="3429000"/>
            <a:ext cx="3466088" cy="1938771"/>
          </a:xfrm>
        </p:spPr>
        <p:txBody>
          <a:bodyPr>
            <a:noAutofit/>
          </a:bodyPr>
          <a:lstStyle>
            <a:lvl1pPr marL="0" indent="0" algn="l">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Tree>
    <p:extLst>
      <p:ext uri="{BB962C8B-B14F-4D97-AF65-F5344CB8AC3E}">
        <p14:creationId xmlns:p14="http://schemas.microsoft.com/office/powerpoint/2010/main" val="3962022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7EB31-316B-8D40-A46C-834C46ECE0CE}"/>
              </a:ext>
            </a:extLst>
          </p:cNvPr>
          <p:cNvSpPr>
            <a:spLocks noGrp="1"/>
          </p:cNvSpPr>
          <p:nvPr>
            <p:ph type="title"/>
          </p:nvPr>
        </p:nvSpPr>
        <p:spPr>
          <a:xfrm>
            <a:off x="374145" y="497475"/>
            <a:ext cx="11443710" cy="1200872"/>
          </a:xfrm>
        </p:spPr>
        <p:txBody>
          <a:bodyPr>
            <a:normAutofit/>
          </a:bodyPr>
          <a:lstStyle>
            <a:lvl1pPr algn="ctr">
              <a:defRPr sz="5400"/>
            </a:lvl1pPr>
          </a:lstStyle>
          <a:p>
            <a:r>
              <a:rPr lang="en-US" dirty="0"/>
              <a:t>Click to edit Master title style</a:t>
            </a:r>
          </a:p>
        </p:txBody>
      </p:sp>
      <p:sp>
        <p:nvSpPr>
          <p:cNvPr id="4" name="Date Placeholder 3">
            <a:extLst>
              <a:ext uri="{FF2B5EF4-FFF2-40B4-BE49-F238E27FC236}">
                <a16:creationId xmlns:a16="http://schemas.microsoft.com/office/drawing/2014/main" id="{CD16ABB3-7049-994D-B5D6-64F867F5CD7B}"/>
              </a:ext>
            </a:extLst>
          </p:cNvPr>
          <p:cNvSpPr>
            <a:spLocks noGrp="1"/>
          </p:cNvSpPr>
          <p:nvPr>
            <p:ph type="dt" sz="half" idx="10"/>
          </p:nvPr>
        </p:nvSpPr>
        <p:spPr/>
        <p:txBody>
          <a:bodyPr/>
          <a:lstStyle/>
          <a:p>
            <a:fld id="{CC488FE3-79BF-DB4F-B648-6A8349C22FAF}" type="datetimeFigureOut">
              <a:rPr lang="en-US" smtClean="0"/>
              <a:t>5/12/2024</a:t>
            </a:fld>
            <a:endParaRPr lang="en-US"/>
          </a:p>
        </p:txBody>
      </p:sp>
      <p:sp>
        <p:nvSpPr>
          <p:cNvPr id="5" name="Footer Placeholder 4">
            <a:extLst>
              <a:ext uri="{FF2B5EF4-FFF2-40B4-BE49-F238E27FC236}">
                <a16:creationId xmlns:a16="http://schemas.microsoft.com/office/drawing/2014/main" id="{B46ED8D3-9228-7549-BC3E-16B137DF5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B4936-B3C3-224D-8B91-F63EDBA06598}"/>
              </a:ext>
            </a:extLst>
          </p:cNvPr>
          <p:cNvSpPr>
            <a:spLocks noGrp="1"/>
          </p:cNvSpPr>
          <p:nvPr>
            <p:ph type="sldNum" sz="quarter" idx="12"/>
          </p:nvPr>
        </p:nvSpPr>
        <p:spPr/>
        <p:txBody>
          <a:bodyPr/>
          <a:lstStyle/>
          <a:p>
            <a:fld id="{7E324480-4799-EE47-8D39-A19AEB828813}" type="slidenum">
              <a:rPr lang="en-US" smtClean="0"/>
              <a:t>‹#›</a:t>
            </a:fld>
            <a:endParaRPr lang="en-US"/>
          </a:p>
        </p:txBody>
      </p:sp>
      <p:sp>
        <p:nvSpPr>
          <p:cNvPr id="7" name="Text Placeholder 6">
            <a:extLst>
              <a:ext uri="{FF2B5EF4-FFF2-40B4-BE49-F238E27FC236}">
                <a16:creationId xmlns:a16="http://schemas.microsoft.com/office/drawing/2014/main" id="{9BC722EB-B0D0-6649-BCC8-01F41F6B3FED}"/>
              </a:ext>
            </a:extLst>
          </p:cNvPr>
          <p:cNvSpPr>
            <a:spLocks noGrp="1"/>
          </p:cNvSpPr>
          <p:nvPr>
            <p:ph type="body" sz="quarter" idx="15"/>
          </p:nvPr>
        </p:nvSpPr>
        <p:spPr>
          <a:xfrm>
            <a:off x="374145" y="2972410"/>
            <a:ext cx="3650745" cy="1200872"/>
          </a:xfrm>
        </p:spPr>
        <p:txBody>
          <a:bodyPr anchor="b">
            <a:noAutofit/>
          </a:bodyPr>
          <a:lstStyle>
            <a:lvl1pPr marL="0" indent="0" algn="ctr">
              <a:buNone/>
              <a:defRPr sz="2400" b="1" i="0" cap="all" baseline="0">
                <a:latin typeface="Oswald SemiBold" pitchFamily="2" charset="77"/>
              </a:defRPr>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9" name="Text Placeholder 6">
            <a:extLst>
              <a:ext uri="{FF2B5EF4-FFF2-40B4-BE49-F238E27FC236}">
                <a16:creationId xmlns:a16="http://schemas.microsoft.com/office/drawing/2014/main" id="{AA6247AD-6A28-DA4E-9856-B0457ACF3CE2}"/>
              </a:ext>
            </a:extLst>
          </p:cNvPr>
          <p:cNvSpPr>
            <a:spLocks noGrp="1"/>
          </p:cNvSpPr>
          <p:nvPr>
            <p:ph type="body" sz="quarter" idx="16"/>
          </p:nvPr>
        </p:nvSpPr>
        <p:spPr>
          <a:xfrm>
            <a:off x="4270629" y="2972409"/>
            <a:ext cx="3650745" cy="1200872"/>
          </a:xfrm>
        </p:spPr>
        <p:txBody>
          <a:bodyPr anchor="b">
            <a:noAutofit/>
          </a:bodyPr>
          <a:lstStyle>
            <a:lvl1pPr marL="0" indent="0" algn="ctr">
              <a:buNone/>
              <a:defRPr sz="2400" b="1" i="0" cap="all" baseline="0">
                <a:latin typeface="Oswald SemiBold" pitchFamily="2" charset="77"/>
              </a:defRPr>
            </a:lvl1pPr>
            <a:lvl2pPr marL="457200" indent="0">
              <a:buNone/>
              <a:defRPr sz="1600" b="1" i="0" cap="all" baseline="0">
                <a:latin typeface="Oswald SemiBold" pitchFamily="2" charset="77"/>
              </a:defRPr>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0" name="Text Placeholder 6">
            <a:extLst>
              <a:ext uri="{FF2B5EF4-FFF2-40B4-BE49-F238E27FC236}">
                <a16:creationId xmlns:a16="http://schemas.microsoft.com/office/drawing/2014/main" id="{51408170-0DC4-794B-8D0C-6D8FDA83BFFE}"/>
              </a:ext>
            </a:extLst>
          </p:cNvPr>
          <p:cNvSpPr>
            <a:spLocks noGrp="1"/>
          </p:cNvSpPr>
          <p:nvPr>
            <p:ph type="body" sz="quarter" idx="17"/>
          </p:nvPr>
        </p:nvSpPr>
        <p:spPr>
          <a:xfrm>
            <a:off x="8167112" y="2972408"/>
            <a:ext cx="3650745" cy="1200872"/>
          </a:xfrm>
        </p:spPr>
        <p:txBody>
          <a:bodyPr anchor="b">
            <a:noAutofit/>
          </a:bodyPr>
          <a:lstStyle>
            <a:lvl1pPr marL="0" indent="0" algn="ctr">
              <a:buNone/>
              <a:defRPr sz="2400" b="1" i="0" cap="all" baseline="0">
                <a:latin typeface="Oswald SemiBold" pitchFamily="2" charset="77"/>
              </a:defRPr>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1" name="Text Placeholder 6">
            <a:extLst>
              <a:ext uri="{FF2B5EF4-FFF2-40B4-BE49-F238E27FC236}">
                <a16:creationId xmlns:a16="http://schemas.microsoft.com/office/drawing/2014/main" id="{6D6EB1DA-ED53-6F49-9F06-388137EB17DF}"/>
              </a:ext>
            </a:extLst>
          </p:cNvPr>
          <p:cNvSpPr>
            <a:spLocks noGrp="1"/>
          </p:cNvSpPr>
          <p:nvPr>
            <p:ph type="body" sz="quarter" idx="18"/>
          </p:nvPr>
        </p:nvSpPr>
        <p:spPr>
          <a:xfrm>
            <a:off x="374143" y="4173281"/>
            <a:ext cx="3650745" cy="1938771"/>
          </a:xfrm>
        </p:spPr>
        <p:txBody>
          <a:bodyPr>
            <a:noAutofit/>
          </a:bodyPr>
          <a:lstStyle>
            <a:lvl1pPr marL="0" indent="0">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2" name="Text Placeholder 6">
            <a:extLst>
              <a:ext uri="{FF2B5EF4-FFF2-40B4-BE49-F238E27FC236}">
                <a16:creationId xmlns:a16="http://schemas.microsoft.com/office/drawing/2014/main" id="{96056064-94F0-8141-8549-E2C1A2D1761C}"/>
              </a:ext>
            </a:extLst>
          </p:cNvPr>
          <p:cNvSpPr>
            <a:spLocks noGrp="1"/>
          </p:cNvSpPr>
          <p:nvPr>
            <p:ph type="body" sz="quarter" idx="19"/>
          </p:nvPr>
        </p:nvSpPr>
        <p:spPr>
          <a:xfrm>
            <a:off x="4270627" y="4173280"/>
            <a:ext cx="3650745" cy="1938771"/>
          </a:xfrm>
        </p:spPr>
        <p:txBody>
          <a:bodyPr>
            <a:noAutofit/>
          </a:bodyPr>
          <a:lstStyle>
            <a:lvl1pPr marL="0" indent="0">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
        <p:nvSpPr>
          <p:cNvPr id="13" name="Text Placeholder 6">
            <a:extLst>
              <a:ext uri="{FF2B5EF4-FFF2-40B4-BE49-F238E27FC236}">
                <a16:creationId xmlns:a16="http://schemas.microsoft.com/office/drawing/2014/main" id="{07D5D29D-8CE0-5C49-BAFD-C85F34BEDD82}"/>
              </a:ext>
            </a:extLst>
          </p:cNvPr>
          <p:cNvSpPr>
            <a:spLocks noGrp="1"/>
          </p:cNvSpPr>
          <p:nvPr>
            <p:ph type="body" sz="quarter" idx="20"/>
          </p:nvPr>
        </p:nvSpPr>
        <p:spPr>
          <a:xfrm>
            <a:off x="8167110" y="4173279"/>
            <a:ext cx="3650745" cy="1938771"/>
          </a:xfrm>
        </p:spPr>
        <p:txBody>
          <a:bodyPr>
            <a:noAutofit/>
          </a:bodyPr>
          <a:lstStyle>
            <a:lvl1pPr marL="0" indent="0">
              <a:buNone/>
              <a:defRPr sz="1800" b="0" i="0"/>
            </a:lvl1pPr>
            <a:lvl2pPr marL="457200" indent="0">
              <a:buNone/>
              <a:defRPr sz="1600" b="0" i="0"/>
            </a:lvl2pPr>
            <a:lvl3pPr marL="914400" indent="0">
              <a:buNone/>
              <a:defRPr sz="1400" b="0" i="0"/>
            </a:lvl3pPr>
            <a:lvl4pPr marL="1371600" indent="0">
              <a:buNone/>
              <a:defRPr sz="1200" b="0" i="0"/>
            </a:lvl4pPr>
            <a:lvl5pPr marL="1828800" indent="0">
              <a:buNone/>
              <a:defRPr sz="1200" b="0" i="0"/>
            </a:lvl5pPr>
          </a:lstStyle>
          <a:p>
            <a:pPr lvl="0"/>
            <a:r>
              <a:rPr lang="en-US" dirty="0"/>
              <a:t>Click to edit Master text styles</a:t>
            </a:r>
          </a:p>
        </p:txBody>
      </p:sp>
    </p:spTree>
    <p:extLst>
      <p:ext uri="{BB962C8B-B14F-4D97-AF65-F5344CB8AC3E}">
        <p14:creationId xmlns:p14="http://schemas.microsoft.com/office/powerpoint/2010/main" val="139052531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2B6463-B070-BB45-90E2-9C1C867AAD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4AD6BF2F-F7D7-2B45-880A-9B98D91FE9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A661682-1BF7-EE41-9243-D95AF59C9E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b="0" i="0">
                <a:solidFill>
                  <a:schemeClr val="bg2">
                    <a:lumMod val="25000"/>
                  </a:schemeClr>
                </a:solidFill>
                <a:latin typeface="Oswald Medium" pitchFamily="2" charset="77"/>
              </a:defRPr>
            </a:lvl1pPr>
          </a:lstStyle>
          <a:p>
            <a:fld id="{CC488FE3-79BF-DB4F-B648-6A8349C22FAF}" type="datetimeFigureOut">
              <a:rPr lang="en-US" smtClean="0"/>
              <a:pPr/>
              <a:t>5/12/2024</a:t>
            </a:fld>
            <a:endParaRPr lang="en-US" dirty="0"/>
          </a:p>
        </p:txBody>
      </p:sp>
      <p:sp>
        <p:nvSpPr>
          <p:cNvPr id="5" name="Footer Placeholder 4">
            <a:extLst>
              <a:ext uri="{FF2B5EF4-FFF2-40B4-BE49-F238E27FC236}">
                <a16:creationId xmlns:a16="http://schemas.microsoft.com/office/drawing/2014/main" id="{251642CB-2366-3F4E-9D73-1789D4B061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b="0" i="0">
                <a:solidFill>
                  <a:schemeClr val="bg2">
                    <a:lumMod val="25000"/>
                  </a:schemeClr>
                </a:solidFill>
                <a:latin typeface="Oswald Medium" pitchFamily="2" charset="77"/>
              </a:defRPr>
            </a:lvl1pPr>
          </a:lstStyle>
          <a:p>
            <a:endParaRPr lang="en-US" dirty="0"/>
          </a:p>
        </p:txBody>
      </p:sp>
      <p:sp>
        <p:nvSpPr>
          <p:cNvPr id="6" name="Slide Number Placeholder 5">
            <a:extLst>
              <a:ext uri="{FF2B5EF4-FFF2-40B4-BE49-F238E27FC236}">
                <a16:creationId xmlns:a16="http://schemas.microsoft.com/office/drawing/2014/main" id="{866B88C8-E345-D145-89E4-13B882F99E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b="0" i="0">
                <a:solidFill>
                  <a:schemeClr val="bg2">
                    <a:lumMod val="25000"/>
                  </a:schemeClr>
                </a:solidFill>
                <a:latin typeface="Oswald Medium" pitchFamily="2" charset="77"/>
              </a:defRPr>
            </a:lvl1pPr>
          </a:lstStyle>
          <a:p>
            <a:fld id="{7E324480-4799-EE47-8D39-A19AEB828813}" type="slidenum">
              <a:rPr lang="en-US" smtClean="0"/>
              <a:pPr/>
              <a:t>‹#›</a:t>
            </a:fld>
            <a:endParaRPr lang="en-US" dirty="0"/>
          </a:p>
        </p:txBody>
      </p:sp>
    </p:spTree>
    <p:extLst>
      <p:ext uri="{BB962C8B-B14F-4D97-AF65-F5344CB8AC3E}">
        <p14:creationId xmlns:p14="http://schemas.microsoft.com/office/powerpoint/2010/main" val="1806011476"/>
      </p:ext>
    </p:extLst>
  </p:cSld>
  <p:clrMap bg1="lt1" tx1="dk1" bg2="lt2" tx2="dk2" accent1="accent1" accent2="accent2" accent3="accent3" accent4="accent4" accent5="accent5" accent6="accent6" hlink="hlink" folHlink="folHlink"/>
  <p:sldLayoutIdLst>
    <p:sldLayoutId id="2147483660" r:id="rId1"/>
    <p:sldLayoutId id="2147483674" r:id="rId2"/>
    <p:sldLayoutId id="2147483756" r:id="rId3"/>
    <p:sldLayoutId id="2147483675" r:id="rId4"/>
    <p:sldLayoutId id="2147483650" r:id="rId5"/>
    <p:sldLayoutId id="2147483676" r:id="rId6"/>
    <p:sldLayoutId id="2147483677" r:id="rId7"/>
    <p:sldLayoutId id="2147483670" r:id="rId8"/>
    <p:sldLayoutId id="2147483759" r:id="rId9"/>
    <p:sldLayoutId id="2147483760" r:id="rId10"/>
    <p:sldLayoutId id="2147483758" r:id="rId11"/>
    <p:sldLayoutId id="2147483687" r:id="rId12"/>
    <p:sldLayoutId id="2147483680" r:id="rId13"/>
    <p:sldLayoutId id="2147483686" r:id="rId14"/>
    <p:sldLayoutId id="2147483761" r:id="rId15"/>
    <p:sldLayoutId id="2147483762" r:id="rId16"/>
    <p:sldLayoutId id="2147483678" r:id="rId17"/>
    <p:sldLayoutId id="2147483763" r:id="rId18"/>
    <p:sldLayoutId id="2147483688" r:id="rId19"/>
    <p:sldLayoutId id="2147483689" r:id="rId20"/>
    <p:sldLayoutId id="2147483764" r:id="rId21"/>
    <p:sldLayoutId id="2147483765" r:id="rId22"/>
    <p:sldLayoutId id="2147483766" r:id="rId23"/>
    <p:sldLayoutId id="2147483767" r:id="rId24"/>
    <p:sldLayoutId id="2147483679" r:id="rId25"/>
    <p:sldLayoutId id="2147483681" r:id="rId26"/>
    <p:sldLayoutId id="2147483682" r:id="rId27"/>
    <p:sldLayoutId id="2147483684" r:id="rId28"/>
    <p:sldLayoutId id="2147483683" r:id="rId29"/>
    <p:sldLayoutId id="2147483685" r:id="rId30"/>
    <p:sldLayoutId id="2147483671" r:id="rId31"/>
    <p:sldLayoutId id="2147483673" r:id="rId32"/>
    <p:sldLayoutId id="2147483672" r:id="rId33"/>
  </p:sldLayoutIdLst>
  <p:txStyles>
    <p:titleStyle>
      <a:lvl1pPr algn="l" defTabSz="914400" rtl="0" eaLnBrk="1" latinLnBrk="0" hangingPunct="1">
        <a:lnSpc>
          <a:spcPct val="90000"/>
        </a:lnSpc>
        <a:spcBef>
          <a:spcPct val="0"/>
        </a:spcBef>
        <a:buNone/>
        <a:defRPr sz="4400" b="0" i="0" kern="1200" cap="all" baseline="0">
          <a:solidFill>
            <a:schemeClr val="accent1"/>
          </a:solidFill>
          <a:latin typeface="Oswald Medium" pitchFamily="2"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Chivo Light" pitchFamily="2" charset="77"/>
          <a:ea typeface="Roboto Light"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Chivo Light" pitchFamily="2" charset="77"/>
          <a:ea typeface="Roboto Light"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Chivo Light" pitchFamily="2" charset="77"/>
          <a:ea typeface="Roboto Light"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Chivo Light" pitchFamily="2" charset="77"/>
          <a:ea typeface="Roboto Light"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Chivo Light" pitchFamily="2" charset="77"/>
          <a:ea typeface="Roboto Light"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humansintheloop.org/" TargetMode="Externa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5" name="Picture Placeholder 5">
            <a:extLst>
              <a:ext uri="{FF2B5EF4-FFF2-40B4-BE49-F238E27FC236}">
                <a16:creationId xmlns:a16="http://schemas.microsoft.com/office/drawing/2014/main" id="{876F5EA0-F9DF-F149-ADAA-AC92EFA7F5A3}"/>
              </a:ext>
            </a:extLst>
          </p:cNvPr>
          <p:cNvPicPr>
            <a:picLocks noGrp="1" noChangeAspect="1"/>
          </p:cNvPicPr>
          <p:nvPr>
            <p:ph type="pic" sz="quarter" idx="13"/>
          </p:nvPr>
        </p:nvPicPr>
        <p:blipFill>
          <a:blip r:embed="rId2">
            <a:alphaModFix amt="19000"/>
            <a:extLst>
              <a:ext uri="{BEBA8EAE-BF5A-486C-A8C5-ECC9F3942E4B}">
                <a14:imgProps xmlns:a14="http://schemas.microsoft.com/office/drawing/2010/main">
                  <a14:imgLayer r:embed="rId3">
                    <a14:imgEffect>
                      <a14:brightnessContrast contrast="-3000"/>
                    </a14:imgEffect>
                  </a14:imgLayer>
                </a14:imgProps>
              </a:ext>
            </a:extLst>
          </a:blip>
          <a:srcRect t="7845" b="7845"/>
          <a:stretch>
            <a:fillRect/>
          </a:stretch>
        </p:blipFill>
        <p:spPr>
          <a:xfrm>
            <a:off x="0" y="10160"/>
            <a:ext cx="12192000" cy="6858000"/>
          </a:xfrm>
        </p:spPr>
      </p:pic>
      <p:sp>
        <p:nvSpPr>
          <p:cNvPr id="4" name="Title 3">
            <a:extLst>
              <a:ext uri="{FF2B5EF4-FFF2-40B4-BE49-F238E27FC236}">
                <a16:creationId xmlns:a16="http://schemas.microsoft.com/office/drawing/2014/main" id="{1311FF0B-6092-3342-9242-FCBA172EF8B8}"/>
              </a:ext>
            </a:extLst>
          </p:cNvPr>
          <p:cNvSpPr>
            <a:spLocks noGrp="1"/>
          </p:cNvSpPr>
          <p:nvPr>
            <p:ph type="title"/>
          </p:nvPr>
        </p:nvSpPr>
        <p:spPr/>
        <p:txBody>
          <a:bodyPr>
            <a:normAutofit/>
          </a:bodyPr>
          <a:lstStyle/>
          <a:p>
            <a:r>
              <a:rPr lang="en-US" sz="3200" dirty="0">
                <a:solidFill>
                  <a:schemeClr val="accent1"/>
                </a:solidFill>
              </a:rPr>
              <a:t>Semantic segmentation of satellite images</a:t>
            </a:r>
          </a:p>
        </p:txBody>
      </p:sp>
      <p:sp>
        <p:nvSpPr>
          <p:cNvPr id="5" name="Subtitle 4">
            <a:extLst>
              <a:ext uri="{FF2B5EF4-FFF2-40B4-BE49-F238E27FC236}">
                <a16:creationId xmlns:a16="http://schemas.microsoft.com/office/drawing/2014/main" id="{5E0CCD02-1A6B-DC40-8AB3-D3DD875F7ECF}"/>
              </a:ext>
            </a:extLst>
          </p:cNvPr>
          <p:cNvSpPr>
            <a:spLocks noGrp="1"/>
          </p:cNvSpPr>
          <p:nvPr>
            <p:ph type="subTitle" idx="15"/>
          </p:nvPr>
        </p:nvSpPr>
        <p:spPr>
          <a:xfrm>
            <a:off x="838200" y="3602037"/>
            <a:ext cx="10515600" cy="2276475"/>
          </a:xfrm>
        </p:spPr>
        <p:txBody>
          <a:bodyPr>
            <a:normAutofit lnSpcReduction="10000"/>
          </a:bodyPr>
          <a:lstStyle/>
          <a:p>
            <a:pPr algn="l"/>
            <a:r>
              <a:rPr lang="en-US" dirty="0"/>
              <a:t>                                    </a:t>
            </a:r>
            <a:r>
              <a:rPr lang="en-US" sz="2000" dirty="0"/>
              <a:t>NAME : Sai Shankar Gattu</a:t>
            </a:r>
          </a:p>
          <a:p>
            <a:pPr algn="l"/>
            <a:r>
              <a:rPr lang="en-US" sz="2000" dirty="0"/>
              <a:t>                                                   REG NO :12016277</a:t>
            </a:r>
          </a:p>
          <a:p>
            <a:pPr algn="l"/>
            <a:r>
              <a:rPr lang="en-US" sz="2000" dirty="0"/>
              <a:t>                                                   SECTION : K20UP</a:t>
            </a:r>
          </a:p>
          <a:p>
            <a:pPr algn="l"/>
            <a:r>
              <a:rPr lang="en-US" sz="2000" dirty="0"/>
              <a:t>                                                   COURSE NAME : CSE 441 (INDUSTRY INTERNSHIP PROJECT)/ CSE 448           					(INDUSTRY CO – OP  PROJECT-II )</a:t>
            </a:r>
          </a:p>
          <a:p>
            <a:pPr algn="l"/>
            <a:r>
              <a:rPr lang="en-US" sz="2000" dirty="0"/>
              <a:t>                                                    MENTOR NAME : Ved Prakash Choubey</a:t>
            </a:r>
          </a:p>
        </p:txBody>
      </p:sp>
      <p:pic>
        <p:nvPicPr>
          <p:cNvPr id="3" name="Picture 2">
            <a:extLst>
              <a:ext uri="{FF2B5EF4-FFF2-40B4-BE49-F238E27FC236}">
                <a16:creationId xmlns:a16="http://schemas.microsoft.com/office/drawing/2014/main" id="{0B622F75-E70F-48DE-A95A-5A789849BA12}"/>
              </a:ext>
            </a:extLst>
          </p:cNvPr>
          <p:cNvPicPr>
            <a:picLocks noChangeAspect="1"/>
          </p:cNvPicPr>
          <p:nvPr/>
        </p:nvPicPr>
        <p:blipFill>
          <a:blip r:embed="rId4"/>
          <a:stretch>
            <a:fillRect/>
          </a:stretch>
        </p:blipFill>
        <p:spPr>
          <a:xfrm>
            <a:off x="4924425" y="1241424"/>
            <a:ext cx="2343150" cy="1438275"/>
          </a:xfrm>
          <a:prstGeom prst="rect">
            <a:avLst/>
          </a:prstGeom>
        </p:spPr>
      </p:pic>
      <p:sp>
        <p:nvSpPr>
          <p:cNvPr id="6" name="TextBox 5">
            <a:extLst>
              <a:ext uri="{FF2B5EF4-FFF2-40B4-BE49-F238E27FC236}">
                <a16:creationId xmlns:a16="http://schemas.microsoft.com/office/drawing/2014/main" id="{1E3C8A19-9DA9-4E1F-BE36-0147CC154035}"/>
              </a:ext>
            </a:extLst>
          </p:cNvPr>
          <p:cNvSpPr txBox="1"/>
          <p:nvPr/>
        </p:nvSpPr>
        <p:spPr>
          <a:xfrm>
            <a:off x="10761330" y="268941"/>
            <a:ext cx="1202124" cy="400110"/>
          </a:xfrm>
          <a:prstGeom prst="rect">
            <a:avLst/>
          </a:prstGeom>
          <a:noFill/>
        </p:spPr>
        <p:txBody>
          <a:bodyPr wrap="none" rtlCol="0">
            <a:spAutoFit/>
          </a:bodyPr>
          <a:lstStyle/>
          <a:p>
            <a:r>
              <a:rPr lang="en-US" sz="2000" dirty="0" err="1">
                <a:solidFill>
                  <a:srgbClr val="FF0000"/>
                </a:solidFill>
                <a:latin typeface="Arial Black" panose="020B0A04020102020204" pitchFamily="34" charset="0"/>
              </a:rPr>
              <a:t>upGrad</a:t>
            </a:r>
            <a:endParaRPr lang="en-US" sz="2000" dirty="0">
              <a:solidFill>
                <a:srgbClr val="FF0000"/>
              </a:solidFill>
              <a:latin typeface="Arial Black" panose="020B0A04020102020204" pitchFamily="34" charset="0"/>
            </a:endParaRPr>
          </a:p>
        </p:txBody>
      </p:sp>
    </p:spTree>
    <p:extLst>
      <p:ext uri="{BB962C8B-B14F-4D97-AF65-F5344CB8AC3E}">
        <p14:creationId xmlns:p14="http://schemas.microsoft.com/office/powerpoint/2010/main" val="12610454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5" name="Picture Placeholder 5">
            <a:extLst>
              <a:ext uri="{FF2B5EF4-FFF2-40B4-BE49-F238E27FC236}">
                <a16:creationId xmlns:a16="http://schemas.microsoft.com/office/drawing/2014/main" id="{876F5EA0-F9DF-F149-ADAA-AC92EFA7F5A3}"/>
              </a:ext>
            </a:extLst>
          </p:cNvPr>
          <p:cNvPicPr>
            <a:picLocks noGrp="1" noChangeAspect="1"/>
          </p:cNvPicPr>
          <p:nvPr>
            <p:ph type="pic" sz="quarter" idx="13"/>
          </p:nvPr>
        </p:nvPicPr>
        <p:blipFill>
          <a:blip r:embed="rId2">
            <a:alphaModFix amt="19000"/>
            <a:extLst>
              <a:ext uri="{BEBA8EAE-BF5A-486C-A8C5-ECC9F3942E4B}">
                <a14:imgProps xmlns:a14="http://schemas.microsoft.com/office/drawing/2010/main">
                  <a14:imgLayer r:embed="rId3">
                    <a14:imgEffect>
                      <a14:brightnessContrast contrast="-3000"/>
                    </a14:imgEffect>
                  </a14:imgLayer>
                </a14:imgProps>
              </a:ext>
            </a:extLst>
          </a:blip>
          <a:srcRect t="7845" b="7845"/>
          <a:stretch>
            <a:fillRect/>
          </a:stretch>
        </p:blipFill>
        <p:spPr>
          <a:xfrm>
            <a:off x="0" y="11151"/>
            <a:ext cx="12192000" cy="6858000"/>
          </a:xfrm>
        </p:spPr>
      </p:pic>
      <p:sp>
        <p:nvSpPr>
          <p:cNvPr id="4" name="Title 3">
            <a:extLst>
              <a:ext uri="{FF2B5EF4-FFF2-40B4-BE49-F238E27FC236}">
                <a16:creationId xmlns:a16="http://schemas.microsoft.com/office/drawing/2014/main" id="{1311FF0B-6092-3342-9242-FCBA172EF8B8}"/>
              </a:ext>
            </a:extLst>
          </p:cNvPr>
          <p:cNvSpPr>
            <a:spLocks noGrp="1"/>
          </p:cNvSpPr>
          <p:nvPr>
            <p:ph type="title"/>
          </p:nvPr>
        </p:nvSpPr>
        <p:spPr>
          <a:xfrm>
            <a:off x="838200" y="676275"/>
            <a:ext cx="10515600" cy="1325563"/>
          </a:xfrm>
        </p:spPr>
        <p:txBody>
          <a:bodyPr>
            <a:normAutofit/>
          </a:bodyPr>
          <a:lstStyle/>
          <a:p>
            <a:r>
              <a:rPr lang="en-US" sz="2400" dirty="0">
                <a:solidFill>
                  <a:schemeClr val="accent1"/>
                </a:solidFill>
              </a:rPr>
              <a:t>insights</a:t>
            </a:r>
          </a:p>
        </p:txBody>
      </p:sp>
      <p:sp>
        <p:nvSpPr>
          <p:cNvPr id="5" name="Subtitle 4">
            <a:extLst>
              <a:ext uri="{FF2B5EF4-FFF2-40B4-BE49-F238E27FC236}">
                <a16:creationId xmlns:a16="http://schemas.microsoft.com/office/drawing/2014/main" id="{5E0CCD02-1A6B-DC40-8AB3-D3DD875F7ECF}"/>
              </a:ext>
            </a:extLst>
          </p:cNvPr>
          <p:cNvSpPr>
            <a:spLocks noGrp="1"/>
          </p:cNvSpPr>
          <p:nvPr>
            <p:ph type="subTitle" idx="15"/>
          </p:nvPr>
        </p:nvSpPr>
        <p:spPr>
          <a:xfrm>
            <a:off x="1447798" y="2414588"/>
            <a:ext cx="9412705" cy="2843212"/>
          </a:xfrm>
        </p:spPr>
        <p:txBody>
          <a:bodyPr>
            <a:normAutofit/>
          </a:bodyPr>
          <a:lstStyle/>
          <a:p>
            <a:pPr algn="l"/>
            <a:r>
              <a:rPr lang="en-US" sz="2000" dirty="0"/>
              <a:t>Efficiency of model:</a:t>
            </a:r>
          </a:p>
          <a:p>
            <a:pPr marL="342900" indent="-342900" algn="l">
              <a:buFont typeface="Wingdings" panose="05000000000000000000" pitchFamily="2" charset="2"/>
              <a:buChar char="v"/>
            </a:pPr>
            <a:r>
              <a:rPr lang="en-US" sz="2000" dirty="0"/>
              <a:t>U-Net and MobileNetV2 complement each other in this project by combining U-Net's segmentation capabilities with MobileNetV2's efficient feature extraction.</a:t>
            </a:r>
          </a:p>
          <a:p>
            <a:pPr marL="342900" indent="-342900" algn="l">
              <a:buFont typeface="Wingdings" panose="05000000000000000000" pitchFamily="2" charset="2"/>
              <a:buChar char="v"/>
            </a:pPr>
            <a:r>
              <a:rPr lang="en-US" sz="2000" dirty="0"/>
              <a:t>U-Net focuses on precise segmentation, while MobileNetV2 provides a lightweight yet effective backbone for capturing hierarchical features</a:t>
            </a:r>
          </a:p>
          <a:p>
            <a:pPr marL="342900" indent="-342900" algn="l">
              <a:buFont typeface="Wingdings" panose="05000000000000000000" pitchFamily="2" charset="2"/>
              <a:buChar char="v"/>
            </a:pPr>
            <a:r>
              <a:rPr lang="en-US" sz="2000" dirty="0"/>
              <a:t>The combination allows for accurate segmentation results while maintaining computational efficiency, making it suitable for real-time or edge device deployment scenarios.</a:t>
            </a:r>
          </a:p>
        </p:txBody>
      </p:sp>
      <p:pic>
        <p:nvPicPr>
          <p:cNvPr id="3" name="Picture 2">
            <a:extLst>
              <a:ext uri="{FF2B5EF4-FFF2-40B4-BE49-F238E27FC236}">
                <a16:creationId xmlns:a16="http://schemas.microsoft.com/office/drawing/2014/main" id="{D79B161B-05C1-4FFF-90B8-7436B45F4D4B}"/>
              </a:ext>
            </a:extLst>
          </p:cNvPr>
          <p:cNvPicPr>
            <a:picLocks noChangeAspect="1"/>
          </p:cNvPicPr>
          <p:nvPr/>
        </p:nvPicPr>
        <p:blipFill>
          <a:blip r:embed="rId4"/>
          <a:stretch>
            <a:fillRect/>
          </a:stretch>
        </p:blipFill>
        <p:spPr>
          <a:xfrm>
            <a:off x="10629901" y="-33375"/>
            <a:ext cx="1381124" cy="847763"/>
          </a:xfrm>
          <a:prstGeom prst="rect">
            <a:avLst/>
          </a:prstGeom>
        </p:spPr>
      </p:pic>
      <p:sp>
        <p:nvSpPr>
          <p:cNvPr id="2" name="Rectangle 1">
            <a:extLst>
              <a:ext uri="{FF2B5EF4-FFF2-40B4-BE49-F238E27FC236}">
                <a16:creationId xmlns:a16="http://schemas.microsoft.com/office/drawing/2014/main" id="{88C4F62F-6730-4856-9AAD-33B4EDAB1843}"/>
              </a:ext>
            </a:extLst>
          </p:cNvPr>
          <p:cNvSpPr/>
          <p:nvPr/>
        </p:nvSpPr>
        <p:spPr>
          <a:xfrm>
            <a:off x="436544" y="206371"/>
            <a:ext cx="1099147" cy="369332"/>
          </a:xfrm>
          <a:prstGeom prst="rect">
            <a:avLst/>
          </a:prstGeom>
        </p:spPr>
        <p:txBody>
          <a:bodyPr wrap="none">
            <a:spAutoFit/>
          </a:bodyPr>
          <a:lstStyle/>
          <a:p>
            <a:r>
              <a:rPr lang="en-US" dirty="0" err="1">
                <a:solidFill>
                  <a:srgbClr val="FF0000"/>
                </a:solidFill>
                <a:latin typeface="Arial Black" panose="020B0A04020102020204" pitchFamily="34" charset="0"/>
              </a:rPr>
              <a:t>upGrad</a:t>
            </a:r>
            <a:endParaRPr lang="en-US" dirty="0">
              <a:solidFill>
                <a:srgbClr val="FF0000"/>
              </a:solidFill>
              <a:latin typeface="Arial Black" panose="020B0A04020102020204" pitchFamily="34" charset="0"/>
            </a:endParaRPr>
          </a:p>
        </p:txBody>
      </p:sp>
    </p:spTree>
    <p:extLst>
      <p:ext uri="{BB962C8B-B14F-4D97-AF65-F5344CB8AC3E}">
        <p14:creationId xmlns:p14="http://schemas.microsoft.com/office/powerpoint/2010/main" val="3729275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5" name="Picture Placeholder 5">
            <a:extLst>
              <a:ext uri="{FF2B5EF4-FFF2-40B4-BE49-F238E27FC236}">
                <a16:creationId xmlns:a16="http://schemas.microsoft.com/office/drawing/2014/main" id="{876F5EA0-F9DF-F149-ADAA-AC92EFA7F5A3}"/>
              </a:ext>
            </a:extLst>
          </p:cNvPr>
          <p:cNvPicPr>
            <a:picLocks noGrp="1" noChangeAspect="1"/>
          </p:cNvPicPr>
          <p:nvPr>
            <p:ph type="pic" sz="quarter" idx="13"/>
          </p:nvPr>
        </p:nvPicPr>
        <p:blipFill>
          <a:blip r:embed="rId2">
            <a:alphaModFix amt="19000"/>
            <a:extLst>
              <a:ext uri="{BEBA8EAE-BF5A-486C-A8C5-ECC9F3942E4B}">
                <a14:imgProps xmlns:a14="http://schemas.microsoft.com/office/drawing/2010/main">
                  <a14:imgLayer r:embed="rId3">
                    <a14:imgEffect>
                      <a14:brightnessContrast contrast="-3000"/>
                    </a14:imgEffect>
                  </a14:imgLayer>
                </a14:imgProps>
              </a:ext>
            </a:extLst>
          </a:blip>
          <a:srcRect t="7845" b="7845"/>
          <a:stretch>
            <a:fillRect/>
          </a:stretch>
        </p:blipFill>
        <p:spPr/>
      </p:pic>
      <p:sp>
        <p:nvSpPr>
          <p:cNvPr id="4" name="Title 3">
            <a:extLst>
              <a:ext uri="{FF2B5EF4-FFF2-40B4-BE49-F238E27FC236}">
                <a16:creationId xmlns:a16="http://schemas.microsoft.com/office/drawing/2014/main" id="{1311FF0B-6092-3342-9242-FCBA172EF8B8}"/>
              </a:ext>
            </a:extLst>
          </p:cNvPr>
          <p:cNvSpPr>
            <a:spLocks noGrp="1"/>
          </p:cNvSpPr>
          <p:nvPr>
            <p:ph type="title"/>
          </p:nvPr>
        </p:nvSpPr>
        <p:spPr>
          <a:xfrm>
            <a:off x="838200" y="676275"/>
            <a:ext cx="10515600" cy="1325563"/>
          </a:xfrm>
        </p:spPr>
        <p:txBody>
          <a:bodyPr>
            <a:normAutofit/>
          </a:bodyPr>
          <a:lstStyle/>
          <a:p>
            <a:r>
              <a:rPr lang="en-US" sz="2400" dirty="0">
                <a:solidFill>
                  <a:schemeClr val="accent1"/>
                </a:solidFill>
              </a:rPr>
              <a:t>Challenges and solutions</a:t>
            </a:r>
          </a:p>
        </p:txBody>
      </p:sp>
      <p:sp>
        <p:nvSpPr>
          <p:cNvPr id="5" name="Subtitle 4">
            <a:extLst>
              <a:ext uri="{FF2B5EF4-FFF2-40B4-BE49-F238E27FC236}">
                <a16:creationId xmlns:a16="http://schemas.microsoft.com/office/drawing/2014/main" id="{5E0CCD02-1A6B-DC40-8AB3-D3DD875F7ECF}"/>
              </a:ext>
            </a:extLst>
          </p:cNvPr>
          <p:cNvSpPr>
            <a:spLocks noGrp="1"/>
          </p:cNvSpPr>
          <p:nvPr>
            <p:ph type="subTitle" idx="15"/>
          </p:nvPr>
        </p:nvSpPr>
        <p:spPr>
          <a:xfrm>
            <a:off x="1447798" y="2414588"/>
            <a:ext cx="9412705" cy="2843212"/>
          </a:xfrm>
        </p:spPr>
        <p:txBody>
          <a:bodyPr>
            <a:normAutofit/>
          </a:bodyPr>
          <a:lstStyle/>
          <a:p>
            <a:pPr marL="342900" indent="-342900" algn="l">
              <a:buFont typeface="Wingdings" panose="05000000000000000000" pitchFamily="2" charset="2"/>
              <a:buChar char="Ø"/>
            </a:pPr>
            <a:r>
              <a:rPr lang="en-US" sz="2400" dirty="0"/>
              <a:t>Uneven data dimensions and its overcoming by performing patching</a:t>
            </a:r>
          </a:p>
          <a:p>
            <a:pPr marL="342900" indent="-342900" algn="l">
              <a:buFont typeface="Wingdings" panose="05000000000000000000" pitchFamily="2" charset="2"/>
              <a:buChar char="Ø"/>
            </a:pPr>
            <a:r>
              <a:rPr lang="en-US" sz="2400" dirty="0"/>
              <a:t>Choosing Suitable Architectures</a:t>
            </a:r>
          </a:p>
          <a:p>
            <a:pPr marL="342900" indent="-342900" algn="l">
              <a:buFont typeface="Wingdings" panose="05000000000000000000" pitchFamily="2" charset="2"/>
              <a:buChar char="Ø"/>
            </a:pPr>
            <a:r>
              <a:rPr lang="en-US" sz="2400" dirty="0"/>
              <a:t>Resource Constraints</a:t>
            </a:r>
          </a:p>
          <a:p>
            <a:pPr marL="342900" indent="-342900" algn="l">
              <a:buFont typeface="Wingdings" panose="05000000000000000000" pitchFamily="2" charset="2"/>
              <a:buChar char="Ø"/>
            </a:pPr>
            <a:r>
              <a:rPr lang="en-US" sz="2400" dirty="0"/>
              <a:t>Interpretation of Results</a:t>
            </a:r>
          </a:p>
        </p:txBody>
      </p:sp>
      <p:pic>
        <p:nvPicPr>
          <p:cNvPr id="3" name="Picture 2">
            <a:extLst>
              <a:ext uri="{FF2B5EF4-FFF2-40B4-BE49-F238E27FC236}">
                <a16:creationId xmlns:a16="http://schemas.microsoft.com/office/drawing/2014/main" id="{D79B161B-05C1-4FFF-90B8-7436B45F4D4B}"/>
              </a:ext>
            </a:extLst>
          </p:cNvPr>
          <p:cNvPicPr>
            <a:picLocks noChangeAspect="1"/>
          </p:cNvPicPr>
          <p:nvPr/>
        </p:nvPicPr>
        <p:blipFill>
          <a:blip r:embed="rId4"/>
          <a:stretch>
            <a:fillRect/>
          </a:stretch>
        </p:blipFill>
        <p:spPr>
          <a:xfrm>
            <a:off x="10629901" y="-33375"/>
            <a:ext cx="1381124" cy="847763"/>
          </a:xfrm>
          <a:prstGeom prst="rect">
            <a:avLst/>
          </a:prstGeom>
        </p:spPr>
      </p:pic>
      <p:sp>
        <p:nvSpPr>
          <p:cNvPr id="2" name="Rectangle 1">
            <a:extLst>
              <a:ext uri="{FF2B5EF4-FFF2-40B4-BE49-F238E27FC236}">
                <a16:creationId xmlns:a16="http://schemas.microsoft.com/office/drawing/2014/main" id="{88C4F62F-6730-4856-9AAD-33B4EDAB1843}"/>
              </a:ext>
            </a:extLst>
          </p:cNvPr>
          <p:cNvSpPr/>
          <p:nvPr/>
        </p:nvSpPr>
        <p:spPr>
          <a:xfrm>
            <a:off x="436544" y="206371"/>
            <a:ext cx="1099147" cy="369332"/>
          </a:xfrm>
          <a:prstGeom prst="rect">
            <a:avLst/>
          </a:prstGeom>
        </p:spPr>
        <p:txBody>
          <a:bodyPr wrap="none">
            <a:spAutoFit/>
          </a:bodyPr>
          <a:lstStyle/>
          <a:p>
            <a:r>
              <a:rPr lang="en-US" dirty="0" err="1">
                <a:solidFill>
                  <a:srgbClr val="FF0000"/>
                </a:solidFill>
                <a:latin typeface="Arial Black" panose="020B0A04020102020204" pitchFamily="34" charset="0"/>
              </a:rPr>
              <a:t>upGrad</a:t>
            </a:r>
            <a:endParaRPr lang="en-US" dirty="0">
              <a:solidFill>
                <a:srgbClr val="FF0000"/>
              </a:solidFill>
              <a:latin typeface="Arial Black" panose="020B0A04020102020204" pitchFamily="34" charset="0"/>
            </a:endParaRPr>
          </a:p>
        </p:txBody>
      </p:sp>
    </p:spTree>
    <p:extLst>
      <p:ext uri="{BB962C8B-B14F-4D97-AF65-F5344CB8AC3E}">
        <p14:creationId xmlns:p14="http://schemas.microsoft.com/office/powerpoint/2010/main" val="2238827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5" name="Picture Placeholder 5">
            <a:extLst>
              <a:ext uri="{FF2B5EF4-FFF2-40B4-BE49-F238E27FC236}">
                <a16:creationId xmlns:a16="http://schemas.microsoft.com/office/drawing/2014/main" id="{876F5EA0-F9DF-F149-ADAA-AC92EFA7F5A3}"/>
              </a:ext>
            </a:extLst>
          </p:cNvPr>
          <p:cNvPicPr>
            <a:picLocks noGrp="1" noChangeAspect="1"/>
          </p:cNvPicPr>
          <p:nvPr>
            <p:ph type="pic" sz="quarter" idx="13"/>
          </p:nvPr>
        </p:nvPicPr>
        <p:blipFill>
          <a:blip r:embed="rId2">
            <a:alphaModFix amt="19000"/>
            <a:extLst>
              <a:ext uri="{BEBA8EAE-BF5A-486C-A8C5-ECC9F3942E4B}">
                <a14:imgProps xmlns:a14="http://schemas.microsoft.com/office/drawing/2010/main">
                  <a14:imgLayer r:embed="rId3">
                    <a14:imgEffect>
                      <a14:brightnessContrast contrast="-3000"/>
                    </a14:imgEffect>
                  </a14:imgLayer>
                </a14:imgProps>
              </a:ext>
            </a:extLst>
          </a:blip>
          <a:srcRect t="7845" b="7845"/>
          <a:stretch>
            <a:fillRect/>
          </a:stretch>
        </p:blipFill>
        <p:spPr/>
      </p:pic>
      <p:sp>
        <p:nvSpPr>
          <p:cNvPr id="4" name="Title 3">
            <a:extLst>
              <a:ext uri="{FF2B5EF4-FFF2-40B4-BE49-F238E27FC236}">
                <a16:creationId xmlns:a16="http://schemas.microsoft.com/office/drawing/2014/main" id="{1311FF0B-6092-3342-9242-FCBA172EF8B8}"/>
              </a:ext>
            </a:extLst>
          </p:cNvPr>
          <p:cNvSpPr>
            <a:spLocks noGrp="1"/>
          </p:cNvSpPr>
          <p:nvPr>
            <p:ph type="title"/>
          </p:nvPr>
        </p:nvSpPr>
        <p:spPr>
          <a:xfrm>
            <a:off x="838200" y="676275"/>
            <a:ext cx="10515600" cy="1325563"/>
          </a:xfrm>
        </p:spPr>
        <p:txBody>
          <a:bodyPr>
            <a:normAutofit/>
          </a:bodyPr>
          <a:lstStyle/>
          <a:p>
            <a:r>
              <a:rPr lang="en-US" sz="2400" dirty="0">
                <a:solidFill>
                  <a:schemeClr val="accent1"/>
                </a:solidFill>
              </a:rPr>
              <a:t>Results</a:t>
            </a:r>
          </a:p>
        </p:txBody>
      </p:sp>
      <p:sp>
        <p:nvSpPr>
          <p:cNvPr id="5" name="Subtitle 4">
            <a:extLst>
              <a:ext uri="{FF2B5EF4-FFF2-40B4-BE49-F238E27FC236}">
                <a16:creationId xmlns:a16="http://schemas.microsoft.com/office/drawing/2014/main" id="{5E0CCD02-1A6B-DC40-8AB3-D3DD875F7ECF}"/>
              </a:ext>
            </a:extLst>
          </p:cNvPr>
          <p:cNvSpPr>
            <a:spLocks noGrp="1"/>
          </p:cNvSpPr>
          <p:nvPr>
            <p:ph type="subTitle" idx="15"/>
          </p:nvPr>
        </p:nvSpPr>
        <p:spPr>
          <a:xfrm>
            <a:off x="1246413" y="2430917"/>
            <a:ext cx="9791701" cy="2843212"/>
          </a:xfrm>
        </p:spPr>
        <p:txBody>
          <a:bodyPr>
            <a:normAutofit/>
          </a:bodyPr>
          <a:lstStyle/>
          <a:p>
            <a:pPr algn="l"/>
            <a:r>
              <a:rPr lang="en-US" sz="2000" dirty="0"/>
              <a:t>Predictions:</a:t>
            </a:r>
          </a:p>
        </p:txBody>
      </p:sp>
      <p:pic>
        <p:nvPicPr>
          <p:cNvPr id="3" name="Picture 2">
            <a:extLst>
              <a:ext uri="{FF2B5EF4-FFF2-40B4-BE49-F238E27FC236}">
                <a16:creationId xmlns:a16="http://schemas.microsoft.com/office/drawing/2014/main" id="{D79B161B-05C1-4FFF-90B8-7436B45F4D4B}"/>
              </a:ext>
            </a:extLst>
          </p:cNvPr>
          <p:cNvPicPr>
            <a:picLocks noChangeAspect="1"/>
          </p:cNvPicPr>
          <p:nvPr/>
        </p:nvPicPr>
        <p:blipFill>
          <a:blip r:embed="rId4"/>
          <a:stretch>
            <a:fillRect/>
          </a:stretch>
        </p:blipFill>
        <p:spPr>
          <a:xfrm>
            <a:off x="10629901" y="-33375"/>
            <a:ext cx="1381124" cy="847763"/>
          </a:xfrm>
          <a:prstGeom prst="rect">
            <a:avLst/>
          </a:prstGeom>
        </p:spPr>
      </p:pic>
      <p:sp>
        <p:nvSpPr>
          <p:cNvPr id="2" name="Rectangle 1">
            <a:extLst>
              <a:ext uri="{FF2B5EF4-FFF2-40B4-BE49-F238E27FC236}">
                <a16:creationId xmlns:a16="http://schemas.microsoft.com/office/drawing/2014/main" id="{C8BAE1BA-3C16-452D-ABD4-CE99E06ADD07}"/>
              </a:ext>
            </a:extLst>
          </p:cNvPr>
          <p:cNvSpPr/>
          <p:nvPr/>
        </p:nvSpPr>
        <p:spPr>
          <a:xfrm>
            <a:off x="472402" y="205840"/>
            <a:ext cx="1099147" cy="369332"/>
          </a:xfrm>
          <a:prstGeom prst="rect">
            <a:avLst/>
          </a:prstGeom>
        </p:spPr>
        <p:txBody>
          <a:bodyPr wrap="none">
            <a:spAutoFit/>
          </a:bodyPr>
          <a:lstStyle/>
          <a:p>
            <a:r>
              <a:rPr lang="en-US" dirty="0" err="1">
                <a:solidFill>
                  <a:srgbClr val="FF0000"/>
                </a:solidFill>
                <a:latin typeface="Arial Black" panose="020B0A04020102020204" pitchFamily="34" charset="0"/>
              </a:rPr>
              <a:t>upGrad</a:t>
            </a:r>
            <a:endParaRPr lang="en-US" dirty="0">
              <a:solidFill>
                <a:srgbClr val="FF0000"/>
              </a:solidFill>
              <a:latin typeface="Arial Black" panose="020B0A04020102020204" pitchFamily="34" charset="0"/>
            </a:endParaRPr>
          </a:p>
        </p:txBody>
      </p:sp>
      <p:pic>
        <p:nvPicPr>
          <p:cNvPr id="7" name="Picture 6">
            <a:extLst>
              <a:ext uri="{FF2B5EF4-FFF2-40B4-BE49-F238E27FC236}">
                <a16:creationId xmlns:a16="http://schemas.microsoft.com/office/drawing/2014/main" id="{E2CF49B8-D8F6-BCD8-33B6-912866942D8E}"/>
              </a:ext>
            </a:extLst>
          </p:cNvPr>
          <p:cNvPicPr>
            <a:picLocks noChangeAspect="1"/>
          </p:cNvPicPr>
          <p:nvPr/>
        </p:nvPicPr>
        <p:blipFill>
          <a:blip r:embed="rId5"/>
          <a:stretch>
            <a:fillRect/>
          </a:stretch>
        </p:blipFill>
        <p:spPr>
          <a:xfrm>
            <a:off x="1980931" y="2935344"/>
            <a:ext cx="7753993" cy="2593265"/>
          </a:xfrm>
          <a:prstGeom prst="rect">
            <a:avLst/>
          </a:prstGeom>
        </p:spPr>
      </p:pic>
    </p:spTree>
    <p:extLst>
      <p:ext uri="{BB962C8B-B14F-4D97-AF65-F5344CB8AC3E}">
        <p14:creationId xmlns:p14="http://schemas.microsoft.com/office/powerpoint/2010/main" val="2215294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5" name="Picture Placeholder 5">
            <a:extLst>
              <a:ext uri="{FF2B5EF4-FFF2-40B4-BE49-F238E27FC236}">
                <a16:creationId xmlns:a16="http://schemas.microsoft.com/office/drawing/2014/main" id="{876F5EA0-F9DF-F149-ADAA-AC92EFA7F5A3}"/>
              </a:ext>
            </a:extLst>
          </p:cNvPr>
          <p:cNvPicPr>
            <a:picLocks noGrp="1" noChangeAspect="1"/>
          </p:cNvPicPr>
          <p:nvPr>
            <p:ph type="pic" sz="quarter" idx="13"/>
          </p:nvPr>
        </p:nvPicPr>
        <p:blipFill>
          <a:blip r:embed="rId2">
            <a:alphaModFix amt="19000"/>
            <a:extLst>
              <a:ext uri="{BEBA8EAE-BF5A-486C-A8C5-ECC9F3942E4B}">
                <a14:imgProps xmlns:a14="http://schemas.microsoft.com/office/drawing/2010/main">
                  <a14:imgLayer r:embed="rId3">
                    <a14:imgEffect>
                      <a14:brightnessContrast contrast="-3000"/>
                    </a14:imgEffect>
                  </a14:imgLayer>
                </a14:imgProps>
              </a:ext>
            </a:extLst>
          </a:blip>
          <a:srcRect t="7845" b="7845"/>
          <a:stretch>
            <a:fillRect/>
          </a:stretch>
        </p:blipFill>
        <p:spPr>
          <a:xfrm>
            <a:off x="11430" y="11430"/>
            <a:ext cx="12192000" cy="6858000"/>
          </a:xfrm>
        </p:spPr>
      </p:pic>
      <p:sp>
        <p:nvSpPr>
          <p:cNvPr id="4" name="Title 3">
            <a:extLst>
              <a:ext uri="{FF2B5EF4-FFF2-40B4-BE49-F238E27FC236}">
                <a16:creationId xmlns:a16="http://schemas.microsoft.com/office/drawing/2014/main" id="{1311FF0B-6092-3342-9242-FCBA172EF8B8}"/>
              </a:ext>
            </a:extLst>
          </p:cNvPr>
          <p:cNvSpPr>
            <a:spLocks noGrp="1"/>
          </p:cNvSpPr>
          <p:nvPr>
            <p:ph type="title"/>
          </p:nvPr>
        </p:nvSpPr>
        <p:spPr>
          <a:xfrm>
            <a:off x="838200" y="676275"/>
            <a:ext cx="10515600" cy="1325563"/>
          </a:xfrm>
        </p:spPr>
        <p:txBody>
          <a:bodyPr>
            <a:normAutofit/>
          </a:bodyPr>
          <a:lstStyle/>
          <a:p>
            <a:r>
              <a:rPr lang="en-US" sz="2400" dirty="0">
                <a:solidFill>
                  <a:schemeClr val="accent1"/>
                </a:solidFill>
              </a:rPr>
              <a:t>conclusion</a:t>
            </a:r>
          </a:p>
        </p:txBody>
      </p:sp>
      <p:sp>
        <p:nvSpPr>
          <p:cNvPr id="5" name="Subtitle 4">
            <a:extLst>
              <a:ext uri="{FF2B5EF4-FFF2-40B4-BE49-F238E27FC236}">
                <a16:creationId xmlns:a16="http://schemas.microsoft.com/office/drawing/2014/main" id="{5E0CCD02-1A6B-DC40-8AB3-D3DD875F7ECF}"/>
              </a:ext>
            </a:extLst>
          </p:cNvPr>
          <p:cNvSpPr>
            <a:spLocks noGrp="1"/>
          </p:cNvSpPr>
          <p:nvPr>
            <p:ph type="subTitle" idx="15"/>
          </p:nvPr>
        </p:nvSpPr>
        <p:spPr>
          <a:xfrm>
            <a:off x="1246413" y="2430917"/>
            <a:ext cx="9791701" cy="2843212"/>
          </a:xfrm>
        </p:spPr>
        <p:txBody>
          <a:bodyPr>
            <a:normAutofit/>
          </a:bodyPr>
          <a:lstStyle/>
          <a:p>
            <a:pPr marL="342900" indent="-342900" algn="l">
              <a:buFont typeface="Arial" panose="020B0604020202020204" pitchFamily="34" charset="0"/>
              <a:buChar char="•"/>
            </a:pPr>
            <a:r>
              <a:rPr lang="en-US" sz="2000" dirty="0"/>
              <a:t>The preprocessing steps played a pivotal role in laying the foundation for the development of a robust semantic segmentation system for satellite images. </a:t>
            </a:r>
          </a:p>
          <a:p>
            <a:pPr marL="342900" indent="-342900" algn="l">
              <a:buFont typeface="Arial" panose="020B0604020202020204" pitchFamily="34" charset="0"/>
              <a:buChar char="•"/>
            </a:pPr>
            <a:r>
              <a:rPr lang="en-US" sz="2000" dirty="0"/>
              <a:t>This project sets the stage for impactful advancements in remote sensing technology and its applications across diverse domains.</a:t>
            </a:r>
          </a:p>
          <a:p>
            <a:pPr marL="342900" indent="-342900" algn="l">
              <a:buFont typeface="Arial" panose="020B0604020202020204" pitchFamily="34" charset="0"/>
              <a:buChar char="•"/>
            </a:pPr>
            <a:r>
              <a:rPr lang="en-US" sz="2000" dirty="0"/>
              <a:t>Demonstrated the model's potential impact in various domains, including medical imaging, satellite imagery analysis, environmental monitoring, Urban Planning, Disaster management</a:t>
            </a:r>
          </a:p>
          <a:p>
            <a:pPr algn="l"/>
            <a:endParaRPr lang="en-US" sz="2000" dirty="0"/>
          </a:p>
        </p:txBody>
      </p:sp>
      <p:pic>
        <p:nvPicPr>
          <p:cNvPr id="3" name="Picture 2">
            <a:extLst>
              <a:ext uri="{FF2B5EF4-FFF2-40B4-BE49-F238E27FC236}">
                <a16:creationId xmlns:a16="http://schemas.microsoft.com/office/drawing/2014/main" id="{D79B161B-05C1-4FFF-90B8-7436B45F4D4B}"/>
              </a:ext>
            </a:extLst>
          </p:cNvPr>
          <p:cNvPicPr>
            <a:picLocks noChangeAspect="1"/>
          </p:cNvPicPr>
          <p:nvPr/>
        </p:nvPicPr>
        <p:blipFill>
          <a:blip r:embed="rId4"/>
          <a:stretch>
            <a:fillRect/>
          </a:stretch>
        </p:blipFill>
        <p:spPr>
          <a:xfrm>
            <a:off x="10629901" y="-33375"/>
            <a:ext cx="1381124" cy="847763"/>
          </a:xfrm>
          <a:prstGeom prst="rect">
            <a:avLst/>
          </a:prstGeom>
        </p:spPr>
      </p:pic>
      <p:sp>
        <p:nvSpPr>
          <p:cNvPr id="2" name="Rectangle 1">
            <a:extLst>
              <a:ext uri="{FF2B5EF4-FFF2-40B4-BE49-F238E27FC236}">
                <a16:creationId xmlns:a16="http://schemas.microsoft.com/office/drawing/2014/main" id="{C8BAE1BA-3C16-452D-ABD4-CE99E06ADD07}"/>
              </a:ext>
            </a:extLst>
          </p:cNvPr>
          <p:cNvSpPr/>
          <p:nvPr/>
        </p:nvSpPr>
        <p:spPr>
          <a:xfrm>
            <a:off x="472402" y="205840"/>
            <a:ext cx="1099147" cy="369332"/>
          </a:xfrm>
          <a:prstGeom prst="rect">
            <a:avLst/>
          </a:prstGeom>
        </p:spPr>
        <p:txBody>
          <a:bodyPr wrap="none">
            <a:spAutoFit/>
          </a:bodyPr>
          <a:lstStyle/>
          <a:p>
            <a:r>
              <a:rPr lang="en-US" dirty="0" err="1">
                <a:solidFill>
                  <a:srgbClr val="FF0000"/>
                </a:solidFill>
                <a:latin typeface="Arial Black" panose="020B0A04020102020204" pitchFamily="34" charset="0"/>
              </a:rPr>
              <a:t>upGrad</a:t>
            </a:r>
            <a:endParaRPr lang="en-US" dirty="0">
              <a:solidFill>
                <a:srgbClr val="FF0000"/>
              </a:solidFill>
              <a:latin typeface="Arial Black" panose="020B0A04020102020204" pitchFamily="34" charset="0"/>
            </a:endParaRPr>
          </a:p>
        </p:txBody>
      </p:sp>
    </p:spTree>
    <p:extLst>
      <p:ext uri="{BB962C8B-B14F-4D97-AF65-F5344CB8AC3E}">
        <p14:creationId xmlns:p14="http://schemas.microsoft.com/office/powerpoint/2010/main" val="11701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5" name="Picture Placeholder 5">
            <a:extLst>
              <a:ext uri="{FF2B5EF4-FFF2-40B4-BE49-F238E27FC236}">
                <a16:creationId xmlns:a16="http://schemas.microsoft.com/office/drawing/2014/main" id="{876F5EA0-F9DF-F149-ADAA-AC92EFA7F5A3}"/>
              </a:ext>
            </a:extLst>
          </p:cNvPr>
          <p:cNvPicPr>
            <a:picLocks noGrp="1" noChangeAspect="1"/>
          </p:cNvPicPr>
          <p:nvPr>
            <p:ph type="pic" sz="quarter" idx="13"/>
          </p:nvPr>
        </p:nvPicPr>
        <p:blipFill>
          <a:blip r:embed="rId2">
            <a:alphaModFix amt="19000"/>
            <a:extLst>
              <a:ext uri="{BEBA8EAE-BF5A-486C-A8C5-ECC9F3942E4B}">
                <a14:imgProps xmlns:a14="http://schemas.microsoft.com/office/drawing/2010/main">
                  <a14:imgLayer r:embed="rId3">
                    <a14:imgEffect>
                      <a14:brightnessContrast contrast="-3000"/>
                    </a14:imgEffect>
                  </a14:imgLayer>
                </a14:imgProps>
              </a:ext>
            </a:extLst>
          </a:blip>
          <a:srcRect t="7845" b="7845"/>
          <a:stretch>
            <a:fillRect/>
          </a:stretch>
        </p:blipFill>
        <p:spPr/>
      </p:pic>
      <p:sp>
        <p:nvSpPr>
          <p:cNvPr id="4" name="Title 3">
            <a:extLst>
              <a:ext uri="{FF2B5EF4-FFF2-40B4-BE49-F238E27FC236}">
                <a16:creationId xmlns:a16="http://schemas.microsoft.com/office/drawing/2014/main" id="{1311FF0B-6092-3342-9242-FCBA172EF8B8}"/>
              </a:ext>
            </a:extLst>
          </p:cNvPr>
          <p:cNvSpPr>
            <a:spLocks noGrp="1"/>
          </p:cNvSpPr>
          <p:nvPr>
            <p:ph type="title"/>
          </p:nvPr>
        </p:nvSpPr>
        <p:spPr>
          <a:xfrm>
            <a:off x="838200" y="2122487"/>
            <a:ext cx="10515600" cy="1325563"/>
          </a:xfrm>
        </p:spPr>
        <p:txBody>
          <a:bodyPr>
            <a:normAutofit/>
          </a:bodyPr>
          <a:lstStyle/>
          <a:p>
            <a:r>
              <a:rPr lang="en-US" sz="3600" dirty="0">
                <a:solidFill>
                  <a:schemeClr val="accent1"/>
                </a:solidFill>
              </a:rPr>
              <a:t>thank you</a:t>
            </a:r>
          </a:p>
        </p:txBody>
      </p:sp>
      <p:pic>
        <p:nvPicPr>
          <p:cNvPr id="3" name="Picture 2">
            <a:extLst>
              <a:ext uri="{FF2B5EF4-FFF2-40B4-BE49-F238E27FC236}">
                <a16:creationId xmlns:a16="http://schemas.microsoft.com/office/drawing/2014/main" id="{D79B161B-05C1-4FFF-90B8-7436B45F4D4B}"/>
              </a:ext>
            </a:extLst>
          </p:cNvPr>
          <p:cNvPicPr>
            <a:picLocks noChangeAspect="1"/>
          </p:cNvPicPr>
          <p:nvPr/>
        </p:nvPicPr>
        <p:blipFill>
          <a:blip r:embed="rId4"/>
          <a:stretch>
            <a:fillRect/>
          </a:stretch>
        </p:blipFill>
        <p:spPr>
          <a:xfrm>
            <a:off x="10629901" y="-33375"/>
            <a:ext cx="1381124" cy="847763"/>
          </a:xfrm>
          <a:prstGeom prst="rect">
            <a:avLst/>
          </a:prstGeom>
        </p:spPr>
      </p:pic>
      <p:sp>
        <p:nvSpPr>
          <p:cNvPr id="2" name="Rectangle 1">
            <a:extLst>
              <a:ext uri="{FF2B5EF4-FFF2-40B4-BE49-F238E27FC236}">
                <a16:creationId xmlns:a16="http://schemas.microsoft.com/office/drawing/2014/main" id="{CF5523CA-B1AD-4089-9A8B-3BEC275DB2EC}"/>
              </a:ext>
            </a:extLst>
          </p:cNvPr>
          <p:cNvSpPr/>
          <p:nvPr/>
        </p:nvSpPr>
        <p:spPr>
          <a:xfrm>
            <a:off x="288626" y="205840"/>
            <a:ext cx="1099147" cy="369332"/>
          </a:xfrm>
          <a:prstGeom prst="rect">
            <a:avLst/>
          </a:prstGeom>
        </p:spPr>
        <p:txBody>
          <a:bodyPr wrap="none">
            <a:spAutoFit/>
          </a:bodyPr>
          <a:lstStyle/>
          <a:p>
            <a:r>
              <a:rPr lang="en-US" dirty="0" err="1">
                <a:solidFill>
                  <a:srgbClr val="FF0000"/>
                </a:solidFill>
                <a:latin typeface="Arial Black" panose="020B0A04020102020204" pitchFamily="34" charset="0"/>
              </a:rPr>
              <a:t>upGrad</a:t>
            </a:r>
            <a:endParaRPr lang="en-US" dirty="0">
              <a:solidFill>
                <a:srgbClr val="FF0000"/>
              </a:solidFill>
              <a:latin typeface="Arial Black" panose="020B0A04020102020204" pitchFamily="34" charset="0"/>
            </a:endParaRPr>
          </a:p>
        </p:txBody>
      </p:sp>
    </p:spTree>
    <p:extLst>
      <p:ext uri="{BB962C8B-B14F-4D97-AF65-F5344CB8AC3E}">
        <p14:creationId xmlns:p14="http://schemas.microsoft.com/office/powerpoint/2010/main" val="727465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5" name="Picture Placeholder 5">
            <a:extLst>
              <a:ext uri="{FF2B5EF4-FFF2-40B4-BE49-F238E27FC236}">
                <a16:creationId xmlns:a16="http://schemas.microsoft.com/office/drawing/2014/main" id="{876F5EA0-F9DF-F149-ADAA-AC92EFA7F5A3}"/>
              </a:ext>
            </a:extLst>
          </p:cNvPr>
          <p:cNvPicPr>
            <a:picLocks noGrp="1" noChangeAspect="1"/>
          </p:cNvPicPr>
          <p:nvPr>
            <p:ph type="pic" sz="quarter" idx="13"/>
          </p:nvPr>
        </p:nvPicPr>
        <p:blipFill>
          <a:blip r:embed="rId2">
            <a:alphaModFix amt="19000"/>
            <a:extLst>
              <a:ext uri="{BEBA8EAE-BF5A-486C-A8C5-ECC9F3942E4B}">
                <a14:imgProps xmlns:a14="http://schemas.microsoft.com/office/drawing/2010/main">
                  <a14:imgLayer r:embed="rId3">
                    <a14:imgEffect>
                      <a14:brightnessContrast contrast="-3000"/>
                    </a14:imgEffect>
                  </a14:imgLayer>
                </a14:imgProps>
              </a:ext>
            </a:extLst>
          </a:blip>
          <a:srcRect t="7845" b="7845"/>
          <a:stretch>
            <a:fillRect/>
          </a:stretch>
        </p:blipFill>
        <p:spPr/>
      </p:pic>
      <p:sp>
        <p:nvSpPr>
          <p:cNvPr id="4" name="Title 3">
            <a:extLst>
              <a:ext uri="{FF2B5EF4-FFF2-40B4-BE49-F238E27FC236}">
                <a16:creationId xmlns:a16="http://schemas.microsoft.com/office/drawing/2014/main" id="{1311FF0B-6092-3342-9242-FCBA172EF8B8}"/>
              </a:ext>
            </a:extLst>
          </p:cNvPr>
          <p:cNvSpPr>
            <a:spLocks noGrp="1"/>
          </p:cNvSpPr>
          <p:nvPr>
            <p:ph type="title"/>
          </p:nvPr>
        </p:nvSpPr>
        <p:spPr>
          <a:xfrm>
            <a:off x="838200" y="676275"/>
            <a:ext cx="10515600" cy="1325563"/>
          </a:xfrm>
        </p:spPr>
        <p:txBody>
          <a:bodyPr>
            <a:normAutofit/>
          </a:bodyPr>
          <a:lstStyle/>
          <a:p>
            <a:r>
              <a:rPr lang="en-US" sz="2400" dirty="0">
                <a:solidFill>
                  <a:schemeClr val="accent1"/>
                </a:solidFill>
              </a:rPr>
              <a:t>introduction</a:t>
            </a:r>
          </a:p>
        </p:txBody>
      </p:sp>
      <p:sp>
        <p:nvSpPr>
          <p:cNvPr id="5" name="Subtitle 4">
            <a:extLst>
              <a:ext uri="{FF2B5EF4-FFF2-40B4-BE49-F238E27FC236}">
                <a16:creationId xmlns:a16="http://schemas.microsoft.com/office/drawing/2014/main" id="{5E0CCD02-1A6B-DC40-8AB3-D3DD875F7ECF}"/>
              </a:ext>
            </a:extLst>
          </p:cNvPr>
          <p:cNvSpPr>
            <a:spLocks noGrp="1"/>
          </p:cNvSpPr>
          <p:nvPr>
            <p:ph type="subTitle" idx="15"/>
          </p:nvPr>
        </p:nvSpPr>
        <p:spPr>
          <a:xfrm>
            <a:off x="1672389" y="2414588"/>
            <a:ext cx="10515600" cy="2843212"/>
          </a:xfrm>
        </p:spPr>
        <p:txBody>
          <a:bodyPr>
            <a:normAutofit/>
          </a:bodyPr>
          <a:lstStyle/>
          <a:p>
            <a:pPr algn="l"/>
            <a:r>
              <a:rPr lang="en-US" sz="2000" dirty="0"/>
              <a:t>Satellite images play a crucial role :</a:t>
            </a:r>
          </a:p>
          <a:p>
            <a:pPr algn="l"/>
            <a:endParaRPr lang="en-US" sz="2000" dirty="0"/>
          </a:p>
          <a:p>
            <a:pPr marL="342900" indent="-342900" algn="l">
              <a:buFont typeface="Wingdings" panose="05000000000000000000" pitchFamily="2" charset="2"/>
              <a:buChar char="§"/>
            </a:pPr>
            <a:r>
              <a:rPr lang="en-US" sz="2000" dirty="0"/>
              <a:t>Offering valuable insights</a:t>
            </a:r>
          </a:p>
          <a:p>
            <a:pPr marL="342900" indent="-342900" algn="l">
              <a:buFont typeface="Wingdings" panose="05000000000000000000" pitchFamily="2" charset="2"/>
              <a:buChar char="§"/>
            </a:pPr>
            <a:r>
              <a:rPr lang="en-US" sz="2000" dirty="0"/>
              <a:t>In managing natural resources, urban development</a:t>
            </a:r>
          </a:p>
          <a:p>
            <a:pPr marL="342900" indent="-342900" algn="l">
              <a:buFont typeface="Wingdings" panose="05000000000000000000" pitchFamily="2" charset="2"/>
              <a:buChar char="§"/>
            </a:pPr>
            <a:r>
              <a:rPr lang="en-US" sz="2000" dirty="0"/>
              <a:t>In disaster response</a:t>
            </a:r>
          </a:p>
          <a:p>
            <a:pPr marL="342900" indent="-342900" algn="l">
              <a:buFont typeface="Wingdings" panose="05000000000000000000" pitchFamily="2" charset="2"/>
              <a:buChar char="§"/>
            </a:pPr>
            <a:r>
              <a:rPr lang="en-US" sz="2000" dirty="0"/>
              <a:t>Enables informed decision making</a:t>
            </a:r>
          </a:p>
        </p:txBody>
      </p:sp>
      <p:pic>
        <p:nvPicPr>
          <p:cNvPr id="3" name="Picture 2">
            <a:extLst>
              <a:ext uri="{FF2B5EF4-FFF2-40B4-BE49-F238E27FC236}">
                <a16:creationId xmlns:a16="http://schemas.microsoft.com/office/drawing/2014/main" id="{D79B161B-05C1-4FFF-90B8-7436B45F4D4B}"/>
              </a:ext>
            </a:extLst>
          </p:cNvPr>
          <p:cNvPicPr>
            <a:picLocks noChangeAspect="1"/>
          </p:cNvPicPr>
          <p:nvPr/>
        </p:nvPicPr>
        <p:blipFill>
          <a:blip r:embed="rId4"/>
          <a:stretch>
            <a:fillRect/>
          </a:stretch>
        </p:blipFill>
        <p:spPr>
          <a:xfrm>
            <a:off x="10629901" y="-33375"/>
            <a:ext cx="1381124" cy="847763"/>
          </a:xfrm>
          <a:prstGeom prst="rect">
            <a:avLst/>
          </a:prstGeom>
        </p:spPr>
      </p:pic>
      <p:sp>
        <p:nvSpPr>
          <p:cNvPr id="2" name="Rectangle 1">
            <a:extLst>
              <a:ext uri="{FF2B5EF4-FFF2-40B4-BE49-F238E27FC236}">
                <a16:creationId xmlns:a16="http://schemas.microsoft.com/office/drawing/2014/main" id="{8B607B82-3D11-488C-AD74-AE621867EB07}"/>
              </a:ext>
            </a:extLst>
          </p:cNvPr>
          <p:cNvSpPr/>
          <p:nvPr/>
        </p:nvSpPr>
        <p:spPr>
          <a:xfrm>
            <a:off x="288626" y="205840"/>
            <a:ext cx="1099147" cy="369332"/>
          </a:xfrm>
          <a:prstGeom prst="rect">
            <a:avLst/>
          </a:prstGeom>
        </p:spPr>
        <p:txBody>
          <a:bodyPr wrap="none">
            <a:spAutoFit/>
          </a:bodyPr>
          <a:lstStyle/>
          <a:p>
            <a:r>
              <a:rPr lang="en-US" dirty="0" err="1">
                <a:solidFill>
                  <a:srgbClr val="FF0000"/>
                </a:solidFill>
                <a:latin typeface="Arial Black" panose="020B0A04020102020204" pitchFamily="34" charset="0"/>
              </a:rPr>
              <a:t>upGrad</a:t>
            </a:r>
            <a:endParaRPr lang="en-US" dirty="0">
              <a:solidFill>
                <a:srgbClr val="FF0000"/>
              </a:solidFill>
              <a:latin typeface="Arial Black" panose="020B0A04020102020204" pitchFamily="34" charset="0"/>
            </a:endParaRPr>
          </a:p>
        </p:txBody>
      </p:sp>
    </p:spTree>
    <p:extLst>
      <p:ext uri="{BB962C8B-B14F-4D97-AF65-F5344CB8AC3E}">
        <p14:creationId xmlns:p14="http://schemas.microsoft.com/office/powerpoint/2010/main" val="1019186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5" name="Picture Placeholder 5">
            <a:extLst>
              <a:ext uri="{FF2B5EF4-FFF2-40B4-BE49-F238E27FC236}">
                <a16:creationId xmlns:a16="http://schemas.microsoft.com/office/drawing/2014/main" id="{876F5EA0-F9DF-F149-ADAA-AC92EFA7F5A3}"/>
              </a:ext>
            </a:extLst>
          </p:cNvPr>
          <p:cNvPicPr>
            <a:picLocks noGrp="1" noChangeAspect="1"/>
          </p:cNvPicPr>
          <p:nvPr>
            <p:ph type="pic" sz="quarter" idx="13"/>
          </p:nvPr>
        </p:nvPicPr>
        <p:blipFill>
          <a:blip r:embed="rId2">
            <a:alphaModFix amt="19000"/>
            <a:extLst>
              <a:ext uri="{BEBA8EAE-BF5A-486C-A8C5-ECC9F3942E4B}">
                <a14:imgProps xmlns:a14="http://schemas.microsoft.com/office/drawing/2010/main">
                  <a14:imgLayer r:embed="rId3">
                    <a14:imgEffect>
                      <a14:brightnessContrast contrast="-3000"/>
                    </a14:imgEffect>
                  </a14:imgLayer>
                </a14:imgProps>
              </a:ext>
            </a:extLst>
          </a:blip>
          <a:srcRect t="7845" b="7845"/>
          <a:stretch>
            <a:fillRect/>
          </a:stretch>
        </p:blipFill>
        <p:spPr/>
      </p:pic>
      <p:sp>
        <p:nvSpPr>
          <p:cNvPr id="4" name="Title 3">
            <a:extLst>
              <a:ext uri="{FF2B5EF4-FFF2-40B4-BE49-F238E27FC236}">
                <a16:creationId xmlns:a16="http://schemas.microsoft.com/office/drawing/2014/main" id="{1311FF0B-6092-3342-9242-FCBA172EF8B8}"/>
              </a:ext>
            </a:extLst>
          </p:cNvPr>
          <p:cNvSpPr>
            <a:spLocks noGrp="1"/>
          </p:cNvSpPr>
          <p:nvPr>
            <p:ph type="title"/>
          </p:nvPr>
        </p:nvSpPr>
        <p:spPr>
          <a:xfrm>
            <a:off x="838200" y="676275"/>
            <a:ext cx="10515600" cy="1325563"/>
          </a:xfrm>
        </p:spPr>
        <p:txBody>
          <a:bodyPr>
            <a:normAutofit/>
          </a:bodyPr>
          <a:lstStyle/>
          <a:p>
            <a:r>
              <a:rPr lang="en-US" sz="2400" dirty="0">
                <a:solidFill>
                  <a:schemeClr val="accent1"/>
                </a:solidFill>
              </a:rPr>
              <a:t>ABOUT THE PROJECT</a:t>
            </a:r>
          </a:p>
        </p:txBody>
      </p:sp>
      <p:sp>
        <p:nvSpPr>
          <p:cNvPr id="5" name="Subtitle 4">
            <a:extLst>
              <a:ext uri="{FF2B5EF4-FFF2-40B4-BE49-F238E27FC236}">
                <a16:creationId xmlns:a16="http://schemas.microsoft.com/office/drawing/2014/main" id="{5E0CCD02-1A6B-DC40-8AB3-D3DD875F7ECF}"/>
              </a:ext>
            </a:extLst>
          </p:cNvPr>
          <p:cNvSpPr>
            <a:spLocks noGrp="1"/>
          </p:cNvSpPr>
          <p:nvPr>
            <p:ph type="subTitle" idx="15"/>
          </p:nvPr>
        </p:nvSpPr>
        <p:spPr>
          <a:xfrm>
            <a:off x="1528010" y="2414588"/>
            <a:ext cx="10515600" cy="2843212"/>
          </a:xfrm>
        </p:spPr>
        <p:txBody>
          <a:bodyPr>
            <a:normAutofit/>
          </a:bodyPr>
          <a:lstStyle/>
          <a:p>
            <a:pPr algn="l"/>
            <a:r>
              <a:rPr lang="en-US" sz="2000" dirty="0"/>
              <a:t>Harnessing the power of satellite images using Deep Learning:</a:t>
            </a:r>
          </a:p>
          <a:p>
            <a:pPr algn="l"/>
            <a:endParaRPr lang="en-US" sz="2000" dirty="0"/>
          </a:p>
          <a:p>
            <a:pPr marL="342900" indent="-342900" algn="l">
              <a:buFont typeface="Wingdings" panose="05000000000000000000" pitchFamily="2" charset="2"/>
              <a:buChar char="Ø"/>
            </a:pPr>
            <a:r>
              <a:rPr lang="en-US" sz="2000" dirty="0"/>
              <a:t>Complex patterns can be identified and classified.</a:t>
            </a:r>
          </a:p>
          <a:p>
            <a:pPr marL="342900" indent="-342900" algn="l">
              <a:buFont typeface="Wingdings" panose="05000000000000000000" pitchFamily="2" charset="2"/>
              <a:buChar char="Ø"/>
            </a:pPr>
            <a:r>
              <a:rPr lang="en-US" sz="2000" dirty="0"/>
              <a:t>Reduces the need for manual Intervention.</a:t>
            </a:r>
          </a:p>
          <a:p>
            <a:pPr marL="342900" indent="-342900" algn="l">
              <a:buFont typeface="Wingdings" panose="05000000000000000000" pitchFamily="2" charset="2"/>
              <a:buChar char="Ø"/>
            </a:pPr>
            <a:r>
              <a:rPr lang="en-US" sz="2000" dirty="0"/>
              <a:t>Helps in disaster management</a:t>
            </a:r>
          </a:p>
          <a:p>
            <a:pPr marL="342900" indent="-342900" algn="l">
              <a:buFont typeface="Wingdings" panose="05000000000000000000" pitchFamily="2" charset="2"/>
              <a:buChar char="Ø"/>
            </a:pPr>
            <a:r>
              <a:rPr lang="en-US" sz="2000" dirty="0"/>
              <a:t>Addresses real world challenges and improves quality of life.</a:t>
            </a:r>
          </a:p>
          <a:p>
            <a:endParaRPr lang="en-US" sz="2000" dirty="0"/>
          </a:p>
        </p:txBody>
      </p:sp>
      <p:pic>
        <p:nvPicPr>
          <p:cNvPr id="3" name="Picture 2">
            <a:extLst>
              <a:ext uri="{FF2B5EF4-FFF2-40B4-BE49-F238E27FC236}">
                <a16:creationId xmlns:a16="http://schemas.microsoft.com/office/drawing/2014/main" id="{D79B161B-05C1-4FFF-90B8-7436B45F4D4B}"/>
              </a:ext>
            </a:extLst>
          </p:cNvPr>
          <p:cNvPicPr>
            <a:picLocks noChangeAspect="1"/>
          </p:cNvPicPr>
          <p:nvPr/>
        </p:nvPicPr>
        <p:blipFill>
          <a:blip r:embed="rId4"/>
          <a:stretch>
            <a:fillRect/>
          </a:stretch>
        </p:blipFill>
        <p:spPr>
          <a:xfrm>
            <a:off x="10629901" y="-33375"/>
            <a:ext cx="1381124" cy="847763"/>
          </a:xfrm>
          <a:prstGeom prst="rect">
            <a:avLst/>
          </a:prstGeom>
        </p:spPr>
      </p:pic>
      <p:sp>
        <p:nvSpPr>
          <p:cNvPr id="2" name="Rectangle 1">
            <a:extLst>
              <a:ext uri="{FF2B5EF4-FFF2-40B4-BE49-F238E27FC236}">
                <a16:creationId xmlns:a16="http://schemas.microsoft.com/office/drawing/2014/main" id="{E28D4205-455E-4885-A67F-8A3D2D3DCE3A}"/>
              </a:ext>
            </a:extLst>
          </p:cNvPr>
          <p:cNvSpPr/>
          <p:nvPr/>
        </p:nvSpPr>
        <p:spPr>
          <a:xfrm>
            <a:off x="288626" y="263525"/>
            <a:ext cx="1099147" cy="369332"/>
          </a:xfrm>
          <a:prstGeom prst="rect">
            <a:avLst/>
          </a:prstGeom>
        </p:spPr>
        <p:txBody>
          <a:bodyPr wrap="none">
            <a:spAutoFit/>
          </a:bodyPr>
          <a:lstStyle/>
          <a:p>
            <a:r>
              <a:rPr lang="en-US" dirty="0" err="1">
                <a:solidFill>
                  <a:srgbClr val="FF0000"/>
                </a:solidFill>
                <a:latin typeface="Arial Black" panose="020B0A04020102020204" pitchFamily="34" charset="0"/>
              </a:rPr>
              <a:t>upGrad</a:t>
            </a:r>
            <a:endParaRPr lang="en-US" dirty="0">
              <a:solidFill>
                <a:srgbClr val="FF0000"/>
              </a:solidFill>
              <a:latin typeface="Arial Black" panose="020B0A04020102020204" pitchFamily="34" charset="0"/>
            </a:endParaRPr>
          </a:p>
        </p:txBody>
      </p:sp>
    </p:spTree>
    <p:extLst>
      <p:ext uri="{BB962C8B-B14F-4D97-AF65-F5344CB8AC3E}">
        <p14:creationId xmlns:p14="http://schemas.microsoft.com/office/powerpoint/2010/main" val="1061471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5" name="Picture Placeholder 5">
            <a:extLst>
              <a:ext uri="{FF2B5EF4-FFF2-40B4-BE49-F238E27FC236}">
                <a16:creationId xmlns:a16="http://schemas.microsoft.com/office/drawing/2014/main" id="{876F5EA0-F9DF-F149-ADAA-AC92EFA7F5A3}"/>
              </a:ext>
            </a:extLst>
          </p:cNvPr>
          <p:cNvPicPr>
            <a:picLocks noGrp="1" noChangeAspect="1"/>
          </p:cNvPicPr>
          <p:nvPr>
            <p:ph type="pic" sz="quarter" idx="13"/>
          </p:nvPr>
        </p:nvPicPr>
        <p:blipFill>
          <a:blip r:embed="rId2">
            <a:alphaModFix amt="19000"/>
            <a:extLst>
              <a:ext uri="{BEBA8EAE-BF5A-486C-A8C5-ECC9F3942E4B}">
                <a14:imgProps xmlns:a14="http://schemas.microsoft.com/office/drawing/2010/main">
                  <a14:imgLayer r:embed="rId3">
                    <a14:imgEffect>
                      <a14:brightnessContrast contrast="-3000"/>
                    </a14:imgEffect>
                  </a14:imgLayer>
                </a14:imgProps>
              </a:ext>
            </a:extLst>
          </a:blip>
          <a:srcRect t="7845" b="7845"/>
          <a:stretch>
            <a:fillRect/>
          </a:stretch>
        </p:blipFill>
        <p:spPr>
          <a:xfrm>
            <a:off x="20320" y="10160"/>
            <a:ext cx="12192000" cy="6858000"/>
          </a:xfrm>
        </p:spPr>
      </p:pic>
      <p:sp>
        <p:nvSpPr>
          <p:cNvPr id="4" name="Title 3">
            <a:extLst>
              <a:ext uri="{FF2B5EF4-FFF2-40B4-BE49-F238E27FC236}">
                <a16:creationId xmlns:a16="http://schemas.microsoft.com/office/drawing/2014/main" id="{1311FF0B-6092-3342-9242-FCBA172EF8B8}"/>
              </a:ext>
            </a:extLst>
          </p:cNvPr>
          <p:cNvSpPr>
            <a:spLocks noGrp="1"/>
          </p:cNvSpPr>
          <p:nvPr>
            <p:ph type="title"/>
          </p:nvPr>
        </p:nvSpPr>
        <p:spPr>
          <a:xfrm>
            <a:off x="838200" y="676275"/>
            <a:ext cx="10515600" cy="1325563"/>
          </a:xfrm>
        </p:spPr>
        <p:txBody>
          <a:bodyPr>
            <a:normAutofit/>
          </a:bodyPr>
          <a:lstStyle/>
          <a:p>
            <a:r>
              <a:rPr lang="en-US" sz="2400" dirty="0">
                <a:solidFill>
                  <a:schemeClr val="accent1"/>
                </a:solidFill>
              </a:rPr>
              <a:t>Road map</a:t>
            </a:r>
          </a:p>
        </p:txBody>
      </p:sp>
      <p:sp>
        <p:nvSpPr>
          <p:cNvPr id="5" name="Subtitle 4">
            <a:extLst>
              <a:ext uri="{FF2B5EF4-FFF2-40B4-BE49-F238E27FC236}">
                <a16:creationId xmlns:a16="http://schemas.microsoft.com/office/drawing/2014/main" id="{5E0CCD02-1A6B-DC40-8AB3-D3DD875F7ECF}"/>
              </a:ext>
            </a:extLst>
          </p:cNvPr>
          <p:cNvSpPr>
            <a:spLocks noGrp="1"/>
          </p:cNvSpPr>
          <p:nvPr>
            <p:ph type="subTitle" idx="15"/>
          </p:nvPr>
        </p:nvSpPr>
        <p:spPr>
          <a:xfrm>
            <a:off x="1415714" y="2414588"/>
            <a:ext cx="10515600" cy="2843212"/>
          </a:xfrm>
        </p:spPr>
        <p:txBody>
          <a:bodyPr>
            <a:normAutofit fontScale="92500" lnSpcReduction="10000"/>
          </a:bodyPr>
          <a:lstStyle/>
          <a:p>
            <a:pPr algn="l"/>
            <a:r>
              <a:rPr lang="en-US" sz="2000" dirty="0"/>
              <a:t>DATA COLLECTION – Humans in the loop organization(</a:t>
            </a:r>
            <a:r>
              <a:rPr lang="en-US" sz="2000" dirty="0">
                <a:hlinkClick r:id="rId4"/>
              </a:rPr>
              <a:t>https://humansintheloop.org</a:t>
            </a:r>
            <a:r>
              <a:rPr lang="en-US" sz="2000" dirty="0"/>
              <a:t>), Google Maps</a:t>
            </a:r>
          </a:p>
          <a:p>
            <a:pPr algn="l"/>
            <a:r>
              <a:rPr lang="en-US" sz="2000" dirty="0"/>
              <a:t>DATA PREPROCESSING STEPS : </a:t>
            </a:r>
          </a:p>
          <a:p>
            <a:pPr marL="342900" indent="-342900" algn="l">
              <a:buFont typeface="Arial" panose="020B0604020202020204" pitchFamily="34" charset="0"/>
              <a:buChar char="•"/>
            </a:pPr>
            <a:r>
              <a:rPr lang="en-US" sz="2000" dirty="0"/>
              <a:t>Data loading</a:t>
            </a:r>
          </a:p>
          <a:p>
            <a:pPr marL="342900" indent="-342900" algn="l">
              <a:buFont typeface="Arial" panose="020B0604020202020204" pitchFamily="34" charset="0"/>
              <a:buChar char="•"/>
            </a:pPr>
            <a:r>
              <a:rPr lang="en-US" sz="2000" dirty="0"/>
              <a:t>Image patching</a:t>
            </a:r>
          </a:p>
          <a:p>
            <a:pPr marL="342900" indent="-342900" algn="l">
              <a:buFont typeface="Arial" panose="020B0604020202020204" pitchFamily="34" charset="0"/>
              <a:buChar char="•"/>
            </a:pPr>
            <a:r>
              <a:rPr lang="en-US" sz="2000" dirty="0"/>
              <a:t>Normalization</a:t>
            </a:r>
          </a:p>
          <a:p>
            <a:pPr marL="342900" indent="-342900" algn="l">
              <a:buFont typeface="Arial" panose="020B0604020202020204" pitchFamily="34" charset="0"/>
              <a:buChar char="•"/>
            </a:pPr>
            <a:r>
              <a:rPr lang="en-US" sz="2000" dirty="0"/>
              <a:t>Label and One Hot encoding</a:t>
            </a:r>
          </a:p>
          <a:p>
            <a:pPr marL="342900" indent="-342900" algn="l">
              <a:buFont typeface="Arial" panose="020B0604020202020204" pitchFamily="34" charset="0"/>
              <a:buChar char="•"/>
            </a:pPr>
            <a:r>
              <a:rPr lang="en-US" sz="2000" dirty="0"/>
              <a:t>Model Training</a:t>
            </a:r>
          </a:p>
          <a:p>
            <a:pPr marL="342900" indent="-342900" algn="l">
              <a:buFont typeface="Arial" panose="020B0604020202020204" pitchFamily="34" charset="0"/>
              <a:buChar char="•"/>
            </a:pPr>
            <a:r>
              <a:rPr lang="en-US" sz="2000" dirty="0"/>
              <a:t>Model Prediction</a:t>
            </a:r>
          </a:p>
          <a:p>
            <a:endParaRPr lang="en-US" sz="2000" dirty="0"/>
          </a:p>
        </p:txBody>
      </p:sp>
      <p:pic>
        <p:nvPicPr>
          <p:cNvPr id="3" name="Picture 2">
            <a:extLst>
              <a:ext uri="{FF2B5EF4-FFF2-40B4-BE49-F238E27FC236}">
                <a16:creationId xmlns:a16="http://schemas.microsoft.com/office/drawing/2014/main" id="{D79B161B-05C1-4FFF-90B8-7436B45F4D4B}"/>
              </a:ext>
            </a:extLst>
          </p:cNvPr>
          <p:cNvPicPr>
            <a:picLocks noChangeAspect="1"/>
          </p:cNvPicPr>
          <p:nvPr/>
        </p:nvPicPr>
        <p:blipFill>
          <a:blip r:embed="rId5"/>
          <a:stretch>
            <a:fillRect/>
          </a:stretch>
        </p:blipFill>
        <p:spPr>
          <a:xfrm>
            <a:off x="10629901" y="-33375"/>
            <a:ext cx="1381124" cy="847763"/>
          </a:xfrm>
          <a:prstGeom prst="rect">
            <a:avLst/>
          </a:prstGeom>
        </p:spPr>
      </p:pic>
      <p:sp>
        <p:nvSpPr>
          <p:cNvPr id="2" name="Rectangle 1">
            <a:extLst>
              <a:ext uri="{FF2B5EF4-FFF2-40B4-BE49-F238E27FC236}">
                <a16:creationId xmlns:a16="http://schemas.microsoft.com/office/drawing/2014/main" id="{44ED9F9B-55D6-4330-9C58-EDF9F03ADE86}"/>
              </a:ext>
            </a:extLst>
          </p:cNvPr>
          <p:cNvSpPr/>
          <p:nvPr/>
        </p:nvSpPr>
        <p:spPr>
          <a:xfrm>
            <a:off x="418614" y="205840"/>
            <a:ext cx="1099147" cy="369332"/>
          </a:xfrm>
          <a:prstGeom prst="rect">
            <a:avLst/>
          </a:prstGeom>
        </p:spPr>
        <p:txBody>
          <a:bodyPr wrap="none">
            <a:spAutoFit/>
          </a:bodyPr>
          <a:lstStyle/>
          <a:p>
            <a:r>
              <a:rPr lang="en-US" dirty="0" err="1">
                <a:solidFill>
                  <a:srgbClr val="FF0000"/>
                </a:solidFill>
                <a:latin typeface="Arial Black" panose="020B0A04020102020204" pitchFamily="34" charset="0"/>
              </a:rPr>
              <a:t>upGrad</a:t>
            </a:r>
            <a:endParaRPr lang="en-US" dirty="0">
              <a:solidFill>
                <a:srgbClr val="FF0000"/>
              </a:solidFill>
              <a:latin typeface="Arial Black" panose="020B0A04020102020204" pitchFamily="34" charset="0"/>
            </a:endParaRPr>
          </a:p>
        </p:txBody>
      </p:sp>
    </p:spTree>
    <p:extLst>
      <p:ext uri="{BB962C8B-B14F-4D97-AF65-F5344CB8AC3E}">
        <p14:creationId xmlns:p14="http://schemas.microsoft.com/office/powerpoint/2010/main" val="1514072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5" name="Picture Placeholder 5">
            <a:extLst>
              <a:ext uri="{FF2B5EF4-FFF2-40B4-BE49-F238E27FC236}">
                <a16:creationId xmlns:a16="http://schemas.microsoft.com/office/drawing/2014/main" id="{876F5EA0-F9DF-F149-ADAA-AC92EFA7F5A3}"/>
              </a:ext>
            </a:extLst>
          </p:cNvPr>
          <p:cNvPicPr>
            <a:picLocks noGrp="1" noChangeAspect="1"/>
          </p:cNvPicPr>
          <p:nvPr>
            <p:ph type="pic" sz="quarter" idx="13"/>
          </p:nvPr>
        </p:nvPicPr>
        <p:blipFill>
          <a:blip r:embed="rId2">
            <a:alphaModFix amt="19000"/>
            <a:extLst>
              <a:ext uri="{BEBA8EAE-BF5A-486C-A8C5-ECC9F3942E4B}">
                <a14:imgProps xmlns:a14="http://schemas.microsoft.com/office/drawing/2010/main">
                  <a14:imgLayer r:embed="rId3">
                    <a14:imgEffect>
                      <a14:brightnessContrast contrast="-3000"/>
                    </a14:imgEffect>
                  </a14:imgLayer>
                </a14:imgProps>
              </a:ext>
            </a:extLst>
          </a:blip>
          <a:srcRect t="7845" b="7845"/>
          <a:stretch>
            <a:fillRect/>
          </a:stretch>
        </p:blipFill>
        <p:spPr/>
      </p:pic>
      <p:sp>
        <p:nvSpPr>
          <p:cNvPr id="4" name="Title 3">
            <a:extLst>
              <a:ext uri="{FF2B5EF4-FFF2-40B4-BE49-F238E27FC236}">
                <a16:creationId xmlns:a16="http://schemas.microsoft.com/office/drawing/2014/main" id="{1311FF0B-6092-3342-9242-FCBA172EF8B8}"/>
              </a:ext>
            </a:extLst>
          </p:cNvPr>
          <p:cNvSpPr>
            <a:spLocks noGrp="1"/>
          </p:cNvSpPr>
          <p:nvPr>
            <p:ph type="title"/>
          </p:nvPr>
        </p:nvSpPr>
        <p:spPr>
          <a:xfrm>
            <a:off x="838200" y="676275"/>
            <a:ext cx="10515600" cy="1325563"/>
          </a:xfrm>
        </p:spPr>
        <p:txBody>
          <a:bodyPr>
            <a:normAutofit/>
          </a:bodyPr>
          <a:lstStyle/>
          <a:p>
            <a:r>
              <a:rPr lang="en-US" sz="2400" dirty="0" err="1">
                <a:solidFill>
                  <a:schemeClr val="accent1"/>
                </a:solidFill>
              </a:rPr>
              <a:t>dAta</a:t>
            </a:r>
            <a:r>
              <a:rPr lang="en-US" sz="2400" dirty="0">
                <a:solidFill>
                  <a:schemeClr val="accent1"/>
                </a:solidFill>
              </a:rPr>
              <a:t> VISUALIZATION</a:t>
            </a:r>
          </a:p>
        </p:txBody>
      </p:sp>
      <p:pic>
        <p:nvPicPr>
          <p:cNvPr id="3" name="Picture 2">
            <a:extLst>
              <a:ext uri="{FF2B5EF4-FFF2-40B4-BE49-F238E27FC236}">
                <a16:creationId xmlns:a16="http://schemas.microsoft.com/office/drawing/2014/main" id="{D79B161B-05C1-4FFF-90B8-7436B45F4D4B}"/>
              </a:ext>
            </a:extLst>
          </p:cNvPr>
          <p:cNvPicPr>
            <a:picLocks noChangeAspect="1"/>
          </p:cNvPicPr>
          <p:nvPr/>
        </p:nvPicPr>
        <p:blipFill>
          <a:blip r:embed="rId4"/>
          <a:stretch>
            <a:fillRect/>
          </a:stretch>
        </p:blipFill>
        <p:spPr>
          <a:xfrm>
            <a:off x="10629901" y="-33375"/>
            <a:ext cx="1381124" cy="847763"/>
          </a:xfrm>
          <a:prstGeom prst="rect">
            <a:avLst/>
          </a:prstGeom>
        </p:spPr>
      </p:pic>
      <p:sp>
        <p:nvSpPr>
          <p:cNvPr id="2" name="Rectangle 1">
            <a:extLst>
              <a:ext uri="{FF2B5EF4-FFF2-40B4-BE49-F238E27FC236}">
                <a16:creationId xmlns:a16="http://schemas.microsoft.com/office/drawing/2014/main" id="{CB83BC64-6E49-4408-B4AE-2B7ABBF69CC5}"/>
              </a:ext>
            </a:extLst>
          </p:cNvPr>
          <p:cNvSpPr/>
          <p:nvPr/>
        </p:nvSpPr>
        <p:spPr>
          <a:xfrm>
            <a:off x="418614" y="263525"/>
            <a:ext cx="1099147" cy="369332"/>
          </a:xfrm>
          <a:prstGeom prst="rect">
            <a:avLst/>
          </a:prstGeom>
        </p:spPr>
        <p:txBody>
          <a:bodyPr wrap="none">
            <a:spAutoFit/>
          </a:bodyPr>
          <a:lstStyle/>
          <a:p>
            <a:r>
              <a:rPr lang="en-US" dirty="0" err="1">
                <a:solidFill>
                  <a:srgbClr val="FF0000"/>
                </a:solidFill>
                <a:latin typeface="Arial Black" panose="020B0A04020102020204" pitchFamily="34" charset="0"/>
              </a:rPr>
              <a:t>upGrad</a:t>
            </a:r>
            <a:endParaRPr lang="en-US" dirty="0">
              <a:solidFill>
                <a:srgbClr val="FF0000"/>
              </a:solidFill>
              <a:latin typeface="Arial Black" panose="020B0A04020102020204" pitchFamily="34" charset="0"/>
            </a:endParaRPr>
          </a:p>
        </p:txBody>
      </p:sp>
      <p:pic>
        <p:nvPicPr>
          <p:cNvPr id="7" name="Picture 6">
            <a:extLst>
              <a:ext uri="{FF2B5EF4-FFF2-40B4-BE49-F238E27FC236}">
                <a16:creationId xmlns:a16="http://schemas.microsoft.com/office/drawing/2014/main" id="{6D1D82B4-ED10-F6FA-C3EE-B4A6A35F3F74}"/>
              </a:ext>
            </a:extLst>
          </p:cNvPr>
          <p:cNvPicPr>
            <a:picLocks noChangeAspect="1"/>
          </p:cNvPicPr>
          <p:nvPr/>
        </p:nvPicPr>
        <p:blipFill>
          <a:blip r:embed="rId5"/>
          <a:stretch>
            <a:fillRect/>
          </a:stretch>
        </p:blipFill>
        <p:spPr>
          <a:xfrm>
            <a:off x="2168001" y="2272347"/>
            <a:ext cx="2946917" cy="2843213"/>
          </a:xfrm>
          <a:prstGeom prst="rect">
            <a:avLst/>
          </a:prstGeom>
        </p:spPr>
        <p:style>
          <a:lnRef idx="1">
            <a:schemeClr val="dk1"/>
          </a:lnRef>
          <a:fillRef idx="3">
            <a:schemeClr val="dk1"/>
          </a:fillRef>
          <a:effectRef idx="2">
            <a:schemeClr val="dk1"/>
          </a:effectRef>
          <a:fontRef idx="minor">
            <a:schemeClr val="lt1"/>
          </a:fontRef>
        </p:style>
      </p:pic>
      <p:pic>
        <p:nvPicPr>
          <p:cNvPr id="9" name="Picture 8">
            <a:extLst>
              <a:ext uri="{FF2B5EF4-FFF2-40B4-BE49-F238E27FC236}">
                <a16:creationId xmlns:a16="http://schemas.microsoft.com/office/drawing/2014/main" id="{89A35953-7F26-50C6-93DF-2ED842C72034}"/>
              </a:ext>
            </a:extLst>
          </p:cNvPr>
          <p:cNvPicPr>
            <a:picLocks noChangeAspect="1"/>
          </p:cNvPicPr>
          <p:nvPr/>
        </p:nvPicPr>
        <p:blipFill>
          <a:blip r:embed="rId6"/>
          <a:stretch>
            <a:fillRect/>
          </a:stretch>
        </p:blipFill>
        <p:spPr>
          <a:xfrm>
            <a:off x="7241235" y="2273359"/>
            <a:ext cx="3029063" cy="2922468"/>
          </a:xfrm>
          <a:prstGeom prst="rect">
            <a:avLst/>
          </a:prstGeom>
        </p:spPr>
        <p:style>
          <a:lnRef idx="1">
            <a:schemeClr val="dk1"/>
          </a:lnRef>
          <a:fillRef idx="3">
            <a:schemeClr val="dk1"/>
          </a:fillRef>
          <a:effectRef idx="2">
            <a:schemeClr val="dk1"/>
          </a:effectRef>
          <a:fontRef idx="minor">
            <a:schemeClr val="lt1"/>
          </a:fontRef>
        </p:style>
      </p:pic>
      <p:sp>
        <p:nvSpPr>
          <p:cNvPr id="10" name="TextBox 9">
            <a:extLst>
              <a:ext uri="{FF2B5EF4-FFF2-40B4-BE49-F238E27FC236}">
                <a16:creationId xmlns:a16="http://schemas.microsoft.com/office/drawing/2014/main" id="{F0E06F0A-8695-6095-3E67-AF997926ADF7}"/>
              </a:ext>
            </a:extLst>
          </p:cNvPr>
          <p:cNvSpPr txBox="1"/>
          <p:nvPr/>
        </p:nvSpPr>
        <p:spPr>
          <a:xfrm>
            <a:off x="2814320" y="5326378"/>
            <a:ext cx="1545295" cy="369332"/>
          </a:xfrm>
          <a:prstGeom prst="rect">
            <a:avLst/>
          </a:prstGeom>
          <a:noFill/>
        </p:spPr>
        <p:txBody>
          <a:bodyPr wrap="none" rtlCol="0">
            <a:spAutoFit/>
          </a:bodyPr>
          <a:lstStyle/>
          <a:p>
            <a:r>
              <a:rPr lang="en-IN" dirty="0"/>
              <a:t>Original Image</a:t>
            </a:r>
          </a:p>
        </p:txBody>
      </p:sp>
      <p:sp>
        <p:nvSpPr>
          <p:cNvPr id="11" name="TextBox 10">
            <a:extLst>
              <a:ext uri="{FF2B5EF4-FFF2-40B4-BE49-F238E27FC236}">
                <a16:creationId xmlns:a16="http://schemas.microsoft.com/office/drawing/2014/main" id="{CA997B7A-6121-4A9A-FACC-C05284D688BA}"/>
              </a:ext>
            </a:extLst>
          </p:cNvPr>
          <p:cNvSpPr txBox="1"/>
          <p:nvPr/>
        </p:nvSpPr>
        <p:spPr>
          <a:xfrm>
            <a:off x="7983118" y="5320542"/>
            <a:ext cx="1544269" cy="369332"/>
          </a:xfrm>
          <a:prstGeom prst="rect">
            <a:avLst/>
          </a:prstGeom>
          <a:noFill/>
        </p:spPr>
        <p:txBody>
          <a:bodyPr wrap="none" rtlCol="0">
            <a:spAutoFit/>
          </a:bodyPr>
          <a:lstStyle/>
          <a:p>
            <a:r>
              <a:rPr lang="en-IN" dirty="0"/>
              <a:t>Masked Image</a:t>
            </a:r>
          </a:p>
        </p:txBody>
      </p:sp>
    </p:spTree>
    <p:extLst>
      <p:ext uri="{BB962C8B-B14F-4D97-AF65-F5344CB8AC3E}">
        <p14:creationId xmlns:p14="http://schemas.microsoft.com/office/powerpoint/2010/main" val="3017684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5" name="Picture Placeholder 5">
            <a:extLst>
              <a:ext uri="{FF2B5EF4-FFF2-40B4-BE49-F238E27FC236}">
                <a16:creationId xmlns:a16="http://schemas.microsoft.com/office/drawing/2014/main" id="{876F5EA0-F9DF-F149-ADAA-AC92EFA7F5A3}"/>
              </a:ext>
            </a:extLst>
          </p:cNvPr>
          <p:cNvPicPr>
            <a:picLocks noGrp="1" noChangeAspect="1"/>
          </p:cNvPicPr>
          <p:nvPr>
            <p:ph type="pic" sz="quarter" idx="13"/>
          </p:nvPr>
        </p:nvPicPr>
        <p:blipFill>
          <a:blip r:embed="rId2">
            <a:alphaModFix amt="19000"/>
            <a:extLst>
              <a:ext uri="{BEBA8EAE-BF5A-486C-A8C5-ECC9F3942E4B}">
                <a14:imgProps xmlns:a14="http://schemas.microsoft.com/office/drawing/2010/main">
                  <a14:imgLayer r:embed="rId3">
                    <a14:imgEffect>
                      <a14:brightnessContrast contrast="-3000"/>
                    </a14:imgEffect>
                  </a14:imgLayer>
                </a14:imgProps>
              </a:ext>
            </a:extLst>
          </a:blip>
          <a:srcRect t="7845" b="7845"/>
          <a:stretch>
            <a:fillRect/>
          </a:stretch>
        </p:blipFill>
        <p:spPr>
          <a:xfrm>
            <a:off x="11151" y="0"/>
            <a:ext cx="12192000" cy="6858000"/>
          </a:xfrm>
        </p:spPr>
      </p:pic>
      <p:sp>
        <p:nvSpPr>
          <p:cNvPr id="4" name="Title 3">
            <a:extLst>
              <a:ext uri="{FF2B5EF4-FFF2-40B4-BE49-F238E27FC236}">
                <a16:creationId xmlns:a16="http://schemas.microsoft.com/office/drawing/2014/main" id="{1311FF0B-6092-3342-9242-FCBA172EF8B8}"/>
              </a:ext>
            </a:extLst>
          </p:cNvPr>
          <p:cNvSpPr>
            <a:spLocks noGrp="1"/>
          </p:cNvSpPr>
          <p:nvPr>
            <p:ph type="title"/>
          </p:nvPr>
        </p:nvSpPr>
        <p:spPr>
          <a:xfrm>
            <a:off x="838200" y="676275"/>
            <a:ext cx="10515600" cy="1325563"/>
          </a:xfrm>
        </p:spPr>
        <p:txBody>
          <a:bodyPr>
            <a:normAutofit/>
          </a:bodyPr>
          <a:lstStyle/>
          <a:p>
            <a:r>
              <a:rPr lang="en-US" sz="2400" dirty="0">
                <a:solidFill>
                  <a:schemeClr val="accent1"/>
                </a:solidFill>
              </a:rPr>
              <a:t>STEPS OF EDA</a:t>
            </a:r>
          </a:p>
        </p:txBody>
      </p:sp>
      <p:sp>
        <p:nvSpPr>
          <p:cNvPr id="5" name="Subtitle 4">
            <a:extLst>
              <a:ext uri="{FF2B5EF4-FFF2-40B4-BE49-F238E27FC236}">
                <a16:creationId xmlns:a16="http://schemas.microsoft.com/office/drawing/2014/main" id="{5E0CCD02-1A6B-DC40-8AB3-D3DD875F7ECF}"/>
              </a:ext>
            </a:extLst>
          </p:cNvPr>
          <p:cNvSpPr>
            <a:spLocks noGrp="1"/>
          </p:cNvSpPr>
          <p:nvPr>
            <p:ph type="subTitle" idx="15"/>
          </p:nvPr>
        </p:nvSpPr>
        <p:spPr>
          <a:xfrm>
            <a:off x="1126959" y="2575008"/>
            <a:ext cx="6075947" cy="2843212"/>
          </a:xfrm>
        </p:spPr>
        <p:txBody>
          <a:bodyPr>
            <a:normAutofit/>
          </a:bodyPr>
          <a:lstStyle/>
          <a:p>
            <a:pPr algn="l"/>
            <a:r>
              <a:rPr lang="en-US" sz="2000" dirty="0"/>
              <a:t>IMAGE PATCHING :</a:t>
            </a:r>
          </a:p>
          <a:p>
            <a:pPr algn="l"/>
            <a:r>
              <a:rPr lang="en-US" sz="2000" dirty="0"/>
              <a:t>Since deep learning models often work with fixed-size inputs, the large satellite images are divided into smaller patches. This is achieved using the </a:t>
            </a:r>
            <a:r>
              <a:rPr lang="en-US" sz="2000" dirty="0" err="1"/>
              <a:t>patchify</a:t>
            </a:r>
            <a:r>
              <a:rPr lang="en-US" sz="2000" dirty="0"/>
              <a:t> library, which splits the images into patches of a specified size.</a:t>
            </a:r>
          </a:p>
        </p:txBody>
      </p:sp>
      <p:pic>
        <p:nvPicPr>
          <p:cNvPr id="3" name="Picture 2">
            <a:extLst>
              <a:ext uri="{FF2B5EF4-FFF2-40B4-BE49-F238E27FC236}">
                <a16:creationId xmlns:a16="http://schemas.microsoft.com/office/drawing/2014/main" id="{D79B161B-05C1-4FFF-90B8-7436B45F4D4B}"/>
              </a:ext>
            </a:extLst>
          </p:cNvPr>
          <p:cNvPicPr>
            <a:picLocks noChangeAspect="1"/>
          </p:cNvPicPr>
          <p:nvPr/>
        </p:nvPicPr>
        <p:blipFill>
          <a:blip r:embed="rId4"/>
          <a:stretch>
            <a:fillRect/>
          </a:stretch>
        </p:blipFill>
        <p:spPr>
          <a:xfrm>
            <a:off x="10629901" y="-33375"/>
            <a:ext cx="1381124" cy="847763"/>
          </a:xfrm>
          <a:prstGeom prst="rect">
            <a:avLst/>
          </a:prstGeom>
        </p:spPr>
      </p:pic>
      <p:sp>
        <p:nvSpPr>
          <p:cNvPr id="2" name="Rectangle 1">
            <a:extLst>
              <a:ext uri="{FF2B5EF4-FFF2-40B4-BE49-F238E27FC236}">
                <a16:creationId xmlns:a16="http://schemas.microsoft.com/office/drawing/2014/main" id="{59CA666F-9A07-46D8-A3CD-274D29ADDA2F}"/>
              </a:ext>
            </a:extLst>
          </p:cNvPr>
          <p:cNvSpPr/>
          <p:nvPr/>
        </p:nvSpPr>
        <p:spPr>
          <a:xfrm>
            <a:off x="288626" y="205840"/>
            <a:ext cx="1099147" cy="369332"/>
          </a:xfrm>
          <a:prstGeom prst="rect">
            <a:avLst/>
          </a:prstGeom>
        </p:spPr>
        <p:txBody>
          <a:bodyPr wrap="none">
            <a:spAutoFit/>
          </a:bodyPr>
          <a:lstStyle/>
          <a:p>
            <a:r>
              <a:rPr lang="en-US" dirty="0" err="1">
                <a:solidFill>
                  <a:srgbClr val="FF0000"/>
                </a:solidFill>
                <a:latin typeface="Arial Black" panose="020B0A04020102020204" pitchFamily="34" charset="0"/>
              </a:rPr>
              <a:t>upGrad</a:t>
            </a:r>
            <a:endParaRPr lang="en-US" dirty="0">
              <a:solidFill>
                <a:srgbClr val="FF0000"/>
              </a:solidFill>
              <a:latin typeface="Arial Black" panose="020B0A04020102020204" pitchFamily="34" charset="0"/>
            </a:endParaRPr>
          </a:p>
        </p:txBody>
      </p:sp>
      <p:pic>
        <p:nvPicPr>
          <p:cNvPr id="8" name="Picture 7">
            <a:extLst>
              <a:ext uri="{FF2B5EF4-FFF2-40B4-BE49-F238E27FC236}">
                <a16:creationId xmlns:a16="http://schemas.microsoft.com/office/drawing/2014/main" id="{5153E7C3-5C0C-1179-F35E-7F4B0A87B254}"/>
              </a:ext>
            </a:extLst>
          </p:cNvPr>
          <p:cNvPicPr>
            <a:picLocks noChangeAspect="1"/>
          </p:cNvPicPr>
          <p:nvPr/>
        </p:nvPicPr>
        <p:blipFill>
          <a:blip r:embed="rId5"/>
          <a:stretch>
            <a:fillRect/>
          </a:stretch>
        </p:blipFill>
        <p:spPr>
          <a:xfrm>
            <a:off x="7333727" y="2270208"/>
            <a:ext cx="3602978" cy="2843212"/>
          </a:xfrm>
          <a:prstGeom prst="rect">
            <a:avLst/>
          </a:prstGeom>
        </p:spPr>
      </p:pic>
    </p:spTree>
    <p:extLst>
      <p:ext uri="{BB962C8B-B14F-4D97-AF65-F5344CB8AC3E}">
        <p14:creationId xmlns:p14="http://schemas.microsoft.com/office/powerpoint/2010/main" val="2952224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CE73DEC5-BD6B-677A-4628-3AFE0C378C0E}"/>
            </a:ext>
          </a:extLst>
        </p:cNvPr>
        <p:cNvGrpSpPr/>
        <p:nvPr/>
      </p:nvGrpSpPr>
      <p:grpSpPr>
        <a:xfrm>
          <a:off x="0" y="0"/>
          <a:ext cx="0" cy="0"/>
          <a:chOff x="0" y="0"/>
          <a:chExt cx="0" cy="0"/>
        </a:xfrm>
      </p:grpSpPr>
      <p:pic>
        <p:nvPicPr>
          <p:cNvPr id="15" name="Picture Placeholder 5">
            <a:extLst>
              <a:ext uri="{FF2B5EF4-FFF2-40B4-BE49-F238E27FC236}">
                <a16:creationId xmlns:a16="http://schemas.microsoft.com/office/drawing/2014/main" id="{4D966A96-E66B-3180-7698-BB7896049FFE}"/>
              </a:ext>
            </a:extLst>
          </p:cNvPr>
          <p:cNvPicPr>
            <a:picLocks noGrp="1" noChangeAspect="1"/>
          </p:cNvPicPr>
          <p:nvPr>
            <p:ph type="pic" sz="quarter" idx="13"/>
          </p:nvPr>
        </p:nvPicPr>
        <p:blipFill>
          <a:blip r:embed="rId2">
            <a:alphaModFix amt="19000"/>
            <a:extLst>
              <a:ext uri="{BEBA8EAE-BF5A-486C-A8C5-ECC9F3942E4B}">
                <a14:imgProps xmlns:a14="http://schemas.microsoft.com/office/drawing/2010/main">
                  <a14:imgLayer r:embed="rId3">
                    <a14:imgEffect>
                      <a14:brightnessContrast contrast="-3000"/>
                    </a14:imgEffect>
                  </a14:imgLayer>
                </a14:imgProps>
              </a:ext>
            </a:extLst>
          </a:blip>
          <a:srcRect t="7845" b="7845"/>
          <a:stretch>
            <a:fillRect/>
          </a:stretch>
        </p:blipFill>
        <p:spPr/>
      </p:pic>
      <p:sp>
        <p:nvSpPr>
          <p:cNvPr id="4" name="Title 3">
            <a:extLst>
              <a:ext uri="{FF2B5EF4-FFF2-40B4-BE49-F238E27FC236}">
                <a16:creationId xmlns:a16="http://schemas.microsoft.com/office/drawing/2014/main" id="{9BF95030-4C7A-CBB3-2079-638E7A110EED}"/>
              </a:ext>
            </a:extLst>
          </p:cNvPr>
          <p:cNvSpPr>
            <a:spLocks noGrp="1"/>
          </p:cNvSpPr>
          <p:nvPr>
            <p:ph type="title"/>
          </p:nvPr>
        </p:nvSpPr>
        <p:spPr>
          <a:xfrm>
            <a:off x="838200" y="676275"/>
            <a:ext cx="10515600" cy="1325563"/>
          </a:xfrm>
        </p:spPr>
        <p:txBody>
          <a:bodyPr>
            <a:normAutofit/>
          </a:bodyPr>
          <a:lstStyle/>
          <a:p>
            <a:r>
              <a:rPr lang="en-US" sz="2400" dirty="0" err="1">
                <a:solidFill>
                  <a:schemeClr val="accent1"/>
                </a:solidFill>
              </a:rPr>
              <a:t>dAta</a:t>
            </a:r>
            <a:r>
              <a:rPr lang="en-US" sz="2400" dirty="0">
                <a:solidFill>
                  <a:schemeClr val="accent1"/>
                </a:solidFill>
              </a:rPr>
              <a:t> analysis</a:t>
            </a:r>
          </a:p>
        </p:txBody>
      </p:sp>
      <p:sp>
        <p:nvSpPr>
          <p:cNvPr id="5" name="Subtitle 4">
            <a:extLst>
              <a:ext uri="{FF2B5EF4-FFF2-40B4-BE49-F238E27FC236}">
                <a16:creationId xmlns:a16="http://schemas.microsoft.com/office/drawing/2014/main" id="{BF457516-711C-D194-342C-717D69018A1B}"/>
              </a:ext>
            </a:extLst>
          </p:cNvPr>
          <p:cNvSpPr>
            <a:spLocks noGrp="1"/>
          </p:cNvSpPr>
          <p:nvPr>
            <p:ph type="subTitle" idx="15"/>
          </p:nvPr>
        </p:nvSpPr>
        <p:spPr>
          <a:xfrm>
            <a:off x="1319463" y="2414588"/>
            <a:ext cx="9791701" cy="2843212"/>
          </a:xfrm>
        </p:spPr>
        <p:txBody>
          <a:bodyPr>
            <a:normAutofit fontScale="92500" lnSpcReduction="10000"/>
          </a:bodyPr>
          <a:lstStyle/>
          <a:p>
            <a:pPr algn="l"/>
            <a:r>
              <a:rPr lang="en-US" sz="2000" dirty="0"/>
              <a:t>NORMALIZATION: </a:t>
            </a:r>
          </a:p>
          <a:p>
            <a:pPr algn="l"/>
            <a:r>
              <a:rPr lang="en-US" sz="2000" dirty="0"/>
              <a:t>To standardize the pixel values within each patch, Min-Max scaling is applied. This step ensures that the pixel values fall within a specific range, typically between 0 and 1. This scaling is performed separately for both image and mask patches.</a:t>
            </a:r>
          </a:p>
          <a:p>
            <a:pPr algn="l"/>
            <a:endParaRPr lang="en-US" sz="2000" dirty="0"/>
          </a:p>
          <a:p>
            <a:pPr algn="l"/>
            <a:r>
              <a:rPr lang="en-US" sz="2000" dirty="0"/>
              <a:t>LABEL ENCODING:</a:t>
            </a:r>
          </a:p>
          <a:p>
            <a:pPr algn="l"/>
            <a:r>
              <a:rPr lang="en-US" sz="2000" dirty="0"/>
              <a:t>The masks associated with the satellite images contain semantic labels such as buildings, roads, vegetation, etc. These labels are encoded into numerical values to facilitate model training. Each pixel in the mask is assigned a numeric label corresponding to its semantic class.</a:t>
            </a:r>
          </a:p>
        </p:txBody>
      </p:sp>
      <p:pic>
        <p:nvPicPr>
          <p:cNvPr id="3" name="Picture 2">
            <a:extLst>
              <a:ext uri="{FF2B5EF4-FFF2-40B4-BE49-F238E27FC236}">
                <a16:creationId xmlns:a16="http://schemas.microsoft.com/office/drawing/2014/main" id="{E03C38ED-2B4D-639D-C12E-645757FCE342}"/>
              </a:ext>
            </a:extLst>
          </p:cNvPr>
          <p:cNvPicPr>
            <a:picLocks noChangeAspect="1"/>
          </p:cNvPicPr>
          <p:nvPr/>
        </p:nvPicPr>
        <p:blipFill>
          <a:blip r:embed="rId4"/>
          <a:stretch>
            <a:fillRect/>
          </a:stretch>
        </p:blipFill>
        <p:spPr>
          <a:xfrm>
            <a:off x="10629901" y="-33375"/>
            <a:ext cx="1381124" cy="847763"/>
          </a:xfrm>
          <a:prstGeom prst="rect">
            <a:avLst/>
          </a:prstGeom>
        </p:spPr>
      </p:pic>
      <p:sp>
        <p:nvSpPr>
          <p:cNvPr id="2" name="Rectangle 1">
            <a:extLst>
              <a:ext uri="{FF2B5EF4-FFF2-40B4-BE49-F238E27FC236}">
                <a16:creationId xmlns:a16="http://schemas.microsoft.com/office/drawing/2014/main" id="{61FB2407-C618-A5F0-01C6-87775B0ED91D}"/>
              </a:ext>
            </a:extLst>
          </p:cNvPr>
          <p:cNvSpPr/>
          <p:nvPr/>
        </p:nvSpPr>
        <p:spPr>
          <a:xfrm>
            <a:off x="288626" y="205840"/>
            <a:ext cx="1099147" cy="369332"/>
          </a:xfrm>
          <a:prstGeom prst="rect">
            <a:avLst/>
          </a:prstGeom>
        </p:spPr>
        <p:txBody>
          <a:bodyPr wrap="none">
            <a:spAutoFit/>
          </a:bodyPr>
          <a:lstStyle/>
          <a:p>
            <a:r>
              <a:rPr lang="en-US" dirty="0" err="1">
                <a:solidFill>
                  <a:srgbClr val="FF0000"/>
                </a:solidFill>
                <a:latin typeface="Arial Black" panose="020B0A04020102020204" pitchFamily="34" charset="0"/>
              </a:rPr>
              <a:t>upGrad</a:t>
            </a:r>
            <a:endParaRPr lang="en-US" dirty="0">
              <a:solidFill>
                <a:srgbClr val="FF0000"/>
              </a:solidFill>
              <a:latin typeface="Arial Black" panose="020B0A04020102020204" pitchFamily="34" charset="0"/>
            </a:endParaRPr>
          </a:p>
        </p:txBody>
      </p:sp>
    </p:spTree>
    <p:extLst>
      <p:ext uri="{BB962C8B-B14F-4D97-AF65-F5344CB8AC3E}">
        <p14:creationId xmlns:p14="http://schemas.microsoft.com/office/powerpoint/2010/main" val="3670273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CE73DEC5-BD6B-677A-4628-3AFE0C378C0E}"/>
            </a:ext>
          </a:extLst>
        </p:cNvPr>
        <p:cNvGrpSpPr/>
        <p:nvPr/>
      </p:nvGrpSpPr>
      <p:grpSpPr>
        <a:xfrm>
          <a:off x="0" y="0"/>
          <a:ext cx="0" cy="0"/>
          <a:chOff x="0" y="0"/>
          <a:chExt cx="0" cy="0"/>
        </a:xfrm>
      </p:grpSpPr>
      <p:pic>
        <p:nvPicPr>
          <p:cNvPr id="15" name="Picture Placeholder 5">
            <a:extLst>
              <a:ext uri="{FF2B5EF4-FFF2-40B4-BE49-F238E27FC236}">
                <a16:creationId xmlns:a16="http://schemas.microsoft.com/office/drawing/2014/main" id="{4D966A96-E66B-3180-7698-BB7896049FFE}"/>
              </a:ext>
            </a:extLst>
          </p:cNvPr>
          <p:cNvPicPr>
            <a:picLocks noGrp="1" noChangeAspect="1"/>
          </p:cNvPicPr>
          <p:nvPr>
            <p:ph type="pic" sz="quarter" idx="13"/>
          </p:nvPr>
        </p:nvPicPr>
        <p:blipFill>
          <a:blip r:embed="rId2">
            <a:alphaModFix amt="19000"/>
            <a:extLst>
              <a:ext uri="{BEBA8EAE-BF5A-486C-A8C5-ECC9F3942E4B}">
                <a14:imgProps xmlns:a14="http://schemas.microsoft.com/office/drawing/2010/main">
                  <a14:imgLayer r:embed="rId3">
                    <a14:imgEffect>
                      <a14:brightnessContrast contrast="-3000"/>
                    </a14:imgEffect>
                  </a14:imgLayer>
                </a14:imgProps>
              </a:ext>
            </a:extLst>
          </a:blip>
          <a:srcRect t="7845" b="7845"/>
          <a:stretch>
            <a:fillRect/>
          </a:stretch>
        </p:blipFill>
        <p:spPr>
          <a:xfrm>
            <a:off x="0" y="22302"/>
            <a:ext cx="12192000" cy="6858000"/>
          </a:xfrm>
        </p:spPr>
      </p:pic>
      <p:sp>
        <p:nvSpPr>
          <p:cNvPr id="4" name="Title 3">
            <a:extLst>
              <a:ext uri="{FF2B5EF4-FFF2-40B4-BE49-F238E27FC236}">
                <a16:creationId xmlns:a16="http://schemas.microsoft.com/office/drawing/2014/main" id="{9BF95030-4C7A-CBB3-2079-638E7A110EED}"/>
              </a:ext>
            </a:extLst>
          </p:cNvPr>
          <p:cNvSpPr>
            <a:spLocks noGrp="1"/>
          </p:cNvSpPr>
          <p:nvPr>
            <p:ph type="title"/>
          </p:nvPr>
        </p:nvSpPr>
        <p:spPr>
          <a:xfrm>
            <a:off x="838200" y="676275"/>
            <a:ext cx="10515600" cy="1325563"/>
          </a:xfrm>
        </p:spPr>
        <p:txBody>
          <a:bodyPr>
            <a:normAutofit/>
          </a:bodyPr>
          <a:lstStyle/>
          <a:p>
            <a:r>
              <a:rPr lang="en-US" sz="2400" dirty="0">
                <a:solidFill>
                  <a:schemeClr val="accent1"/>
                </a:solidFill>
              </a:rPr>
              <a:t>Model selection</a:t>
            </a:r>
          </a:p>
        </p:txBody>
      </p:sp>
      <p:sp>
        <p:nvSpPr>
          <p:cNvPr id="5" name="Subtitle 4">
            <a:extLst>
              <a:ext uri="{FF2B5EF4-FFF2-40B4-BE49-F238E27FC236}">
                <a16:creationId xmlns:a16="http://schemas.microsoft.com/office/drawing/2014/main" id="{BF457516-711C-D194-342C-717D69018A1B}"/>
              </a:ext>
            </a:extLst>
          </p:cNvPr>
          <p:cNvSpPr>
            <a:spLocks noGrp="1"/>
          </p:cNvSpPr>
          <p:nvPr>
            <p:ph type="subTitle" idx="15"/>
          </p:nvPr>
        </p:nvSpPr>
        <p:spPr>
          <a:xfrm>
            <a:off x="1319463" y="2414588"/>
            <a:ext cx="9791701" cy="2843212"/>
          </a:xfrm>
        </p:spPr>
        <p:txBody>
          <a:bodyPr>
            <a:normAutofit/>
          </a:bodyPr>
          <a:lstStyle/>
          <a:p>
            <a:pPr algn="l"/>
            <a:r>
              <a:rPr lang="en-US" sz="2000" dirty="0"/>
              <a:t>U-Net Model: </a:t>
            </a:r>
          </a:p>
          <a:p>
            <a:pPr marL="342900" indent="-342900" algn="l">
              <a:buFont typeface="Wingdings" panose="05000000000000000000" pitchFamily="2" charset="2"/>
              <a:buChar char="ü"/>
            </a:pPr>
            <a:r>
              <a:rPr lang="en-US" sz="2000" dirty="0"/>
              <a:t>Ideal for Semantic </a:t>
            </a:r>
            <a:r>
              <a:rPr lang="en-US" sz="2000" dirty="0" err="1"/>
              <a:t>Segmentaion</a:t>
            </a:r>
            <a:endParaRPr lang="en-US" sz="2000" dirty="0"/>
          </a:p>
          <a:p>
            <a:pPr marL="342900" indent="-342900" algn="l">
              <a:buFont typeface="Wingdings" panose="05000000000000000000" pitchFamily="2" charset="2"/>
              <a:buChar char="ü"/>
            </a:pPr>
            <a:r>
              <a:rPr lang="en-US" sz="2000" dirty="0"/>
              <a:t>Encoder-Decoder Architecture</a:t>
            </a:r>
          </a:p>
          <a:p>
            <a:pPr marL="342900" indent="-342900" algn="l">
              <a:buFont typeface="Wingdings" panose="05000000000000000000" pitchFamily="2" charset="2"/>
              <a:buChar char="ü"/>
            </a:pPr>
            <a:r>
              <a:rPr lang="en-US" sz="2000" dirty="0"/>
              <a:t>Skip Connections</a:t>
            </a:r>
          </a:p>
          <a:p>
            <a:pPr marL="342900" indent="-342900" algn="l">
              <a:buFont typeface="Wingdings" panose="05000000000000000000" pitchFamily="2" charset="2"/>
              <a:buChar char="ü"/>
            </a:pPr>
            <a:r>
              <a:rPr lang="en-US" sz="2000" dirty="0"/>
              <a:t>High Resolution Output</a:t>
            </a:r>
          </a:p>
          <a:p>
            <a:pPr marL="342900" indent="-342900" algn="l">
              <a:buFont typeface="Wingdings" panose="05000000000000000000" pitchFamily="2" charset="2"/>
              <a:buChar char="ü"/>
            </a:pPr>
            <a:r>
              <a:rPr lang="en-US" sz="2000" dirty="0"/>
              <a:t>Flexibility and Customization</a:t>
            </a:r>
          </a:p>
          <a:p>
            <a:pPr algn="l"/>
            <a:endParaRPr lang="en-US" sz="2000" dirty="0"/>
          </a:p>
        </p:txBody>
      </p:sp>
      <p:pic>
        <p:nvPicPr>
          <p:cNvPr id="3" name="Picture 2">
            <a:extLst>
              <a:ext uri="{FF2B5EF4-FFF2-40B4-BE49-F238E27FC236}">
                <a16:creationId xmlns:a16="http://schemas.microsoft.com/office/drawing/2014/main" id="{E03C38ED-2B4D-639D-C12E-645757FCE342}"/>
              </a:ext>
            </a:extLst>
          </p:cNvPr>
          <p:cNvPicPr>
            <a:picLocks noChangeAspect="1"/>
          </p:cNvPicPr>
          <p:nvPr/>
        </p:nvPicPr>
        <p:blipFill>
          <a:blip r:embed="rId4"/>
          <a:stretch>
            <a:fillRect/>
          </a:stretch>
        </p:blipFill>
        <p:spPr>
          <a:xfrm>
            <a:off x="10629901" y="-33375"/>
            <a:ext cx="1381124" cy="847763"/>
          </a:xfrm>
          <a:prstGeom prst="rect">
            <a:avLst/>
          </a:prstGeom>
        </p:spPr>
      </p:pic>
      <p:sp>
        <p:nvSpPr>
          <p:cNvPr id="2" name="Rectangle 1">
            <a:extLst>
              <a:ext uri="{FF2B5EF4-FFF2-40B4-BE49-F238E27FC236}">
                <a16:creationId xmlns:a16="http://schemas.microsoft.com/office/drawing/2014/main" id="{61FB2407-C618-A5F0-01C6-87775B0ED91D}"/>
              </a:ext>
            </a:extLst>
          </p:cNvPr>
          <p:cNvSpPr/>
          <p:nvPr/>
        </p:nvSpPr>
        <p:spPr>
          <a:xfrm>
            <a:off x="288626" y="205840"/>
            <a:ext cx="1099147" cy="369332"/>
          </a:xfrm>
          <a:prstGeom prst="rect">
            <a:avLst/>
          </a:prstGeom>
        </p:spPr>
        <p:txBody>
          <a:bodyPr wrap="none">
            <a:spAutoFit/>
          </a:bodyPr>
          <a:lstStyle/>
          <a:p>
            <a:r>
              <a:rPr lang="en-US" dirty="0" err="1">
                <a:solidFill>
                  <a:srgbClr val="FF0000"/>
                </a:solidFill>
                <a:latin typeface="Arial Black" panose="020B0A04020102020204" pitchFamily="34" charset="0"/>
              </a:rPr>
              <a:t>upGrad</a:t>
            </a:r>
            <a:endParaRPr lang="en-US" dirty="0">
              <a:solidFill>
                <a:srgbClr val="FF0000"/>
              </a:solidFill>
              <a:latin typeface="Arial Black" panose="020B0A04020102020204" pitchFamily="34" charset="0"/>
            </a:endParaRPr>
          </a:p>
        </p:txBody>
      </p:sp>
    </p:spTree>
    <p:extLst>
      <p:ext uri="{BB962C8B-B14F-4D97-AF65-F5344CB8AC3E}">
        <p14:creationId xmlns:p14="http://schemas.microsoft.com/office/powerpoint/2010/main" val="3425401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CE73DEC5-BD6B-677A-4628-3AFE0C378C0E}"/>
            </a:ext>
          </a:extLst>
        </p:cNvPr>
        <p:cNvGrpSpPr/>
        <p:nvPr/>
      </p:nvGrpSpPr>
      <p:grpSpPr>
        <a:xfrm>
          <a:off x="0" y="0"/>
          <a:ext cx="0" cy="0"/>
          <a:chOff x="0" y="0"/>
          <a:chExt cx="0" cy="0"/>
        </a:xfrm>
      </p:grpSpPr>
      <p:pic>
        <p:nvPicPr>
          <p:cNvPr id="15" name="Picture Placeholder 5">
            <a:extLst>
              <a:ext uri="{FF2B5EF4-FFF2-40B4-BE49-F238E27FC236}">
                <a16:creationId xmlns:a16="http://schemas.microsoft.com/office/drawing/2014/main" id="{4D966A96-E66B-3180-7698-BB7896049FFE}"/>
              </a:ext>
            </a:extLst>
          </p:cNvPr>
          <p:cNvPicPr>
            <a:picLocks noGrp="1" noChangeAspect="1"/>
          </p:cNvPicPr>
          <p:nvPr>
            <p:ph type="pic" sz="quarter" idx="13"/>
          </p:nvPr>
        </p:nvPicPr>
        <p:blipFill>
          <a:blip r:embed="rId2">
            <a:alphaModFix amt="19000"/>
            <a:extLst>
              <a:ext uri="{BEBA8EAE-BF5A-486C-A8C5-ECC9F3942E4B}">
                <a14:imgProps xmlns:a14="http://schemas.microsoft.com/office/drawing/2010/main">
                  <a14:imgLayer r:embed="rId3">
                    <a14:imgEffect>
                      <a14:brightnessContrast contrast="-3000"/>
                    </a14:imgEffect>
                  </a14:imgLayer>
                </a14:imgProps>
              </a:ext>
            </a:extLst>
          </a:blip>
          <a:srcRect t="7845" b="7845"/>
          <a:stretch>
            <a:fillRect/>
          </a:stretch>
        </p:blipFill>
        <p:spPr/>
      </p:pic>
      <p:sp>
        <p:nvSpPr>
          <p:cNvPr id="4" name="Title 3">
            <a:extLst>
              <a:ext uri="{FF2B5EF4-FFF2-40B4-BE49-F238E27FC236}">
                <a16:creationId xmlns:a16="http://schemas.microsoft.com/office/drawing/2014/main" id="{9BF95030-4C7A-CBB3-2079-638E7A110EED}"/>
              </a:ext>
            </a:extLst>
          </p:cNvPr>
          <p:cNvSpPr>
            <a:spLocks noGrp="1"/>
          </p:cNvSpPr>
          <p:nvPr>
            <p:ph type="title"/>
          </p:nvPr>
        </p:nvSpPr>
        <p:spPr>
          <a:xfrm>
            <a:off x="838200" y="676275"/>
            <a:ext cx="10515600" cy="1325563"/>
          </a:xfrm>
        </p:spPr>
        <p:txBody>
          <a:bodyPr>
            <a:normAutofit/>
          </a:bodyPr>
          <a:lstStyle/>
          <a:p>
            <a:r>
              <a:rPr lang="en-US" sz="2400" dirty="0">
                <a:solidFill>
                  <a:schemeClr val="accent1"/>
                </a:solidFill>
              </a:rPr>
              <a:t>Model selection</a:t>
            </a:r>
          </a:p>
        </p:txBody>
      </p:sp>
      <p:sp>
        <p:nvSpPr>
          <p:cNvPr id="5" name="Subtitle 4">
            <a:extLst>
              <a:ext uri="{FF2B5EF4-FFF2-40B4-BE49-F238E27FC236}">
                <a16:creationId xmlns:a16="http://schemas.microsoft.com/office/drawing/2014/main" id="{BF457516-711C-D194-342C-717D69018A1B}"/>
              </a:ext>
            </a:extLst>
          </p:cNvPr>
          <p:cNvSpPr>
            <a:spLocks noGrp="1"/>
          </p:cNvSpPr>
          <p:nvPr>
            <p:ph type="subTitle" idx="15"/>
          </p:nvPr>
        </p:nvSpPr>
        <p:spPr>
          <a:xfrm>
            <a:off x="1319463" y="2414588"/>
            <a:ext cx="9791701" cy="2843212"/>
          </a:xfrm>
        </p:spPr>
        <p:txBody>
          <a:bodyPr>
            <a:normAutofit/>
          </a:bodyPr>
          <a:lstStyle/>
          <a:p>
            <a:pPr algn="l"/>
            <a:r>
              <a:rPr lang="en-US" sz="2000" dirty="0"/>
              <a:t>MobileNetV2 Model: </a:t>
            </a:r>
          </a:p>
          <a:p>
            <a:pPr marL="342900" indent="-342900" algn="l">
              <a:buFont typeface="Wingdings" panose="05000000000000000000" pitchFamily="2" charset="2"/>
              <a:buChar char="ü"/>
            </a:pPr>
            <a:r>
              <a:rPr lang="en-US" sz="2000" dirty="0"/>
              <a:t>Lightweight and Efficient</a:t>
            </a:r>
          </a:p>
          <a:p>
            <a:pPr marL="342900" indent="-342900" algn="l">
              <a:buFont typeface="Wingdings" panose="05000000000000000000" pitchFamily="2" charset="2"/>
              <a:buChar char="ü"/>
            </a:pPr>
            <a:r>
              <a:rPr lang="en-US" sz="2000" dirty="0"/>
              <a:t>Pre-trained weights</a:t>
            </a:r>
          </a:p>
          <a:p>
            <a:pPr marL="342900" indent="-342900" algn="l">
              <a:buFont typeface="Wingdings" panose="05000000000000000000" pitchFamily="2" charset="2"/>
              <a:buChar char="ü"/>
            </a:pPr>
            <a:r>
              <a:rPr lang="en-US" sz="2000" dirty="0"/>
              <a:t>Diverse Applications</a:t>
            </a:r>
          </a:p>
          <a:p>
            <a:pPr marL="342900" indent="-342900" algn="l">
              <a:buFont typeface="Wingdings" panose="05000000000000000000" pitchFamily="2" charset="2"/>
              <a:buChar char="ü"/>
            </a:pPr>
            <a:r>
              <a:rPr lang="en-US" sz="2000" dirty="0"/>
              <a:t>Scalability</a:t>
            </a:r>
          </a:p>
          <a:p>
            <a:pPr algn="l"/>
            <a:endParaRPr lang="en-US" sz="2000" dirty="0"/>
          </a:p>
        </p:txBody>
      </p:sp>
      <p:pic>
        <p:nvPicPr>
          <p:cNvPr id="3" name="Picture 2">
            <a:extLst>
              <a:ext uri="{FF2B5EF4-FFF2-40B4-BE49-F238E27FC236}">
                <a16:creationId xmlns:a16="http://schemas.microsoft.com/office/drawing/2014/main" id="{E03C38ED-2B4D-639D-C12E-645757FCE342}"/>
              </a:ext>
            </a:extLst>
          </p:cNvPr>
          <p:cNvPicPr>
            <a:picLocks noChangeAspect="1"/>
          </p:cNvPicPr>
          <p:nvPr/>
        </p:nvPicPr>
        <p:blipFill>
          <a:blip r:embed="rId4"/>
          <a:stretch>
            <a:fillRect/>
          </a:stretch>
        </p:blipFill>
        <p:spPr>
          <a:xfrm>
            <a:off x="10629901" y="-33375"/>
            <a:ext cx="1381124" cy="847763"/>
          </a:xfrm>
          <a:prstGeom prst="rect">
            <a:avLst/>
          </a:prstGeom>
        </p:spPr>
      </p:pic>
      <p:sp>
        <p:nvSpPr>
          <p:cNvPr id="2" name="Rectangle 1">
            <a:extLst>
              <a:ext uri="{FF2B5EF4-FFF2-40B4-BE49-F238E27FC236}">
                <a16:creationId xmlns:a16="http://schemas.microsoft.com/office/drawing/2014/main" id="{61FB2407-C618-A5F0-01C6-87775B0ED91D}"/>
              </a:ext>
            </a:extLst>
          </p:cNvPr>
          <p:cNvSpPr/>
          <p:nvPr/>
        </p:nvSpPr>
        <p:spPr>
          <a:xfrm>
            <a:off x="288626" y="205840"/>
            <a:ext cx="1099147" cy="369332"/>
          </a:xfrm>
          <a:prstGeom prst="rect">
            <a:avLst/>
          </a:prstGeom>
        </p:spPr>
        <p:txBody>
          <a:bodyPr wrap="none">
            <a:spAutoFit/>
          </a:bodyPr>
          <a:lstStyle/>
          <a:p>
            <a:r>
              <a:rPr lang="en-US" dirty="0" err="1">
                <a:solidFill>
                  <a:srgbClr val="FF0000"/>
                </a:solidFill>
                <a:latin typeface="Arial Black" panose="020B0A04020102020204" pitchFamily="34" charset="0"/>
              </a:rPr>
              <a:t>upGrad</a:t>
            </a:r>
            <a:endParaRPr lang="en-US" dirty="0">
              <a:solidFill>
                <a:srgbClr val="FF0000"/>
              </a:solidFill>
              <a:latin typeface="Arial Black" panose="020B0A04020102020204" pitchFamily="34" charset="0"/>
            </a:endParaRPr>
          </a:p>
        </p:txBody>
      </p:sp>
    </p:spTree>
    <p:extLst>
      <p:ext uri="{BB962C8B-B14F-4D97-AF65-F5344CB8AC3E}">
        <p14:creationId xmlns:p14="http://schemas.microsoft.com/office/powerpoint/2010/main" val="2164254958"/>
      </p:ext>
    </p:extLst>
  </p:cSld>
  <p:clrMapOvr>
    <a:masterClrMapping/>
  </p:clrMapOvr>
</p:sld>
</file>

<file path=ppt/theme/theme1.xml><?xml version="1.0" encoding="utf-8"?>
<a:theme xmlns:a="http://schemas.openxmlformats.org/drawingml/2006/main" name="Office Theme">
  <a:themeElements>
    <a:clrScheme name="2020 Templates - Orange Mono">
      <a:dk1>
        <a:srgbClr val="000000"/>
      </a:dk1>
      <a:lt1>
        <a:srgbClr val="FFFFFF"/>
      </a:lt1>
      <a:dk2>
        <a:srgbClr val="44546A"/>
      </a:dk2>
      <a:lt2>
        <a:srgbClr val="E7E6E6"/>
      </a:lt2>
      <a:accent1>
        <a:srgbClr val="F58423"/>
      </a:accent1>
      <a:accent2>
        <a:srgbClr val="DA741E"/>
      </a:accent2>
      <a:accent3>
        <a:srgbClr val="C96D1A"/>
      </a:accent3>
      <a:accent4>
        <a:srgbClr val="C16819"/>
      </a:accent4>
      <a:accent5>
        <a:srgbClr val="B66218"/>
      </a:accent5>
      <a:accent6>
        <a:srgbClr val="AD5D17"/>
      </a:accent6>
      <a:hlink>
        <a:srgbClr val="F58622"/>
      </a:hlink>
      <a:folHlink>
        <a:srgbClr val="F8B77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b="0" i="0" dirty="0">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406</TotalTime>
  <Words>513</Words>
  <Application>Microsoft Office PowerPoint</Application>
  <PresentationFormat>Widescreen</PresentationFormat>
  <Paragraphs>85</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Arial Black</vt:lpstr>
      <vt:lpstr>Chivo Light</vt:lpstr>
      <vt:lpstr>Oswald Medium</vt:lpstr>
      <vt:lpstr>Oswald SemiBold</vt:lpstr>
      <vt:lpstr>Roboto Light</vt:lpstr>
      <vt:lpstr>Wingdings</vt:lpstr>
      <vt:lpstr>Office Theme</vt:lpstr>
      <vt:lpstr>Semantic segmentation of satellite images</vt:lpstr>
      <vt:lpstr>introduction</vt:lpstr>
      <vt:lpstr>ABOUT THE PROJECT</vt:lpstr>
      <vt:lpstr>Road map</vt:lpstr>
      <vt:lpstr>dAta VISUALIZATION</vt:lpstr>
      <vt:lpstr>STEPS OF EDA</vt:lpstr>
      <vt:lpstr>dAta analysis</vt:lpstr>
      <vt:lpstr>Model selection</vt:lpstr>
      <vt:lpstr>Model selection</vt:lpstr>
      <vt:lpstr>insights</vt:lpstr>
      <vt:lpstr>Challenges and solutions</vt:lpstr>
      <vt:lpstr>Results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Semantic segmentation of satellite images</dc:title>
  <cp:lastModifiedBy>sai shankar</cp:lastModifiedBy>
  <cp:revision>10</cp:revision>
  <dcterms:modified xsi:type="dcterms:W3CDTF">2024-05-12T08:01:51Z</dcterms:modified>
</cp:coreProperties>
</file>