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3"/>
  </p:notesMasterIdLst>
  <p:handoutMasterIdLst>
    <p:handoutMasterId r:id="rId14"/>
  </p:handoutMasterIdLst>
  <p:sldIdLst>
    <p:sldId id="2144327889" r:id="rId5"/>
    <p:sldId id="2144327890" r:id="rId6"/>
    <p:sldId id="2144327891" r:id="rId7"/>
    <p:sldId id="2144327893" r:id="rId8"/>
    <p:sldId id="2144327894" r:id="rId9"/>
    <p:sldId id="2144327896" r:id="rId10"/>
    <p:sldId id="2144327895" r:id="rId11"/>
    <p:sldId id="2103813491" r:id="rId12"/>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58DE636E-7582-49BD-BA4B-0EFE84258ED5}">
          <p14:sldIdLst>
            <p14:sldId id="2144327889"/>
            <p14:sldId id="2144327890"/>
            <p14:sldId id="2144327891"/>
            <p14:sldId id="2144327893"/>
            <p14:sldId id="2144327894"/>
            <p14:sldId id="2144327896"/>
            <p14:sldId id="2144327895"/>
            <p14:sldId id="2103813491"/>
          </p14:sldIdLst>
        </p14:section>
      </p14:sectionLst>
    </p:ex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2C5"/>
    <a:srgbClr val="525252"/>
    <a:srgbClr val="FFFFFF"/>
    <a:srgbClr val="00C7FD"/>
    <a:srgbClr val="0068B5"/>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96" autoAdjust="0"/>
    <p:restoredTop sz="94221" autoAdjust="0"/>
  </p:normalViewPr>
  <p:slideViewPr>
    <p:cSldViewPr snapToGrid="0" snapToObjects="1">
      <p:cViewPr varScale="1">
        <p:scale>
          <a:sx n="80" d="100"/>
          <a:sy n="80" d="100"/>
        </p:scale>
        <p:origin x="480" y="53"/>
      </p:cViewPr>
      <p:guideLst>
        <p:guide orient="horz" pos="4032"/>
        <p:guide pos="7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60"/>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A480D-A8F1-4497-9E7A-9CFA8AEB722B}"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D4D6CA2-EEF7-48D9-8C6B-1C91D828FB29}">
      <dgm:prSet phldrT="[Text]"/>
      <dgm:spPr/>
      <dgm:t>
        <a:bodyPr/>
        <a:lstStyle/>
        <a:p>
          <a:r>
            <a:rPr lang="en-US" dirty="0"/>
            <a:t>Import Libraries , Data Collection and Organization</a:t>
          </a:r>
          <a:endParaRPr lang="en-US" b="1" dirty="0"/>
        </a:p>
      </dgm:t>
    </dgm:pt>
    <dgm:pt modelId="{5787A943-664E-4A0B-A1DF-4D5FCFDF3571}" type="parTrans" cxnId="{8D4695F9-6621-428A-8B20-131AE4668F73}">
      <dgm:prSet/>
      <dgm:spPr/>
      <dgm:t>
        <a:bodyPr/>
        <a:lstStyle/>
        <a:p>
          <a:endParaRPr lang="en-US"/>
        </a:p>
      </dgm:t>
    </dgm:pt>
    <dgm:pt modelId="{FA6EFFDA-7032-4E8F-BA5E-82FEA759F1DD}" type="sibTrans" cxnId="{8D4695F9-6621-428A-8B20-131AE4668F73}">
      <dgm:prSet/>
      <dgm:spPr/>
      <dgm:t>
        <a:bodyPr/>
        <a:lstStyle/>
        <a:p>
          <a:endParaRPr lang="en-US"/>
        </a:p>
      </dgm:t>
    </dgm:pt>
    <dgm:pt modelId="{B138371F-674B-46EA-AED5-9386A949E17F}">
      <dgm:prSet phldrT="[Text]"/>
      <dgm:spPr/>
      <dgm:t>
        <a:bodyPr/>
        <a:lstStyle/>
        <a:p>
          <a:r>
            <a:rPr lang="en-US" b="1" dirty="0"/>
            <a:t>Enable Intel Extensions – oneAPI data analytics kit</a:t>
          </a:r>
          <a:endParaRPr lang="en-US" dirty="0"/>
        </a:p>
      </dgm:t>
    </dgm:pt>
    <dgm:pt modelId="{73037F84-6E21-4F00-A6A4-2F14F2D27762}" type="parTrans" cxnId="{D6337ED1-C33B-45B1-AAFE-BEEB47CA5E5E}">
      <dgm:prSet/>
      <dgm:spPr/>
      <dgm:t>
        <a:bodyPr/>
        <a:lstStyle/>
        <a:p>
          <a:endParaRPr lang="en-US"/>
        </a:p>
      </dgm:t>
    </dgm:pt>
    <dgm:pt modelId="{1C689FB3-4A4B-44BE-BC3A-A91F141128F6}" type="sibTrans" cxnId="{D6337ED1-C33B-45B1-AAFE-BEEB47CA5E5E}">
      <dgm:prSet/>
      <dgm:spPr/>
      <dgm:t>
        <a:bodyPr/>
        <a:lstStyle/>
        <a:p>
          <a:endParaRPr lang="en-US"/>
        </a:p>
      </dgm:t>
    </dgm:pt>
    <dgm:pt modelId="{99B75A92-0AB0-4E7A-82C3-A3C9C9EFE93C}">
      <dgm:prSet phldrT="[Text]"/>
      <dgm:spPr/>
      <dgm:t>
        <a:bodyPr/>
        <a:lstStyle/>
        <a:p>
          <a:r>
            <a:rPr lang="en-US" dirty="0"/>
            <a:t>Training , Validation and Testing of Data</a:t>
          </a:r>
        </a:p>
      </dgm:t>
    </dgm:pt>
    <dgm:pt modelId="{C093CCE8-74D5-41BB-BA6B-CE5FD6BEC4B9}" type="parTrans" cxnId="{B9849A5B-7285-4C87-8051-04DFC2ECADC0}">
      <dgm:prSet/>
      <dgm:spPr/>
      <dgm:t>
        <a:bodyPr/>
        <a:lstStyle/>
        <a:p>
          <a:endParaRPr lang="en-US"/>
        </a:p>
      </dgm:t>
    </dgm:pt>
    <dgm:pt modelId="{62D765DD-5299-4529-A1F6-C87AE9441397}" type="sibTrans" cxnId="{B9849A5B-7285-4C87-8051-04DFC2ECADC0}">
      <dgm:prSet/>
      <dgm:spPr/>
      <dgm:t>
        <a:bodyPr/>
        <a:lstStyle/>
        <a:p>
          <a:endParaRPr lang="en-US"/>
        </a:p>
      </dgm:t>
    </dgm:pt>
    <dgm:pt modelId="{DE6FCAA8-3772-4A3A-97EE-055E0F0ECD04}">
      <dgm:prSet phldrT="[Text]"/>
      <dgm:spPr/>
      <dgm:t>
        <a:bodyPr/>
        <a:lstStyle/>
        <a:p>
          <a:r>
            <a:rPr lang="en-US" dirty="0"/>
            <a:t>Execute code with correct parameters -  EDA of Numerical Variables , Categorical variables</a:t>
          </a:r>
        </a:p>
      </dgm:t>
    </dgm:pt>
    <dgm:pt modelId="{618DFE58-5782-4A82-954D-24E2BF61725D}" type="parTrans" cxnId="{E43737CE-386F-41DA-8F7A-BAC61DAD3FD5}">
      <dgm:prSet/>
      <dgm:spPr/>
      <dgm:t>
        <a:bodyPr/>
        <a:lstStyle/>
        <a:p>
          <a:endParaRPr lang="en-US"/>
        </a:p>
      </dgm:t>
    </dgm:pt>
    <dgm:pt modelId="{8DFCD0C8-177B-45CD-8FF6-43E46FB5B9F4}" type="sibTrans" cxnId="{E43737CE-386F-41DA-8F7A-BAC61DAD3FD5}">
      <dgm:prSet/>
      <dgm:spPr/>
      <dgm:t>
        <a:bodyPr/>
        <a:lstStyle/>
        <a:p>
          <a:endParaRPr lang="en-US"/>
        </a:p>
      </dgm:t>
    </dgm:pt>
    <dgm:pt modelId="{66B52804-28A3-4D87-B5AB-378D2E16DB8B}">
      <dgm:prSet phldrT="[Text]"/>
      <dgm:spPr/>
      <dgm:t>
        <a:bodyPr/>
        <a:lstStyle/>
        <a:p>
          <a:r>
            <a:rPr lang="en-US" dirty="0"/>
            <a:t>Exploratory Data Analysis &amp; Data Preprocessing</a:t>
          </a:r>
        </a:p>
      </dgm:t>
    </dgm:pt>
    <dgm:pt modelId="{BE8951F6-5BFD-4D72-9640-008D1F128384}" type="parTrans" cxnId="{FFA03CD2-4F03-4495-9DA4-715081AB08ED}">
      <dgm:prSet/>
      <dgm:spPr/>
      <dgm:t>
        <a:bodyPr/>
        <a:lstStyle/>
        <a:p>
          <a:endParaRPr lang="en-US"/>
        </a:p>
      </dgm:t>
    </dgm:pt>
    <dgm:pt modelId="{2D0F98C7-689D-4FDC-A841-0F5640A63B82}" type="sibTrans" cxnId="{FFA03CD2-4F03-4495-9DA4-715081AB08ED}">
      <dgm:prSet/>
      <dgm:spPr/>
      <dgm:t>
        <a:bodyPr/>
        <a:lstStyle/>
        <a:p>
          <a:endParaRPr lang="en-US"/>
        </a:p>
      </dgm:t>
    </dgm:pt>
    <dgm:pt modelId="{2C74D4B3-1338-4A36-A3CA-0D7BB135E757}">
      <dgm:prSet phldrT="[Text]"/>
      <dgm:spPr/>
      <dgm:t>
        <a:bodyPr/>
        <a:lstStyle/>
        <a:p>
          <a:r>
            <a:rPr lang="en-US" dirty="0"/>
            <a:t>Modeling to predict with Linear Regression, </a:t>
          </a:r>
          <a:r>
            <a:rPr lang="en-US" dirty="0" err="1"/>
            <a:t>XGBoost</a:t>
          </a:r>
          <a:r>
            <a:rPr lang="en-US" dirty="0"/>
            <a:t>, </a:t>
          </a:r>
          <a:r>
            <a:rPr lang="en-US" dirty="0" err="1"/>
            <a:t>CatBoost</a:t>
          </a:r>
          <a:r>
            <a:rPr lang="en-US" dirty="0"/>
            <a:t>, </a:t>
          </a:r>
          <a:r>
            <a:rPr lang="en-US" dirty="0" err="1"/>
            <a:t>LightGBM</a:t>
          </a:r>
          <a:r>
            <a:rPr lang="en-US" dirty="0"/>
            <a:t> </a:t>
          </a:r>
        </a:p>
      </dgm:t>
    </dgm:pt>
    <dgm:pt modelId="{F14E49F4-5204-4765-AB62-DFF78AA6669F}" type="parTrans" cxnId="{4BDF9F46-3ECD-4362-9BA9-DA6372972DE7}">
      <dgm:prSet/>
      <dgm:spPr/>
      <dgm:t>
        <a:bodyPr/>
        <a:lstStyle/>
        <a:p>
          <a:endParaRPr lang="en-US"/>
        </a:p>
      </dgm:t>
    </dgm:pt>
    <dgm:pt modelId="{10353EBA-826A-45ED-AC42-3CD7CC50F06F}" type="sibTrans" cxnId="{4BDF9F46-3ECD-4362-9BA9-DA6372972DE7}">
      <dgm:prSet/>
      <dgm:spPr/>
      <dgm:t>
        <a:bodyPr/>
        <a:lstStyle/>
        <a:p>
          <a:endParaRPr lang="en-US"/>
        </a:p>
      </dgm:t>
    </dgm:pt>
    <dgm:pt modelId="{0A67355D-9CEB-46D6-8676-85AFA6F6C756}">
      <dgm:prSet phldrT="[Text]"/>
      <dgm:spPr/>
      <dgm:t>
        <a:bodyPr/>
        <a:lstStyle/>
        <a:p>
          <a:r>
            <a:rPr lang="en-US" dirty="0"/>
            <a:t>Using </a:t>
          </a:r>
          <a:r>
            <a:rPr lang="en-US" dirty="0" err="1"/>
            <a:t>CatBoost</a:t>
          </a:r>
          <a:r>
            <a:rPr lang="en-US" dirty="0"/>
            <a:t> Optimized for Intel Architecture and achieved 96% accuracy</a:t>
          </a:r>
        </a:p>
      </dgm:t>
    </dgm:pt>
    <dgm:pt modelId="{100AEBA8-36FB-454F-999C-39296773587A}" type="parTrans" cxnId="{12BC4FB2-7BDC-42DC-AC9B-80ECB74D6A49}">
      <dgm:prSet/>
      <dgm:spPr/>
      <dgm:t>
        <a:bodyPr/>
        <a:lstStyle/>
        <a:p>
          <a:endParaRPr lang="en-US"/>
        </a:p>
      </dgm:t>
    </dgm:pt>
    <dgm:pt modelId="{E2EAD653-0988-4F07-B4A9-CE38940B3A38}" type="sibTrans" cxnId="{12BC4FB2-7BDC-42DC-AC9B-80ECB74D6A49}">
      <dgm:prSet/>
      <dgm:spPr/>
      <dgm:t>
        <a:bodyPr/>
        <a:lstStyle/>
        <a:p>
          <a:endParaRPr lang="en-US"/>
        </a:p>
      </dgm:t>
    </dgm:pt>
    <dgm:pt modelId="{365B6DAA-07DF-4FE7-9032-A18B2D2A4DF6}">
      <dgm:prSet phldrT="[Text]"/>
      <dgm:spPr/>
      <dgm:t>
        <a:bodyPr/>
        <a:lstStyle/>
        <a:p>
          <a:r>
            <a:rPr lang="en-US" dirty="0"/>
            <a:t>Model for predicting freshwater quality is developed.</a:t>
          </a:r>
        </a:p>
      </dgm:t>
    </dgm:pt>
    <dgm:pt modelId="{07F62FC1-6578-4036-87E7-E77AAA4E373C}" type="parTrans" cxnId="{1570D475-8630-4F31-A086-6E0EE451A0CA}">
      <dgm:prSet/>
      <dgm:spPr/>
      <dgm:t>
        <a:bodyPr/>
        <a:lstStyle/>
        <a:p>
          <a:endParaRPr lang="en-US"/>
        </a:p>
      </dgm:t>
    </dgm:pt>
    <dgm:pt modelId="{C12B440B-F1A8-4509-B53D-F708772F4AD3}" type="sibTrans" cxnId="{1570D475-8630-4F31-A086-6E0EE451A0CA}">
      <dgm:prSet/>
      <dgm:spPr/>
      <dgm:t>
        <a:bodyPr/>
        <a:lstStyle/>
        <a:p>
          <a:endParaRPr lang="en-US"/>
        </a:p>
      </dgm:t>
    </dgm:pt>
    <dgm:pt modelId="{1F7A6654-20D0-4F1A-A394-ED02B2A33315}">
      <dgm:prSet phldrT="[Text]"/>
      <dgm:spPr/>
      <dgm:t>
        <a:bodyPr/>
        <a:lstStyle/>
        <a:p>
          <a:r>
            <a:rPr lang="en-US" dirty="0"/>
            <a:t>Connecting and ssh into Intel OneAPI Devcloud</a:t>
          </a:r>
        </a:p>
      </dgm:t>
    </dgm:pt>
    <dgm:pt modelId="{97889B45-ADB4-4866-9AB2-8E04CBA5778B}" type="sibTrans" cxnId="{A8E1021D-7FFF-4822-AEA8-7EDBEC3BC913}">
      <dgm:prSet/>
      <dgm:spPr/>
      <dgm:t>
        <a:bodyPr/>
        <a:lstStyle/>
        <a:p>
          <a:endParaRPr lang="en-US"/>
        </a:p>
      </dgm:t>
    </dgm:pt>
    <dgm:pt modelId="{1F02869B-B980-49B8-B190-EA6F9D9DBBD3}" type="parTrans" cxnId="{A8E1021D-7FFF-4822-AEA8-7EDBEC3BC913}">
      <dgm:prSet/>
      <dgm:spPr/>
      <dgm:t>
        <a:bodyPr/>
        <a:lstStyle/>
        <a:p>
          <a:endParaRPr lang="en-US"/>
        </a:p>
      </dgm:t>
    </dgm:pt>
    <dgm:pt modelId="{3E9A2663-D781-4DF2-B51E-B8A28ACE20B3}" type="pres">
      <dgm:prSet presAssocID="{46BA480D-A8F1-4497-9E7A-9CFA8AEB722B}" presName="Name0" presStyleCnt="0">
        <dgm:presLayoutVars>
          <dgm:dir/>
          <dgm:resizeHandles/>
        </dgm:presLayoutVars>
      </dgm:prSet>
      <dgm:spPr/>
    </dgm:pt>
    <dgm:pt modelId="{DBFEB43D-F7B2-496D-81A7-3A9607482A14}" type="pres">
      <dgm:prSet presAssocID="{1F7A6654-20D0-4F1A-A394-ED02B2A33315}" presName="compNode" presStyleCnt="0"/>
      <dgm:spPr/>
    </dgm:pt>
    <dgm:pt modelId="{A982071E-21BB-4111-AAD5-CB7DDA9676DD}" type="pres">
      <dgm:prSet presAssocID="{1F7A6654-20D0-4F1A-A394-ED02B2A33315}" presName="dummyConnPt" presStyleCnt="0"/>
      <dgm:spPr/>
    </dgm:pt>
    <dgm:pt modelId="{4831FD4C-4ADB-4A9C-B6D0-8133761958EB}" type="pres">
      <dgm:prSet presAssocID="{1F7A6654-20D0-4F1A-A394-ED02B2A33315}" presName="node" presStyleLbl="node1" presStyleIdx="0" presStyleCnt="9">
        <dgm:presLayoutVars>
          <dgm:bulletEnabled val="1"/>
        </dgm:presLayoutVars>
      </dgm:prSet>
      <dgm:spPr/>
    </dgm:pt>
    <dgm:pt modelId="{887B9F1D-0524-49A9-A863-F4546C9CF0DF}" type="pres">
      <dgm:prSet presAssocID="{97889B45-ADB4-4866-9AB2-8E04CBA5778B}" presName="sibTrans" presStyleLbl="bgSibTrans2D1" presStyleIdx="0" presStyleCnt="8"/>
      <dgm:spPr/>
    </dgm:pt>
    <dgm:pt modelId="{8B85C56B-67BB-4245-90AF-BF811E4E473A}" type="pres">
      <dgm:prSet presAssocID="{3D4D6CA2-EEF7-48D9-8C6B-1C91D828FB29}" presName="compNode" presStyleCnt="0"/>
      <dgm:spPr/>
    </dgm:pt>
    <dgm:pt modelId="{85C16AB3-9E86-4EDC-A538-D7111FDBEBAF}" type="pres">
      <dgm:prSet presAssocID="{3D4D6CA2-EEF7-48D9-8C6B-1C91D828FB29}" presName="dummyConnPt" presStyleCnt="0"/>
      <dgm:spPr/>
    </dgm:pt>
    <dgm:pt modelId="{490DF90C-9008-46D6-A691-C475E60D83B6}" type="pres">
      <dgm:prSet presAssocID="{3D4D6CA2-EEF7-48D9-8C6B-1C91D828FB29}" presName="node" presStyleLbl="node1" presStyleIdx="1" presStyleCnt="9">
        <dgm:presLayoutVars>
          <dgm:bulletEnabled val="1"/>
        </dgm:presLayoutVars>
      </dgm:prSet>
      <dgm:spPr/>
    </dgm:pt>
    <dgm:pt modelId="{7CCEEBE2-B30E-4493-B118-527FFFE00230}" type="pres">
      <dgm:prSet presAssocID="{FA6EFFDA-7032-4E8F-BA5E-82FEA759F1DD}" presName="sibTrans" presStyleLbl="bgSibTrans2D1" presStyleIdx="1" presStyleCnt="8"/>
      <dgm:spPr/>
    </dgm:pt>
    <dgm:pt modelId="{BE891581-9A5B-4D2E-82DC-01AECC238E1B}" type="pres">
      <dgm:prSet presAssocID="{B138371F-674B-46EA-AED5-9386A949E17F}" presName="compNode" presStyleCnt="0"/>
      <dgm:spPr/>
    </dgm:pt>
    <dgm:pt modelId="{CCDF58BE-3E7C-403E-94FF-FFDE69F44E58}" type="pres">
      <dgm:prSet presAssocID="{B138371F-674B-46EA-AED5-9386A949E17F}" presName="dummyConnPt" presStyleCnt="0"/>
      <dgm:spPr/>
    </dgm:pt>
    <dgm:pt modelId="{6B1A4606-F8C0-4B31-8F34-2D411359C3C2}" type="pres">
      <dgm:prSet presAssocID="{B138371F-674B-46EA-AED5-9386A949E17F}" presName="node" presStyleLbl="node1" presStyleIdx="2" presStyleCnt="9">
        <dgm:presLayoutVars>
          <dgm:bulletEnabled val="1"/>
        </dgm:presLayoutVars>
      </dgm:prSet>
      <dgm:spPr/>
    </dgm:pt>
    <dgm:pt modelId="{5F58630C-70C8-4D34-BB5B-F83FBDA28A21}" type="pres">
      <dgm:prSet presAssocID="{1C689FB3-4A4B-44BE-BC3A-A91F141128F6}" presName="sibTrans" presStyleLbl="bgSibTrans2D1" presStyleIdx="2" presStyleCnt="8"/>
      <dgm:spPr/>
    </dgm:pt>
    <dgm:pt modelId="{8EEE5A70-8B37-4DDD-8D36-6A72D89230E2}" type="pres">
      <dgm:prSet presAssocID="{99B75A92-0AB0-4E7A-82C3-A3C9C9EFE93C}" presName="compNode" presStyleCnt="0"/>
      <dgm:spPr/>
    </dgm:pt>
    <dgm:pt modelId="{1B3E9F55-0805-4A3B-B4F9-BE39C2678957}" type="pres">
      <dgm:prSet presAssocID="{99B75A92-0AB0-4E7A-82C3-A3C9C9EFE93C}" presName="dummyConnPt" presStyleCnt="0"/>
      <dgm:spPr/>
    </dgm:pt>
    <dgm:pt modelId="{6624ACF3-EC6C-4BA7-8C31-F26F07489249}" type="pres">
      <dgm:prSet presAssocID="{99B75A92-0AB0-4E7A-82C3-A3C9C9EFE93C}" presName="node" presStyleLbl="node1" presStyleIdx="3" presStyleCnt="9">
        <dgm:presLayoutVars>
          <dgm:bulletEnabled val="1"/>
        </dgm:presLayoutVars>
      </dgm:prSet>
      <dgm:spPr/>
    </dgm:pt>
    <dgm:pt modelId="{EDE2399A-5C33-4A56-9BC1-6BA68F24CB16}" type="pres">
      <dgm:prSet presAssocID="{62D765DD-5299-4529-A1F6-C87AE9441397}" presName="sibTrans" presStyleLbl="bgSibTrans2D1" presStyleIdx="3" presStyleCnt="8"/>
      <dgm:spPr/>
    </dgm:pt>
    <dgm:pt modelId="{B02D47CB-5427-4A36-80E7-D0575D8C67C3}" type="pres">
      <dgm:prSet presAssocID="{DE6FCAA8-3772-4A3A-97EE-055E0F0ECD04}" presName="compNode" presStyleCnt="0"/>
      <dgm:spPr/>
    </dgm:pt>
    <dgm:pt modelId="{ECFAD0BA-4CC5-40D7-AE02-7BF87B8DE09B}" type="pres">
      <dgm:prSet presAssocID="{DE6FCAA8-3772-4A3A-97EE-055E0F0ECD04}" presName="dummyConnPt" presStyleCnt="0"/>
      <dgm:spPr/>
    </dgm:pt>
    <dgm:pt modelId="{C6B5202E-611A-4DB3-A2BD-86C986B3EC18}" type="pres">
      <dgm:prSet presAssocID="{DE6FCAA8-3772-4A3A-97EE-055E0F0ECD04}" presName="node" presStyleLbl="node1" presStyleIdx="4" presStyleCnt="9">
        <dgm:presLayoutVars>
          <dgm:bulletEnabled val="1"/>
        </dgm:presLayoutVars>
      </dgm:prSet>
      <dgm:spPr/>
    </dgm:pt>
    <dgm:pt modelId="{079ACA2B-E122-4804-A457-4138EB8489BA}" type="pres">
      <dgm:prSet presAssocID="{8DFCD0C8-177B-45CD-8FF6-43E46FB5B9F4}" presName="sibTrans" presStyleLbl="bgSibTrans2D1" presStyleIdx="4" presStyleCnt="8"/>
      <dgm:spPr/>
    </dgm:pt>
    <dgm:pt modelId="{B42B11B4-2B7A-4BEF-ABF4-149EDDA3C797}" type="pres">
      <dgm:prSet presAssocID="{66B52804-28A3-4D87-B5AB-378D2E16DB8B}" presName="compNode" presStyleCnt="0"/>
      <dgm:spPr/>
    </dgm:pt>
    <dgm:pt modelId="{53A66DE8-1230-4BF3-9491-85A5D1EC6F69}" type="pres">
      <dgm:prSet presAssocID="{66B52804-28A3-4D87-B5AB-378D2E16DB8B}" presName="dummyConnPt" presStyleCnt="0"/>
      <dgm:spPr/>
    </dgm:pt>
    <dgm:pt modelId="{36B6A57E-8D93-4492-B696-769B2637DDCC}" type="pres">
      <dgm:prSet presAssocID="{66B52804-28A3-4D87-B5AB-378D2E16DB8B}" presName="node" presStyleLbl="node1" presStyleIdx="5" presStyleCnt="9" custLinFactNeighborX="197">
        <dgm:presLayoutVars>
          <dgm:bulletEnabled val="1"/>
        </dgm:presLayoutVars>
      </dgm:prSet>
      <dgm:spPr/>
    </dgm:pt>
    <dgm:pt modelId="{05C4F5E9-A1BF-400E-B753-9CD242B32D80}" type="pres">
      <dgm:prSet presAssocID="{2D0F98C7-689D-4FDC-A841-0F5640A63B82}" presName="sibTrans" presStyleLbl="bgSibTrans2D1" presStyleIdx="5" presStyleCnt="8"/>
      <dgm:spPr/>
    </dgm:pt>
    <dgm:pt modelId="{BE3ACBA0-4DAC-4EC3-8889-B3D94279830C}" type="pres">
      <dgm:prSet presAssocID="{2C74D4B3-1338-4A36-A3CA-0D7BB135E757}" presName="compNode" presStyleCnt="0"/>
      <dgm:spPr/>
    </dgm:pt>
    <dgm:pt modelId="{1EBB193B-2E31-426F-AA67-C330806B15F4}" type="pres">
      <dgm:prSet presAssocID="{2C74D4B3-1338-4A36-A3CA-0D7BB135E757}" presName="dummyConnPt" presStyleCnt="0"/>
      <dgm:spPr/>
    </dgm:pt>
    <dgm:pt modelId="{380D4926-444C-4F5B-B844-202964E256A3}" type="pres">
      <dgm:prSet presAssocID="{2C74D4B3-1338-4A36-A3CA-0D7BB135E757}" presName="node" presStyleLbl="node1" presStyleIdx="6" presStyleCnt="9">
        <dgm:presLayoutVars>
          <dgm:bulletEnabled val="1"/>
        </dgm:presLayoutVars>
      </dgm:prSet>
      <dgm:spPr/>
    </dgm:pt>
    <dgm:pt modelId="{D3E1CF3E-3407-46BB-BBC5-46B2806F4B89}" type="pres">
      <dgm:prSet presAssocID="{10353EBA-826A-45ED-AC42-3CD7CC50F06F}" presName="sibTrans" presStyleLbl="bgSibTrans2D1" presStyleIdx="6" presStyleCnt="8"/>
      <dgm:spPr/>
    </dgm:pt>
    <dgm:pt modelId="{8D98C38A-D093-41D4-AA10-5F62E1DB8CBA}" type="pres">
      <dgm:prSet presAssocID="{0A67355D-9CEB-46D6-8676-85AFA6F6C756}" presName="compNode" presStyleCnt="0"/>
      <dgm:spPr/>
    </dgm:pt>
    <dgm:pt modelId="{938DB674-F7F1-47E5-9686-7EAF17CC181D}" type="pres">
      <dgm:prSet presAssocID="{0A67355D-9CEB-46D6-8676-85AFA6F6C756}" presName="dummyConnPt" presStyleCnt="0"/>
      <dgm:spPr/>
    </dgm:pt>
    <dgm:pt modelId="{6E07BD25-1D10-4082-8DF0-0B5F27B02114}" type="pres">
      <dgm:prSet presAssocID="{0A67355D-9CEB-46D6-8676-85AFA6F6C756}" presName="node" presStyleLbl="node1" presStyleIdx="7" presStyleCnt="9">
        <dgm:presLayoutVars>
          <dgm:bulletEnabled val="1"/>
        </dgm:presLayoutVars>
      </dgm:prSet>
      <dgm:spPr/>
    </dgm:pt>
    <dgm:pt modelId="{14168335-F7B1-4B77-8C2E-EFB28DB3A459}" type="pres">
      <dgm:prSet presAssocID="{E2EAD653-0988-4F07-B4A9-CE38940B3A38}" presName="sibTrans" presStyleLbl="bgSibTrans2D1" presStyleIdx="7" presStyleCnt="8"/>
      <dgm:spPr/>
    </dgm:pt>
    <dgm:pt modelId="{950F4F52-54BB-4839-BEE7-3C6970E3250F}" type="pres">
      <dgm:prSet presAssocID="{365B6DAA-07DF-4FE7-9032-A18B2D2A4DF6}" presName="compNode" presStyleCnt="0"/>
      <dgm:spPr/>
    </dgm:pt>
    <dgm:pt modelId="{D9618F74-5868-4343-B1A6-DD3CE6EA94AE}" type="pres">
      <dgm:prSet presAssocID="{365B6DAA-07DF-4FE7-9032-A18B2D2A4DF6}" presName="dummyConnPt" presStyleCnt="0"/>
      <dgm:spPr/>
    </dgm:pt>
    <dgm:pt modelId="{59502DE3-271E-433E-AB35-459C8EBED9C7}" type="pres">
      <dgm:prSet presAssocID="{365B6DAA-07DF-4FE7-9032-A18B2D2A4DF6}" presName="node" presStyleLbl="node1" presStyleIdx="8" presStyleCnt="9">
        <dgm:presLayoutVars>
          <dgm:bulletEnabled val="1"/>
        </dgm:presLayoutVars>
      </dgm:prSet>
      <dgm:spPr/>
    </dgm:pt>
  </dgm:ptLst>
  <dgm:cxnLst>
    <dgm:cxn modelId="{A8E1021D-7FFF-4822-AEA8-7EDBEC3BC913}" srcId="{46BA480D-A8F1-4497-9E7A-9CFA8AEB722B}" destId="{1F7A6654-20D0-4F1A-A394-ED02B2A33315}" srcOrd="0" destOrd="0" parTransId="{1F02869B-B980-49B8-B190-EA6F9D9DBBD3}" sibTransId="{97889B45-ADB4-4866-9AB2-8E04CBA5778B}"/>
    <dgm:cxn modelId="{0AEC5121-7869-4862-AF2D-81BA80806145}" type="presOf" srcId="{1F7A6654-20D0-4F1A-A394-ED02B2A33315}" destId="{4831FD4C-4ADB-4A9C-B6D0-8133761958EB}" srcOrd="0" destOrd="0" presId="urn:microsoft.com/office/officeart/2005/8/layout/bProcess4"/>
    <dgm:cxn modelId="{6CFB1925-74C5-4704-BF28-1BD8DCBF09D4}" type="presOf" srcId="{365B6DAA-07DF-4FE7-9032-A18B2D2A4DF6}" destId="{59502DE3-271E-433E-AB35-459C8EBED9C7}" srcOrd="0" destOrd="0" presId="urn:microsoft.com/office/officeart/2005/8/layout/bProcess4"/>
    <dgm:cxn modelId="{5C248926-3B03-4ED8-9B68-59DB409E3498}" type="presOf" srcId="{FA6EFFDA-7032-4E8F-BA5E-82FEA759F1DD}" destId="{7CCEEBE2-B30E-4493-B118-527FFFE00230}" srcOrd="0" destOrd="0" presId="urn:microsoft.com/office/officeart/2005/8/layout/bProcess4"/>
    <dgm:cxn modelId="{6F889029-8BD6-4CAB-810D-78BFEC450BBC}" type="presOf" srcId="{E2EAD653-0988-4F07-B4A9-CE38940B3A38}" destId="{14168335-F7B1-4B77-8C2E-EFB28DB3A459}" srcOrd="0" destOrd="0" presId="urn:microsoft.com/office/officeart/2005/8/layout/bProcess4"/>
    <dgm:cxn modelId="{F2343E30-64E2-4617-BF47-E487E1C90E97}" type="presOf" srcId="{66B52804-28A3-4D87-B5AB-378D2E16DB8B}" destId="{36B6A57E-8D93-4492-B696-769B2637DDCC}" srcOrd="0" destOrd="0" presId="urn:microsoft.com/office/officeart/2005/8/layout/bProcess4"/>
    <dgm:cxn modelId="{B9849A5B-7285-4C87-8051-04DFC2ECADC0}" srcId="{46BA480D-A8F1-4497-9E7A-9CFA8AEB722B}" destId="{99B75A92-0AB0-4E7A-82C3-A3C9C9EFE93C}" srcOrd="3" destOrd="0" parTransId="{C093CCE8-74D5-41BB-BA6B-CE5FD6BEC4B9}" sibTransId="{62D765DD-5299-4529-A1F6-C87AE9441397}"/>
    <dgm:cxn modelId="{FF3D4563-10D6-421F-9423-EFE56F8B0538}" type="presOf" srcId="{10353EBA-826A-45ED-AC42-3CD7CC50F06F}" destId="{D3E1CF3E-3407-46BB-BBC5-46B2806F4B89}" srcOrd="0" destOrd="0" presId="urn:microsoft.com/office/officeart/2005/8/layout/bProcess4"/>
    <dgm:cxn modelId="{05DB5465-5E2E-42E3-8BD7-B5B60BE87689}" type="presOf" srcId="{DE6FCAA8-3772-4A3A-97EE-055E0F0ECD04}" destId="{C6B5202E-611A-4DB3-A2BD-86C986B3EC18}" srcOrd="0" destOrd="0" presId="urn:microsoft.com/office/officeart/2005/8/layout/bProcess4"/>
    <dgm:cxn modelId="{4BDF9F46-3ECD-4362-9BA9-DA6372972DE7}" srcId="{46BA480D-A8F1-4497-9E7A-9CFA8AEB722B}" destId="{2C74D4B3-1338-4A36-A3CA-0D7BB135E757}" srcOrd="6" destOrd="0" parTransId="{F14E49F4-5204-4765-AB62-DFF78AA6669F}" sibTransId="{10353EBA-826A-45ED-AC42-3CD7CC50F06F}"/>
    <dgm:cxn modelId="{29FC5B48-4D86-44E7-9657-B1B1DF32A77B}" type="presOf" srcId="{3D4D6CA2-EEF7-48D9-8C6B-1C91D828FB29}" destId="{490DF90C-9008-46D6-A691-C475E60D83B6}" srcOrd="0" destOrd="0" presId="urn:microsoft.com/office/officeart/2005/8/layout/bProcess4"/>
    <dgm:cxn modelId="{1570D475-8630-4F31-A086-6E0EE451A0CA}" srcId="{46BA480D-A8F1-4497-9E7A-9CFA8AEB722B}" destId="{365B6DAA-07DF-4FE7-9032-A18B2D2A4DF6}" srcOrd="8" destOrd="0" parTransId="{07F62FC1-6578-4036-87E7-E77AAA4E373C}" sibTransId="{C12B440B-F1A8-4509-B53D-F708772F4AD3}"/>
    <dgm:cxn modelId="{AC482B57-D136-4B69-9451-06A4FDE54F6B}" type="presOf" srcId="{62D765DD-5299-4529-A1F6-C87AE9441397}" destId="{EDE2399A-5C33-4A56-9BC1-6BA68F24CB16}" srcOrd="0" destOrd="0" presId="urn:microsoft.com/office/officeart/2005/8/layout/bProcess4"/>
    <dgm:cxn modelId="{525DF18B-D44A-4F61-BAA9-E022E73B9DD0}" type="presOf" srcId="{1C689FB3-4A4B-44BE-BC3A-A91F141128F6}" destId="{5F58630C-70C8-4D34-BB5B-F83FBDA28A21}" srcOrd="0" destOrd="0" presId="urn:microsoft.com/office/officeart/2005/8/layout/bProcess4"/>
    <dgm:cxn modelId="{F9BCC48F-0691-43CE-9B66-8D6BF22B23DB}" type="presOf" srcId="{2C74D4B3-1338-4A36-A3CA-0D7BB135E757}" destId="{380D4926-444C-4F5B-B844-202964E256A3}" srcOrd="0" destOrd="0" presId="urn:microsoft.com/office/officeart/2005/8/layout/bProcess4"/>
    <dgm:cxn modelId="{F463AAA1-1CC0-4371-A2F7-69326C5E42D9}" type="presOf" srcId="{97889B45-ADB4-4866-9AB2-8E04CBA5778B}" destId="{887B9F1D-0524-49A9-A863-F4546C9CF0DF}" srcOrd="0" destOrd="0" presId="urn:microsoft.com/office/officeart/2005/8/layout/bProcess4"/>
    <dgm:cxn modelId="{83F043A2-0594-46F9-98AD-26AD27CF12DA}" type="presOf" srcId="{2D0F98C7-689D-4FDC-A841-0F5640A63B82}" destId="{05C4F5E9-A1BF-400E-B753-9CD242B32D80}" srcOrd="0" destOrd="0" presId="urn:microsoft.com/office/officeart/2005/8/layout/bProcess4"/>
    <dgm:cxn modelId="{51EBC8A5-7AF3-4464-8F31-F7C93E8A472E}" type="presOf" srcId="{B138371F-674B-46EA-AED5-9386A949E17F}" destId="{6B1A4606-F8C0-4B31-8F34-2D411359C3C2}" srcOrd="0" destOrd="0" presId="urn:microsoft.com/office/officeart/2005/8/layout/bProcess4"/>
    <dgm:cxn modelId="{E65B98AD-BC7C-41BA-A35E-BDF7832F762F}" type="presOf" srcId="{8DFCD0C8-177B-45CD-8FF6-43E46FB5B9F4}" destId="{079ACA2B-E122-4804-A457-4138EB8489BA}" srcOrd="0" destOrd="0" presId="urn:microsoft.com/office/officeart/2005/8/layout/bProcess4"/>
    <dgm:cxn modelId="{12BC4FB2-7BDC-42DC-AC9B-80ECB74D6A49}" srcId="{46BA480D-A8F1-4497-9E7A-9CFA8AEB722B}" destId="{0A67355D-9CEB-46D6-8676-85AFA6F6C756}" srcOrd="7" destOrd="0" parTransId="{100AEBA8-36FB-454F-999C-39296773587A}" sibTransId="{E2EAD653-0988-4F07-B4A9-CE38940B3A38}"/>
    <dgm:cxn modelId="{BB409ABB-4F6D-4F99-B52D-2867E0981F4D}" type="presOf" srcId="{0A67355D-9CEB-46D6-8676-85AFA6F6C756}" destId="{6E07BD25-1D10-4082-8DF0-0B5F27B02114}" srcOrd="0" destOrd="0" presId="urn:microsoft.com/office/officeart/2005/8/layout/bProcess4"/>
    <dgm:cxn modelId="{871E62CD-D872-43E1-9B06-95E4C65530BF}" type="presOf" srcId="{46BA480D-A8F1-4497-9E7A-9CFA8AEB722B}" destId="{3E9A2663-D781-4DF2-B51E-B8A28ACE20B3}" srcOrd="0" destOrd="0" presId="urn:microsoft.com/office/officeart/2005/8/layout/bProcess4"/>
    <dgm:cxn modelId="{E43737CE-386F-41DA-8F7A-BAC61DAD3FD5}" srcId="{46BA480D-A8F1-4497-9E7A-9CFA8AEB722B}" destId="{DE6FCAA8-3772-4A3A-97EE-055E0F0ECD04}" srcOrd="4" destOrd="0" parTransId="{618DFE58-5782-4A82-954D-24E2BF61725D}" sibTransId="{8DFCD0C8-177B-45CD-8FF6-43E46FB5B9F4}"/>
    <dgm:cxn modelId="{D6337ED1-C33B-45B1-AAFE-BEEB47CA5E5E}" srcId="{46BA480D-A8F1-4497-9E7A-9CFA8AEB722B}" destId="{B138371F-674B-46EA-AED5-9386A949E17F}" srcOrd="2" destOrd="0" parTransId="{73037F84-6E21-4F00-A6A4-2F14F2D27762}" sibTransId="{1C689FB3-4A4B-44BE-BC3A-A91F141128F6}"/>
    <dgm:cxn modelId="{FFA03CD2-4F03-4495-9DA4-715081AB08ED}" srcId="{46BA480D-A8F1-4497-9E7A-9CFA8AEB722B}" destId="{66B52804-28A3-4D87-B5AB-378D2E16DB8B}" srcOrd="5" destOrd="0" parTransId="{BE8951F6-5BFD-4D72-9640-008D1F128384}" sibTransId="{2D0F98C7-689D-4FDC-A841-0F5640A63B82}"/>
    <dgm:cxn modelId="{15D5C4DA-169B-4274-B912-89482C12C78D}" type="presOf" srcId="{99B75A92-0AB0-4E7A-82C3-A3C9C9EFE93C}" destId="{6624ACF3-EC6C-4BA7-8C31-F26F07489249}" srcOrd="0" destOrd="0" presId="urn:microsoft.com/office/officeart/2005/8/layout/bProcess4"/>
    <dgm:cxn modelId="{8D4695F9-6621-428A-8B20-131AE4668F73}" srcId="{46BA480D-A8F1-4497-9E7A-9CFA8AEB722B}" destId="{3D4D6CA2-EEF7-48D9-8C6B-1C91D828FB29}" srcOrd="1" destOrd="0" parTransId="{5787A943-664E-4A0B-A1DF-4D5FCFDF3571}" sibTransId="{FA6EFFDA-7032-4E8F-BA5E-82FEA759F1DD}"/>
    <dgm:cxn modelId="{07122792-936F-4C4D-9A1E-E00E43802206}" type="presParOf" srcId="{3E9A2663-D781-4DF2-B51E-B8A28ACE20B3}" destId="{DBFEB43D-F7B2-496D-81A7-3A9607482A14}" srcOrd="0" destOrd="0" presId="urn:microsoft.com/office/officeart/2005/8/layout/bProcess4"/>
    <dgm:cxn modelId="{30493428-94AF-463B-8E08-3D1FB5B8CFB2}" type="presParOf" srcId="{DBFEB43D-F7B2-496D-81A7-3A9607482A14}" destId="{A982071E-21BB-4111-AAD5-CB7DDA9676DD}" srcOrd="0" destOrd="0" presId="urn:microsoft.com/office/officeart/2005/8/layout/bProcess4"/>
    <dgm:cxn modelId="{E7CF4740-D960-4ED4-91A9-0EDD2103A6CC}" type="presParOf" srcId="{DBFEB43D-F7B2-496D-81A7-3A9607482A14}" destId="{4831FD4C-4ADB-4A9C-B6D0-8133761958EB}" srcOrd="1" destOrd="0" presId="urn:microsoft.com/office/officeart/2005/8/layout/bProcess4"/>
    <dgm:cxn modelId="{889B2A21-EA36-4668-A720-42406B378920}" type="presParOf" srcId="{3E9A2663-D781-4DF2-B51E-B8A28ACE20B3}" destId="{887B9F1D-0524-49A9-A863-F4546C9CF0DF}" srcOrd="1" destOrd="0" presId="urn:microsoft.com/office/officeart/2005/8/layout/bProcess4"/>
    <dgm:cxn modelId="{3FB1759E-5EFF-4F47-B8CD-D24A6706CE74}" type="presParOf" srcId="{3E9A2663-D781-4DF2-B51E-B8A28ACE20B3}" destId="{8B85C56B-67BB-4245-90AF-BF811E4E473A}" srcOrd="2" destOrd="0" presId="urn:microsoft.com/office/officeart/2005/8/layout/bProcess4"/>
    <dgm:cxn modelId="{41DBCA07-DE62-4DD3-AFFF-FFBB0EAF4AD0}" type="presParOf" srcId="{8B85C56B-67BB-4245-90AF-BF811E4E473A}" destId="{85C16AB3-9E86-4EDC-A538-D7111FDBEBAF}" srcOrd="0" destOrd="0" presId="urn:microsoft.com/office/officeart/2005/8/layout/bProcess4"/>
    <dgm:cxn modelId="{FCA85100-D24C-4B51-9B89-DEB2E237192A}" type="presParOf" srcId="{8B85C56B-67BB-4245-90AF-BF811E4E473A}" destId="{490DF90C-9008-46D6-A691-C475E60D83B6}" srcOrd="1" destOrd="0" presId="urn:microsoft.com/office/officeart/2005/8/layout/bProcess4"/>
    <dgm:cxn modelId="{B0A328C2-E1A5-4CA7-B70A-D521D0F01A9A}" type="presParOf" srcId="{3E9A2663-D781-4DF2-B51E-B8A28ACE20B3}" destId="{7CCEEBE2-B30E-4493-B118-527FFFE00230}" srcOrd="3" destOrd="0" presId="urn:microsoft.com/office/officeart/2005/8/layout/bProcess4"/>
    <dgm:cxn modelId="{15ABFBA0-873D-4FFA-85DC-28E6BEC9D28F}" type="presParOf" srcId="{3E9A2663-D781-4DF2-B51E-B8A28ACE20B3}" destId="{BE891581-9A5B-4D2E-82DC-01AECC238E1B}" srcOrd="4" destOrd="0" presId="urn:microsoft.com/office/officeart/2005/8/layout/bProcess4"/>
    <dgm:cxn modelId="{1C0AC8C2-4B94-4EE2-8EB6-ABD5A92A9C13}" type="presParOf" srcId="{BE891581-9A5B-4D2E-82DC-01AECC238E1B}" destId="{CCDF58BE-3E7C-403E-94FF-FFDE69F44E58}" srcOrd="0" destOrd="0" presId="urn:microsoft.com/office/officeart/2005/8/layout/bProcess4"/>
    <dgm:cxn modelId="{F337FE98-C329-4E15-BDD7-F093E8BA217B}" type="presParOf" srcId="{BE891581-9A5B-4D2E-82DC-01AECC238E1B}" destId="{6B1A4606-F8C0-4B31-8F34-2D411359C3C2}" srcOrd="1" destOrd="0" presId="urn:microsoft.com/office/officeart/2005/8/layout/bProcess4"/>
    <dgm:cxn modelId="{C336E4FF-D83A-4A29-8667-386A9B8F4797}" type="presParOf" srcId="{3E9A2663-D781-4DF2-B51E-B8A28ACE20B3}" destId="{5F58630C-70C8-4D34-BB5B-F83FBDA28A21}" srcOrd="5" destOrd="0" presId="urn:microsoft.com/office/officeart/2005/8/layout/bProcess4"/>
    <dgm:cxn modelId="{651E703F-0F47-4124-802C-83648CF801CC}" type="presParOf" srcId="{3E9A2663-D781-4DF2-B51E-B8A28ACE20B3}" destId="{8EEE5A70-8B37-4DDD-8D36-6A72D89230E2}" srcOrd="6" destOrd="0" presId="urn:microsoft.com/office/officeart/2005/8/layout/bProcess4"/>
    <dgm:cxn modelId="{C14ACC52-347B-48D5-A983-A438CE5B1CC2}" type="presParOf" srcId="{8EEE5A70-8B37-4DDD-8D36-6A72D89230E2}" destId="{1B3E9F55-0805-4A3B-B4F9-BE39C2678957}" srcOrd="0" destOrd="0" presId="urn:microsoft.com/office/officeart/2005/8/layout/bProcess4"/>
    <dgm:cxn modelId="{FAAEEE21-26CD-48BF-92E9-93C528BFE052}" type="presParOf" srcId="{8EEE5A70-8B37-4DDD-8D36-6A72D89230E2}" destId="{6624ACF3-EC6C-4BA7-8C31-F26F07489249}" srcOrd="1" destOrd="0" presId="urn:microsoft.com/office/officeart/2005/8/layout/bProcess4"/>
    <dgm:cxn modelId="{D60A2929-7734-4015-9E94-D10A72CA271D}" type="presParOf" srcId="{3E9A2663-D781-4DF2-B51E-B8A28ACE20B3}" destId="{EDE2399A-5C33-4A56-9BC1-6BA68F24CB16}" srcOrd="7" destOrd="0" presId="urn:microsoft.com/office/officeart/2005/8/layout/bProcess4"/>
    <dgm:cxn modelId="{CB052BCA-9FC1-4F3F-B585-FEA71581817B}" type="presParOf" srcId="{3E9A2663-D781-4DF2-B51E-B8A28ACE20B3}" destId="{B02D47CB-5427-4A36-80E7-D0575D8C67C3}" srcOrd="8" destOrd="0" presId="urn:microsoft.com/office/officeart/2005/8/layout/bProcess4"/>
    <dgm:cxn modelId="{C6A96666-F1EC-4E5A-9DE3-FE8F3D477ACF}" type="presParOf" srcId="{B02D47CB-5427-4A36-80E7-D0575D8C67C3}" destId="{ECFAD0BA-4CC5-40D7-AE02-7BF87B8DE09B}" srcOrd="0" destOrd="0" presId="urn:microsoft.com/office/officeart/2005/8/layout/bProcess4"/>
    <dgm:cxn modelId="{0C6CD2F3-1AA0-4E2B-B03E-C65625875313}" type="presParOf" srcId="{B02D47CB-5427-4A36-80E7-D0575D8C67C3}" destId="{C6B5202E-611A-4DB3-A2BD-86C986B3EC18}" srcOrd="1" destOrd="0" presId="urn:microsoft.com/office/officeart/2005/8/layout/bProcess4"/>
    <dgm:cxn modelId="{82D81B26-BDD8-42F7-81C9-462B39F2F0B3}" type="presParOf" srcId="{3E9A2663-D781-4DF2-B51E-B8A28ACE20B3}" destId="{079ACA2B-E122-4804-A457-4138EB8489BA}" srcOrd="9" destOrd="0" presId="urn:microsoft.com/office/officeart/2005/8/layout/bProcess4"/>
    <dgm:cxn modelId="{B88C0D56-5995-46DB-A5D8-CAD10F0BE140}" type="presParOf" srcId="{3E9A2663-D781-4DF2-B51E-B8A28ACE20B3}" destId="{B42B11B4-2B7A-4BEF-ABF4-149EDDA3C797}" srcOrd="10" destOrd="0" presId="urn:microsoft.com/office/officeart/2005/8/layout/bProcess4"/>
    <dgm:cxn modelId="{1F963BED-B7C4-4A76-B0DA-A960249FC891}" type="presParOf" srcId="{B42B11B4-2B7A-4BEF-ABF4-149EDDA3C797}" destId="{53A66DE8-1230-4BF3-9491-85A5D1EC6F69}" srcOrd="0" destOrd="0" presId="urn:microsoft.com/office/officeart/2005/8/layout/bProcess4"/>
    <dgm:cxn modelId="{060F4B92-83C9-463E-9679-440D2BD279B2}" type="presParOf" srcId="{B42B11B4-2B7A-4BEF-ABF4-149EDDA3C797}" destId="{36B6A57E-8D93-4492-B696-769B2637DDCC}" srcOrd="1" destOrd="0" presId="urn:microsoft.com/office/officeart/2005/8/layout/bProcess4"/>
    <dgm:cxn modelId="{E9507933-EFC9-4BBC-9E16-85DB9C996592}" type="presParOf" srcId="{3E9A2663-D781-4DF2-B51E-B8A28ACE20B3}" destId="{05C4F5E9-A1BF-400E-B753-9CD242B32D80}" srcOrd="11" destOrd="0" presId="urn:microsoft.com/office/officeart/2005/8/layout/bProcess4"/>
    <dgm:cxn modelId="{080C570A-8C36-4F26-A77A-6D95198589D5}" type="presParOf" srcId="{3E9A2663-D781-4DF2-B51E-B8A28ACE20B3}" destId="{BE3ACBA0-4DAC-4EC3-8889-B3D94279830C}" srcOrd="12" destOrd="0" presId="urn:microsoft.com/office/officeart/2005/8/layout/bProcess4"/>
    <dgm:cxn modelId="{B0F3CE42-63FB-4262-B1E3-F044A8180A00}" type="presParOf" srcId="{BE3ACBA0-4DAC-4EC3-8889-B3D94279830C}" destId="{1EBB193B-2E31-426F-AA67-C330806B15F4}" srcOrd="0" destOrd="0" presId="urn:microsoft.com/office/officeart/2005/8/layout/bProcess4"/>
    <dgm:cxn modelId="{7E34999C-1D07-40A0-803B-47AF70211BA0}" type="presParOf" srcId="{BE3ACBA0-4DAC-4EC3-8889-B3D94279830C}" destId="{380D4926-444C-4F5B-B844-202964E256A3}" srcOrd="1" destOrd="0" presId="urn:microsoft.com/office/officeart/2005/8/layout/bProcess4"/>
    <dgm:cxn modelId="{B43F7DB8-A99B-4137-A03C-72C8374EB2E3}" type="presParOf" srcId="{3E9A2663-D781-4DF2-B51E-B8A28ACE20B3}" destId="{D3E1CF3E-3407-46BB-BBC5-46B2806F4B89}" srcOrd="13" destOrd="0" presId="urn:microsoft.com/office/officeart/2005/8/layout/bProcess4"/>
    <dgm:cxn modelId="{7FD5083E-D01D-466F-9037-BA6C0C5006DD}" type="presParOf" srcId="{3E9A2663-D781-4DF2-B51E-B8A28ACE20B3}" destId="{8D98C38A-D093-41D4-AA10-5F62E1DB8CBA}" srcOrd="14" destOrd="0" presId="urn:microsoft.com/office/officeart/2005/8/layout/bProcess4"/>
    <dgm:cxn modelId="{0494CC98-2CDB-413C-9883-31845A253F9B}" type="presParOf" srcId="{8D98C38A-D093-41D4-AA10-5F62E1DB8CBA}" destId="{938DB674-F7F1-47E5-9686-7EAF17CC181D}" srcOrd="0" destOrd="0" presId="urn:microsoft.com/office/officeart/2005/8/layout/bProcess4"/>
    <dgm:cxn modelId="{3B4A20E1-E670-4B79-A4EC-7DB92CFA8CFB}" type="presParOf" srcId="{8D98C38A-D093-41D4-AA10-5F62E1DB8CBA}" destId="{6E07BD25-1D10-4082-8DF0-0B5F27B02114}" srcOrd="1" destOrd="0" presId="urn:microsoft.com/office/officeart/2005/8/layout/bProcess4"/>
    <dgm:cxn modelId="{55CF666F-DB8A-40F8-A8A1-DACC9E0D7EFD}" type="presParOf" srcId="{3E9A2663-D781-4DF2-B51E-B8A28ACE20B3}" destId="{14168335-F7B1-4B77-8C2E-EFB28DB3A459}" srcOrd="15" destOrd="0" presId="urn:microsoft.com/office/officeart/2005/8/layout/bProcess4"/>
    <dgm:cxn modelId="{7EC73B0F-AE9D-4D05-B881-D619AD095345}" type="presParOf" srcId="{3E9A2663-D781-4DF2-B51E-B8A28ACE20B3}" destId="{950F4F52-54BB-4839-BEE7-3C6970E3250F}" srcOrd="16" destOrd="0" presId="urn:microsoft.com/office/officeart/2005/8/layout/bProcess4"/>
    <dgm:cxn modelId="{47E2171F-B6C3-4CAE-99B0-A277E314030C}" type="presParOf" srcId="{950F4F52-54BB-4839-BEE7-3C6970E3250F}" destId="{D9618F74-5868-4343-B1A6-DD3CE6EA94AE}" srcOrd="0" destOrd="0" presId="urn:microsoft.com/office/officeart/2005/8/layout/bProcess4"/>
    <dgm:cxn modelId="{F71FFC6C-6231-46E7-9BC4-D07752B46DF0}" type="presParOf" srcId="{950F4F52-54BB-4839-BEE7-3C6970E3250F}" destId="{59502DE3-271E-433E-AB35-459C8EBED9C7}"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B9F1D-0524-49A9-A863-F4546C9CF0DF}">
      <dsp:nvSpPr>
        <dsp:cNvPr id="0" name=""/>
        <dsp:cNvSpPr/>
      </dsp:nvSpPr>
      <dsp:spPr>
        <a:xfrm rot="5400000">
          <a:off x="-102393" y="1232827"/>
          <a:ext cx="1922685"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31FD4C-4ADB-4A9C-B6D0-8133761958EB}">
      <dsp:nvSpPr>
        <dsp:cNvPr id="0" name=""/>
        <dsp:cNvSpPr/>
      </dsp:nvSpPr>
      <dsp:spPr>
        <a:xfrm>
          <a:off x="339198" y="4727"/>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Connecting and ssh into Intel OneAPI Devcloud</a:t>
          </a:r>
        </a:p>
      </dsp:txBody>
      <dsp:txXfrm>
        <a:off x="384464" y="49993"/>
        <a:ext cx="2485282" cy="1454956"/>
      </dsp:txXfrm>
    </dsp:sp>
    <dsp:sp modelId="{7CCEEBE2-B30E-4493-B118-527FFFE00230}">
      <dsp:nvSpPr>
        <dsp:cNvPr id="0" name=""/>
        <dsp:cNvSpPr/>
      </dsp:nvSpPr>
      <dsp:spPr>
        <a:xfrm rot="5400000">
          <a:off x="-102393" y="3164688"/>
          <a:ext cx="1922685"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0DF90C-9008-46D6-A691-C475E60D83B6}">
      <dsp:nvSpPr>
        <dsp:cNvPr id="0" name=""/>
        <dsp:cNvSpPr/>
      </dsp:nvSpPr>
      <dsp:spPr>
        <a:xfrm>
          <a:off x="339198" y="1936589"/>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Import Libraries , Data Collection and Organization</a:t>
          </a:r>
          <a:endParaRPr lang="en-US" sz="1800" b="1" kern="1200" dirty="0"/>
        </a:p>
      </dsp:txBody>
      <dsp:txXfrm>
        <a:off x="384464" y="1981855"/>
        <a:ext cx="2485282" cy="1454956"/>
      </dsp:txXfrm>
    </dsp:sp>
    <dsp:sp modelId="{5F58630C-70C8-4D34-BB5B-F83FBDA28A21}">
      <dsp:nvSpPr>
        <dsp:cNvPr id="0" name=""/>
        <dsp:cNvSpPr/>
      </dsp:nvSpPr>
      <dsp:spPr>
        <a:xfrm>
          <a:off x="863537" y="4130619"/>
          <a:ext cx="3416657"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1A4606-F8C0-4B31-8F34-2D411359C3C2}">
      <dsp:nvSpPr>
        <dsp:cNvPr id="0" name=""/>
        <dsp:cNvSpPr/>
      </dsp:nvSpPr>
      <dsp:spPr>
        <a:xfrm>
          <a:off x="339198" y="3868450"/>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Enable Intel Extensions – oneAPI data analytics kit</a:t>
          </a:r>
          <a:endParaRPr lang="en-US" sz="1800" kern="1200" dirty="0"/>
        </a:p>
      </dsp:txBody>
      <dsp:txXfrm>
        <a:off x="384464" y="3913716"/>
        <a:ext cx="2485282" cy="1454956"/>
      </dsp:txXfrm>
    </dsp:sp>
    <dsp:sp modelId="{EDE2399A-5C33-4A56-9BC1-6BA68F24CB16}">
      <dsp:nvSpPr>
        <dsp:cNvPr id="0" name=""/>
        <dsp:cNvSpPr/>
      </dsp:nvSpPr>
      <dsp:spPr>
        <a:xfrm rot="16200000">
          <a:off x="3323440" y="3164688"/>
          <a:ext cx="1922685"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24ACF3-EC6C-4BA7-8C31-F26F07489249}">
      <dsp:nvSpPr>
        <dsp:cNvPr id="0" name=""/>
        <dsp:cNvSpPr/>
      </dsp:nvSpPr>
      <dsp:spPr>
        <a:xfrm>
          <a:off x="3765032" y="3868450"/>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Training , Validation and Testing of Data</a:t>
          </a:r>
        </a:p>
      </dsp:txBody>
      <dsp:txXfrm>
        <a:off x="3810298" y="3913716"/>
        <a:ext cx="2485282" cy="1454956"/>
      </dsp:txXfrm>
    </dsp:sp>
    <dsp:sp modelId="{079ACA2B-E122-4804-A457-4138EB8489BA}">
      <dsp:nvSpPr>
        <dsp:cNvPr id="0" name=""/>
        <dsp:cNvSpPr/>
      </dsp:nvSpPr>
      <dsp:spPr>
        <a:xfrm rot="16200868">
          <a:off x="3325977" y="1235121"/>
          <a:ext cx="1927273"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B5202E-611A-4DB3-A2BD-86C986B3EC18}">
      <dsp:nvSpPr>
        <dsp:cNvPr id="0" name=""/>
        <dsp:cNvSpPr/>
      </dsp:nvSpPr>
      <dsp:spPr>
        <a:xfrm>
          <a:off x="3765032" y="1936589"/>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Execute code with correct parameters -  EDA of Numerical Variables , Categorical variables</a:t>
          </a:r>
        </a:p>
      </dsp:txBody>
      <dsp:txXfrm>
        <a:off x="3810298" y="1981855"/>
        <a:ext cx="2485282" cy="1454956"/>
      </dsp:txXfrm>
    </dsp:sp>
    <dsp:sp modelId="{05C4F5E9-A1BF-400E-B753-9CD242B32D80}">
      <dsp:nvSpPr>
        <dsp:cNvPr id="0" name=""/>
        <dsp:cNvSpPr/>
      </dsp:nvSpPr>
      <dsp:spPr>
        <a:xfrm>
          <a:off x="4294445" y="266897"/>
          <a:ext cx="3411583"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B6A57E-8D93-4492-B696-769B2637DDCC}">
      <dsp:nvSpPr>
        <dsp:cNvPr id="0" name=""/>
        <dsp:cNvSpPr/>
      </dsp:nvSpPr>
      <dsp:spPr>
        <a:xfrm>
          <a:off x="3770106" y="4727"/>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Exploratory Data Analysis &amp; Data Preprocessing</a:t>
          </a:r>
        </a:p>
      </dsp:txBody>
      <dsp:txXfrm>
        <a:off x="3815372" y="49993"/>
        <a:ext cx="2485282" cy="1454956"/>
      </dsp:txXfrm>
    </dsp:sp>
    <dsp:sp modelId="{D3E1CF3E-3407-46BB-BBC5-46B2806F4B89}">
      <dsp:nvSpPr>
        <dsp:cNvPr id="0" name=""/>
        <dsp:cNvSpPr/>
      </dsp:nvSpPr>
      <dsp:spPr>
        <a:xfrm rot="5400000">
          <a:off x="6749274" y="1232827"/>
          <a:ext cx="1922685"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0D4926-444C-4F5B-B844-202964E256A3}">
      <dsp:nvSpPr>
        <dsp:cNvPr id="0" name=""/>
        <dsp:cNvSpPr/>
      </dsp:nvSpPr>
      <dsp:spPr>
        <a:xfrm>
          <a:off x="7190865" y="4727"/>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Modeling to predict with Linear Regression, </a:t>
          </a:r>
          <a:r>
            <a:rPr lang="en-US" sz="1800" kern="1200" dirty="0" err="1"/>
            <a:t>XGBoost</a:t>
          </a:r>
          <a:r>
            <a:rPr lang="en-US" sz="1800" kern="1200" dirty="0"/>
            <a:t>, </a:t>
          </a:r>
          <a:r>
            <a:rPr lang="en-US" sz="1800" kern="1200" dirty="0" err="1"/>
            <a:t>CatBoost</a:t>
          </a:r>
          <a:r>
            <a:rPr lang="en-US" sz="1800" kern="1200" dirty="0"/>
            <a:t>, </a:t>
          </a:r>
          <a:r>
            <a:rPr lang="en-US" sz="1800" kern="1200" dirty="0" err="1"/>
            <a:t>LightGBM</a:t>
          </a:r>
          <a:r>
            <a:rPr lang="en-US" sz="1800" kern="1200" dirty="0"/>
            <a:t> </a:t>
          </a:r>
        </a:p>
      </dsp:txBody>
      <dsp:txXfrm>
        <a:off x="7236131" y="49993"/>
        <a:ext cx="2485282" cy="1454956"/>
      </dsp:txXfrm>
    </dsp:sp>
    <dsp:sp modelId="{14168335-F7B1-4B77-8C2E-EFB28DB3A459}">
      <dsp:nvSpPr>
        <dsp:cNvPr id="0" name=""/>
        <dsp:cNvSpPr/>
      </dsp:nvSpPr>
      <dsp:spPr>
        <a:xfrm rot="5400000">
          <a:off x="6749274" y="3164688"/>
          <a:ext cx="1922685" cy="2318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07BD25-1D10-4082-8DF0-0B5F27B02114}">
      <dsp:nvSpPr>
        <dsp:cNvPr id="0" name=""/>
        <dsp:cNvSpPr/>
      </dsp:nvSpPr>
      <dsp:spPr>
        <a:xfrm>
          <a:off x="7190865" y="1936589"/>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Using </a:t>
          </a:r>
          <a:r>
            <a:rPr lang="en-US" sz="1800" kern="1200" dirty="0" err="1"/>
            <a:t>CatBoost</a:t>
          </a:r>
          <a:r>
            <a:rPr lang="en-US" sz="1800" kern="1200" dirty="0"/>
            <a:t> Optimized for Intel Architecture and achieved 96% accuracy</a:t>
          </a:r>
        </a:p>
      </dsp:txBody>
      <dsp:txXfrm>
        <a:off x="7236131" y="1981855"/>
        <a:ext cx="2485282" cy="1454956"/>
      </dsp:txXfrm>
    </dsp:sp>
    <dsp:sp modelId="{59502DE3-271E-433E-AB35-459C8EBED9C7}">
      <dsp:nvSpPr>
        <dsp:cNvPr id="0" name=""/>
        <dsp:cNvSpPr/>
      </dsp:nvSpPr>
      <dsp:spPr>
        <a:xfrm>
          <a:off x="7190865" y="3868450"/>
          <a:ext cx="2575814" cy="1545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for predicting freshwater quality is developed.</a:t>
          </a:r>
        </a:p>
      </dsp:txBody>
      <dsp:txXfrm>
        <a:off x="7236131" y="3913716"/>
        <a:ext cx="2485282" cy="145495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2/28/2023</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14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219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619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418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4974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49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644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194558" cy="231410"/>
          </a:xfrm>
          <a:prstGeom prst="rect">
            <a:avLst/>
          </a:prstGeom>
        </p:spPr>
        <p:txBody>
          <a:bodyPr wrap="none">
            <a:spAutoFit/>
          </a:bodyPr>
          <a:lstStyle/>
          <a:p>
            <a:pPr algn="l"/>
            <a:r>
              <a:rPr lang="en-US" sz="1000" dirty="0">
                <a:solidFill>
                  <a:schemeClr val="bg1"/>
                </a:solidFill>
              </a:rPr>
              <a:t>DPC++ Essentials</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194558" cy="231410"/>
          </a:xfrm>
          <a:prstGeom prst="rect">
            <a:avLst/>
          </a:prstGeom>
        </p:spPr>
        <p:txBody>
          <a:bodyPr wrap="none">
            <a:spAutoFit/>
          </a:bodyPr>
          <a:lstStyle/>
          <a:p>
            <a:pPr algn="l"/>
            <a:r>
              <a:rPr lang="en-US" sz="1000" dirty="0">
                <a:solidFill>
                  <a:schemeClr val="bg1"/>
                </a:solidFill>
              </a:rPr>
              <a:t>DPC++ Essentials</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194558" cy="231410"/>
          </a:xfrm>
          <a:prstGeom prst="rect">
            <a:avLst/>
          </a:prstGeom>
        </p:spPr>
        <p:txBody>
          <a:bodyPr wrap="none">
            <a:spAutoFit/>
          </a:bodyPr>
          <a:lstStyle/>
          <a:p>
            <a:pPr algn="l"/>
            <a:r>
              <a:rPr lang="en-US" sz="1000" dirty="0">
                <a:solidFill>
                  <a:schemeClr val="bg2"/>
                </a:solidFill>
              </a:rPr>
              <a:t>DPC++ Essentials</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132BFC-354E-4B40-AB44-BF95511B9DED}"/>
              </a:ext>
            </a:extLst>
          </p:cNvPr>
          <p:cNvSpPr>
            <a:spLocks noGrp="1"/>
          </p:cNvSpPr>
          <p:nvPr>
            <p:ph type="title"/>
          </p:nvPr>
        </p:nvSpPr>
        <p:spPr>
          <a:xfrm>
            <a:off x="701675" y="641721"/>
            <a:ext cx="10972801" cy="742579"/>
          </a:xfrm>
        </p:spPr>
        <p:txBody>
          <a:bodyPr/>
          <a:lstStyle/>
          <a:p>
            <a:pPr algn="ctr"/>
            <a:r>
              <a:rPr lang="en-US" sz="6000" b="1" i="0" dirty="0">
                <a:solidFill>
                  <a:srgbClr val="FFFFFF"/>
                </a:solidFill>
                <a:effectLst/>
                <a:latin typeface="proxima-nova"/>
              </a:rPr>
              <a:t>Intel® oneAPI Hackathon for Open Innovation</a:t>
            </a:r>
            <a:endParaRPr lang="en-US" sz="6000" dirty="0"/>
          </a:p>
        </p:txBody>
      </p:sp>
      <p:sp>
        <p:nvSpPr>
          <p:cNvPr id="5" name="Text Placeholder 8">
            <a:extLst>
              <a:ext uri="{FF2B5EF4-FFF2-40B4-BE49-F238E27FC236}">
                <a16:creationId xmlns:a16="http://schemas.microsoft.com/office/drawing/2014/main" id="{66965DC7-8C27-465C-B6A9-ED8DBCA7FB34}"/>
              </a:ext>
            </a:extLst>
          </p:cNvPr>
          <p:cNvSpPr txBox="1">
            <a:spLocks/>
          </p:cNvSpPr>
          <p:nvPr/>
        </p:nvSpPr>
        <p:spPr>
          <a:xfrm>
            <a:off x="1679574" y="3845428"/>
            <a:ext cx="10283651" cy="1493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609600" latinLnBrk="0">
              <a:lnSpc>
                <a:spcPct val="100000"/>
              </a:lnSpc>
              <a:spcBef>
                <a:spcPts val="1200"/>
              </a:spcBef>
              <a:spcAft>
                <a:spcPts val="0"/>
              </a:spcAft>
              <a:buClrTx/>
              <a:buSzTx/>
              <a:buFont typeface="Wingdings" pitchFamily="2" charset="2"/>
              <a:buNone/>
              <a:tabLst/>
              <a:defRPr sz="1800" b="0" i="0" u="none" strike="noStrike" cap="none" spc="0" baseline="0">
                <a:solidFill>
                  <a:schemeClr val="bg1"/>
                </a:solidFill>
                <a:uFillTx/>
                <a:latin typeface="Intel Clear" panose="020B0604020203020204" pitchFamily="34" charset="0"/>
                <a:ea typeface="Intel Clear" panose="020B0604020203020204" pitchFamily="34" charset="0"/>
                <a:cs typeface="Intel Clear" panose="020B06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hangingPunct="1"/>
            <a:r>
              <a:rPr lang="en-US" dirty="0"/>
              <a:t>Theme: </a:t>
            </a:r>
            <a:r>
              <a:rPr lang="en-US" b="1" i="0" dirty="0">
                <a:effectLst/>
                <a:latin typeface="proxima-nova"/>
              </a:rPr>
              <a:t>Machine Learning Challenge Track: Predict the quality of freshwater</a:t>
            </a:r>
            <a:endParaRPr lang="en-US" b="1" dirty="0"/>
          </a:p>
          <a:p>
            <a:pPr hangingPunct="1"/>
            <a:r>
              <a:rPr lang="en-US" dirty="0"/>
              <a:t>Team Name: AI Trio</a:t>
            </a:r>
          </a:p>
          <a:p>
            <a:pPr hangingPunct="1"/>
            <a:r>
              <a:rPr lang="en-US" dirty="0"/>
              <a:t>Team Members: Ajay G, Kiran D</a:t>
            </a:r>
          </a:p>
        </p:txBody>
      </p:sp>
    </p:spTree>
    <p:extLst>
      <p:ext uri="{BB962C8B-B14F-4D97-AF65-F5344CB8AC3E}">
        <p14:creationId xmlns:p14="http://schemas.microsoft.com/office/powerpoint/2010/main" val="81207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966F00-9831-4C5D-BD75-6E3747083595}"/>
              </a:ext>
            </a:extLst>
          </p:cNvPr>
          <p:cNvSpPr>
            <a:spLocks noGrp="1"/>
          </p:cNvSpPr>
          <p:nvPr>
            <p:ph type="title"/>
          </p:nvPr>
        </p:nvSpPr>
        <p:spPr>
          <a:xfrm>
            <a:off x="609599" y="334079"/>
            <a:ext cx="10972801" cy="1091827"/>
          </a:xfrm>
        </p:spPr>
        <p:txBody>
          <a:bodyPr>
            <a:normAutofit fontScale="90000"/>
          </a:bodyPr>
          <a:lstStyle/>
          <a:p>
            <a:r>
              <a:rPr lang="en-US" sz="6900" b="1" dirty="0"/>
              <a:t>Theme Chosen and Motivation</a:t>
            </a:r>
          </a:p>
        </p:txBody>
      </p:sp>
      <p:sp>
        <p:nvSpPr>
          <p:cNvPr id="2" name="TextBox 1">
            <a:extLst>
              <a:ext uri="{FF2B5EF4-FFF2-40B4-BE49-F238E27FC236}">
                <a16:creationId xmlns:a16="http://schemas.microsoft.com/office/drawing/2014/main" id="{8393221C-4DC2-75B2-CAF4-AE5924ACE06D}"/>
              </a:ext>
            </a:extLst>
          </p:cNvPr>
          <p:cNvSpPr txBox="1"/>
          <p:nvPr/>
        </p:nvSpPr>
        <p:spPr>
          <a:xfrm>
            <a:off x="609599" y="1175657"/>
            <a:ext cx="10528662" cy="35440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algn="l" fontAlgn="t"/>
            <a:r>
              <a:rPr lang="en-US" b="1" i="0" dirty="0">
                <a:solidFill>
                  <a:srgbClr val="46535E"/>
                </a:solidFill>
                <a:effectLst/>
                <a:latin typeface="proxima-nova"/>
              </a:rPr>
              <a:t>Machine Learning Challenge Track: Predict the quality of freshwater</a:t>
            </a:r>
          </a:p>
          <a:p>
            <a:pPr algn="l"/>
            <a:r>
              <a:rPr lang="en-US" b="1" dirty="0">
                <a:solidFill>
                  <a:srgbClr val="292929"/>
                </a:solidFill>
                <a:latin typeface="sohne"/>
              </a:rPr>
              <a:t>Motivation:</a:t>
            </a:r>
          </a:p>
          <a:p>
            <a:pPr algn="l"/>
            <a:r>
              <a:rPr lang="en-US" b="0" i="0" dirty="0">
                <a:solidFill>
                  <a:srgbClr val="46535E"/>
                </a:solidFill>
                <a:effectLst/>
                <a:latin typeface="proxima-nova"/>
              </a:rPr>
              <a:t>Freshwater is one of our most vital and scarce natural resources, making up just 3% of the earth’s total water volume. It touches nearly every aspect of our daily lives, from drinking, swimming, and bathing to generating food, electricity, and the products we use every day. Here we apply the oneAPI skills to help global water security and environmental sustainability efforts by predicting whether freshwater is safe to drink and use for the ecosystems that rely on it.</a:t>
            </a:r>
            <a:endParaRPr lang="en-US" b="1" i="0" dirty="0">
              <a:solidFill>
                <a:srgbClr val="292929"/>
              </a:solidFill>
              <a:effectLst/>
              <a:latin typeface="sohne"/>
            </a:endParaRPr>
          </a:p>
        </p:txBody>
      </p:sp>
    </p:spTree>
    <p:extLst>
      <p:ext uri="{BB962C8B-B14F-4D97-AF65-F5344CB8AC3E}">
        <p14:creationId xmlns:p14="http://schemas.microsoft.com/office/powerpoint/2010/main" val="34906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3600" dirty="0"/>
              <a:t>Proposed Tech Architecture</a:t>
            </a:r>
            <a:br>
              <a:rPr lang="en-US" sz="3600" dirty="0"/>
            </a:br>
            <a:r>
              <a:rPr lang="en-US" sz="3600" dirty="0"/>
              <a:t>(Highlight usage of oneAPI data analytics toolkit)</a:t>
            </a:r>
          </a:p>
        </p:txBody>
      </p:sp>
      <p:graphicFrame>
        <p:nvGraphicFramePr>
          <p:cNvPr id="3" name="Diagram 2">
            <a:extLst>
              <a:ext uri="{FF2B5EF4-FFF2-40B4-BE49-F238E27FC236}">
                <a16:creationId xmlns:a16="http://schemas.microsoft.com/office/drawing/2014/main" id="{2FB6CE5A-C1A5-9B70-A7D4-7B06B6E7FCE5}"/>
              </a:ext>
            </a:extLst>
          </p:cNvPr>
          <p:cNvGraphicFramePr/>
          <p:nvPr>
            <p:extLst>
              <p:ext uri="{D42A27DB-BD31-4B8C-83A1-F6EECF244321}">
                <p14:modId xmlns:p14="http://schemas.microsoft.com/office/powerpoint/2010/main" val="4055946852"/>
              </p:ext>
            </p:extLst>
          </p:nvPr>
        </p:nvGraphicFramePr>
        <p:xfrm>
          <a:off x="1564504" y="1245327"/>
          <a:ext cx="1010587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63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Impact of inclusion of oneAPI </a:t>
            </a:r>
          </a:p>
        </p:txBody>
      </p:sp>
      <p:sp>
        <p:nvSpPr>
          <p:cNvPr id="4" name="TextBox 3">
            <a:extLst>
              <a:ext uri="{FF2B5EF4-FFF2-40B4-BE49-F238E27FC236}">
                <a16:creationId xmlns:a16="http://schemas.microsoft.com/office/drawing/2014/main" id="{A3283B4F-3FC6-859A-BBD3-F86E731B1B26}"/>
              </a:ext>
            </a:extLst>
          </p:cNvPr>
          <p:cNvSpPr txBox="1"/>
          <p:nvPr/>
        </p:nvSpPr>
        <p:spPr>
          <a:xfrm>
            <a:off x="765175" y="689492"/>
            <a:ext cx="11223626" cy="39677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algn="l"/>
            <a:r>
              <a:rPr lang="en-US" sz="2000" b="0" i="0" dirty="0">
                <a:solidFill>
                  <a:schemeClr val="tx1"/>
                </a:solidFill>
                <a:effectLst/>
                <a:latin typeface="Söhne"/>
              </a:rPr>
              <a:t>The inclusion of OneAPI in freshwater prediction can have a number of positive impacts, including:</a:t>
            </a:r>
          </a:p>
          <a:p>
            <a:pPr marL="457200" indent="-457200" algn="l">
              <a:buFont typeface="+mj-lt"/>
              <a:buAutoNum type="arabicPeriod"/>
            </a:pPr>
            <a:r>
              <a:rPr lang="en-US" sz="2000" b="1" i="0" dirty="0">
                <a:solidFill>
                  <a:schemeClr val="tx1"/>
                </a:solidFill>
                <a:effectLst/>
                <a:latin typeface="Söhne"/>
              </a:rPr>
              <a:t>Improved developer productivity</a:t>
            </a:r>
            <a:r>
              <a:rPr lang="en-US" sz="2000" b="0" i="0" dirty="0">
                <a:solidFill>
                  <a:schemeClr val="tx1"/>
                </a:solidFill>
                <a:effectLst/>
                <a:latin typeface="Söhne"/>
              </a:rPr>
              <a:t>: OneAPI allows developers to write code once and run it on multiple architectures.</a:t>
            </a:r>
          </a:p>
          <a:p>
            <a:pPr marL="457200" indent="-457200" algn="l">
              <a:buFont typeface="+mj-lt"/>
              <a:buAutoNum type="arabicPeriod"/>
            </a:pPr>
            <a:r>
              <a:rPr lang="en-US" sz="2000" b="1" i="0" dirty="0">
                <a:solidFill>
                  <a:schemeClr val="tx1"/>
                </a:solidFill>
                <a:effectLst/>
                <a:latin typeface="Söhne"/>
              </a:rPr>
              <a:t>Improved application performance</a:t>
            </a:r>
            <a:r>
              <a:rPr lang="en-US" sz="2000" b="0" i="0" dirty="0">
                <a:solidFill>
                  <a:schemeClr val="tx1"/>
                </a:solidFill>
                <a:effectLst/>
                <a:latin typeface="Söhne"/>
              </a:rPr>
              <a:t>: By providing a single, unified programming model that can be used across different architectures result in significant performance gains and improved efficiency.</a:t>
            </a:r>
          </a:p>
          <a:p>
            <a:pPr marL="457200" indent="-457200" algn="l">
              <a:buFont typeface="+mj-lt"/>
              <a:buAutoNum type="arabicPeriod"/>
            </a:pPr>
            <a:r>
              <a:rPr lang="en-US" sz="2000" b="1" i="0" dirty="0">
                <a:solidFill>
                  <a:schemeClr val="tx1"/>
                </a:solidFill>
                <a:effectLst/>
                <a:latin typeface="Söhne"/>
              </a:rPr>
              <a:t>Easier adoption of new hardware</a:t>
            </a:r>
            <a:r>
              <a:rPr lang="en-US" sz="2000" b="0" i="0" dirty="0">
                <a:solidFill>
                  <a:schemeClr val="tx1"/>
                </a:solidFill>
                <a:effectLst/>
                <a:latin typeface="Söhne"/>
              </a:rPr>
              <a:t>: OneAPI makes it easier for developers to take advantage of the latest hardware innovations.</a:t>
            </a:r>
          </a:p>
          <a:p>
            <a:pPr algn="l"/>
            <a:r>
              <a:rPr lang="en-US" sz="2000" b="0" i="0" dirty="0">
                <a:solidFill>
                  <a:schemeClr val="tx1"/>
                </a:solidFill>
                <a:effectLst/>
                <a:latin typeface="Söhne"/>
              </a:rPr>
              <a:t>Overall, OneAPI has the potential to significantly impact the process of developing and deploying freshwater prediction applications and making it more accessible.</a:t>
            </a:r>
          </a:p>
        </p:txBody>
      </p:sp>
    </p:spTree>
    <p:extLst>
      <p:ext uri="{BB962C8B-B14F-4D97-AF65-F5344CB8AC3E}">
        <p14:creationId xmlns:p14="http://schemas.microsoft.com/office/powerpoint/2010/main" val="172622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Innovation Quotient and Scalability </a:t>
            </a:r>
          </a:p>
        </p:txBody>
      </p:sp>
      <p:sp>
        <p:nvSpPr>
          <p:cNvPr id="3" name="TextBox 2">
            <a:extLst>
              <a:ext uri="{FF2B5EF4-FFF2-40B4-BE49-F238E27FC236}">
                <a16:creationId xmlns:a16="http://schemas.microsoft.com/office/drawing/2014/main" id="{9EBB0115-E01D-9D38-08D0-A26CCACB868C}"/>
              </a:ext>
            </a:extLst>
          </p:cNvPr>
          <p:cNvSpPr txBox="1"/>
          <p:nvPr/>
        </p:nvSpPr>
        <p:spPr>
          <a:xfrm>
            <a:off x="765175" y="933450"/>
            <a:ext cx="10661650" cy="28982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algn="l"/>
            <a:r>
              <a:rPr lang="en-US" sz="2000" i="0" dirty="0">
                <a:solidFill>
                  <a:schemeClr val="tx1"/>
                </a:solidFill>
                <a:effectLst/>
                <a:latin typeface="source-serif-pro"/>
              </a:rPr>
              <a:t>OneAPI is considered to be a significant innovation in the freshwater prediction application. It aims to simplify the process of developing and deploying applications across a wide range of architectures, This is achieved by providing a single, unified programming model that can be used across different architectures, rather than requiring developers to write separate code for each architecture.</a:t>
            </a:r>
          </a:p>
          <a:p>
            <a:pPr algn="l"/>
            <a:r>
              <a:rPr lang="en-US" sz="2000" i="0" dirty="0">
                <a:solidFill>
                  <a:schemeClr val="tx1"/>
                </a:solidFill>
                <a:effectLst/>
                <a:latin typeface="source-serif-pro"/>
              </a:rPr>
              <a:t>OneAPI is considered as a game changer in terms of freshwater prediction algorithm, it allows developers to optimize their code and to make better use of the available resources. This can result in significant performance gains and improved efficiency.</a:t>
            </a:r>
          </a:p>
          <a:p>
            <a:pPr marL="0" marR="0" indent="0" algn="l" defTabSz="2438338" rtl="0" fontAlgn="auto" latinLnBrk="0" hangingPunct="0">
              <a:lnSpc>
                <a:spcPct val="100000"/>
              </a:lnSpc>
              <a:spcBef>
                <a:spcPts val="0"/>
              </a:spcBef>
              <a:spcAft>
                <a:spcPts val="0"/>
              </a:spcAft>
              <a:buClrTx/>
              <a:buSzTx/>
              <a:buFontTx/>
              <a:buNone/>
              <a:tabLst/>
            </a:pPr>
            <a:endParaRPr kumimoji="0" lang="en-US" sz="2000" i="0" u="none" strike="noStrike" cap="none" spc="0" normalizeH="0" baseline="0" dirty="0" err="1">
              <a:ln>
                <a:noFill/>
              </a:ln>
              <a:solidFill>
                <a:schemeClr val="tx1"/>
              </a:solidFill>
              <a:effectLst/>
              <a:uFillTx/>
              <a:latin typeface="source-serif-pro"/>
              <a:sym typeface="Helvetica Neue"/>
            </a:endParaRPr>
          </a:p>
        </p:txBody>
      </p:sp>
      <p:sp>
        <p:nvSpPr>
          <p:cNvPr id="4" name="TextBox 3">
            <a:extLst>
              <a:ext uri="{FF2B5EF4-FFF2-40B4-BE49-F238E27FC236}">
                <a16:creationId xmlns:a16="http://schemas.microsoft.com/office/drawing/2014/main" id="{0CEF2C99-4F31-7AB6-0492-4C32F6A74532}"/>
              </a:ext>
            </a:extLst>
          </p:cNvPr>
          <p:cNvSpPr txBox="1"/>
          <p:nvPr/>
        </p:nvSpPr>
        <p:spPr>
          <a:xfrm>
            <a:off x="765175" y="3587586"/>
            <a:ext cx="10972801" cy="1538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chemeClr val="tx1"/>
                </a:solidFill>
                <a:effectLst/>
                <a:uFillTx/>
                <a:latin typeface="source-serif-pro"/>
                <a:sym typeface="Helvetica Neue"/>
              </a:rPr>
              <a:t>Scalability:</a:t>
            </a:r>
          </a:p>
          <a:p>
            <a:pPr marL="0" marR="0" indent="0" algn="l" defTabSz="2438338"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chemeClr val="tx1"/>
                </a:solidFill>
                <a:effectLst/>
                <a:uFillTx/>
                <a:latin typeface="source-serif-pro"/>
                <a:sym typeface="Helvetica Neue"/>
              </a:rPr>
              <a:t>  </a:t>
            </a:r>
            <a:r>
              <a:rPr lang="en-US" sz="2000" i="0" dirty="0">
                <a:solidFill>
                  <a:schemeClr val="tx1"/>
                </a:solidFill>
                <a:effectLst/>
                <a:latin typeface="Söhne"/>
              </a:rPr>
              <a:t>OneAPI is designed to be scalable and portable across different architectures, allowing developers to write code once and run it on a wide range of hardware platforms, including those from different vendors. Additionally, the libraries and tools provided by OneAPI can be used to optimize code for different architectures</a:t>
            </a:r>
            <a:endParaRPr kumimoji="0" lang="en-US" sz="2000" i="0" u="none" strike="noStrike" cap="none" spc="0" normalizeH="0" baseline="0" dirty="0">
              <a:ln>
                <a:noFill/>
              </a:ln>
              <a:solidFill>
                <a:schemeClr val="tx1"/>
              </a:solidFill>
              <a:effectLst/>
              <a:uFillTx/>
              <a:latin typeface="source-serif-pro"/>
              <a:sym typeface="Helvetica Neue"/>
            </a:endParaRPr>
          </a:p>
        </p:txBody>
      </p:sp>
    </p:spTree>
    <p:extLst>
      <p:ext uri="{BB962C8B-B14F-4D97-AF65-F5344CB8AC3E}">
        <p14:creationId xmlns:p14="http://schemas.microsoft.com/office/powerpoint/2010/main" val="42372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3200" dirty="0"/>
              <a:t>Development Screenshots (view the execution in PDF file)</a:t>
            </a:r>
          </a:p>
        </p:txBody>
      </p:sp>
      <p:graphicFrame>
        <p:nvGraphicFramePr>
          <p:cNvPr id="3" name="Object 2">
            <a:extLst>
              <a:ext uri="{FF2B5EF4-FFF2-40B4-BE49-F238E27FC236}">
                <a16:creationId xmlns:a16="http://schemas.microsoft.com/office/drawing/2014/main" id="{C088495E-1FAC-4B2A-AACC-EBDDCF7A9AB6}"/>
              </a:ext>
            </a:extLst>
          </p:cNvPr>
          <p:cNvGraphicFramePr>
            <a:graphicFrameLocks noChangeAspect="1"/>
          </p:cNvGraphicFramePr>
          <p:nvPr>
            <p:extLst>
              <p:ext uri="{D42A27DB-BD31-4B8C-83A1-F6EECF244321}">
                <p14:modId xmlns:p14="http://schemas.microsoft.com/office/powerpoint/2010/main" val="2113798154"/>
              </p:ext>
            </p:extLst>
          </p:nvPr>
        </p:nvGraphicFramePr>
        <p:xfrm>
          <a:off x="3295650" y="1572368"/>
          <a:ext cx="4286250" cy="3713264"/>
        </p:xfrm>
        <a:graphic>
          <a:graphicData uri="http://schemas.openxmlformats.org/presentationml/2006/ole">
            <mc:AlternateContent xmlns:mc="http://schemas.openxmlformats.org/markup-compatibility/2006">
              <mc:Choice xmlns:v="urn:schemas-microsoft-com:vml" Requires="v">
                <p:oleObj name="Acrobat Document" showAsIcon="1" r:id="rId3" imgW="914400" imgH="792360" progId="Acrobat.Document.DC">
                  <p:embed/>
                </p:oleObj>
              </mc:Choice>
              <mc:Fallback>
                <p:oleObj name="Acrobat Document" showAsIcon="1" r:id="rId3" imgW="914400" imgH="792360" progId="Acrobat.Document.DC">
                  <p:embed/>
                  <p:pic>
                    <p:nvPicPr>
                      <p:cNvPr id="0" name=""/>
                      <p:cNvPicPr/>
                      <p:nvPr/>
                    </p:nvPicPr>
                    <p:blipFill>
                      <a:blip r:embed="rId4"/>
                      <a:stretch>
                        <a:fillRect/>
                      </a:stretch>
                    </p:blipFill>
                    <p:spPr>
                      <a:xfrm>
                        <a:off x="3295650" y="1572368"/>
                        <a:ext cx="4286250" cy="3713264"/>
                      </a:xfrm>
                      <a:prstGeom prst="rect">
                        <a:avLst/>
                      </a:prstGeom>
                    </p:spPr>
                  </p:pic>
                </p:oleObj>
              </mc:Fallback>
            </mc:AlternateContent>
          </a:graphicData>
        </a:graphic>
      </p:graphicFrame>
    </p:spTree>
    <p:extLst>
      <p:ext uri="{BB962C8B-B14F-4D97-AF65-F5344CB8AC3E}">
        <p14:creationId xmlns:p14="http://schemas.microsoft.com/office/powerpoint/2010/main" val="35891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Quick Summary</a:t>
            </a:r>
          </a:p>
        </p:txBody>
      </p:sp>
      <p:sp>
        <p:nvSpPr>
          <p:cNvPr id="3" name="TextBox 2">
            <a:extLst>
              <a:ext uri="{FF2B5EF4-FFF2-40B4-BE49-F238E27FC236}">
                <a16:creationId xmlns:a16="http://schemas.microsoft.com/office/drawing/2014/main" id="{40E58A91-E8ED-C72B-55D4-FE71E58B09A7}"/>
              </a:ext>
            </a:extLst>
          </p:cNvPr>
          <p:cNvSpPr txBox="1"/>
          <p:nvPr/>
        </p:nvSpPr>
        <p:spPr>
          <a:xfrm>
            <a:off x="765175" y="1154352"/>
            <a:ext cx="11097111"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457200" marR="0" indent="-457200" algn="l" defTabSz="2438338" rtl="0" fontAlgn="auto" latinLnBrk="0" hangingPunct="0">
              <a:lnSpc>
                <a:spcPct val="100000"/>
              </a:lnSpc>
              <a:spcBef>
                <a:spcPts val="0"/>
              </a:spcBef>
              <a:spcAft>
                <a:spcPts val="0"/>
              </a:spcAft>
              <a:buClrTx/>
              <a:buSzTx/>
              <a:buFont typeface="+mj-lt"/>
              <a:buAutoNum type="arabicPeriod"/>
              <a:tabLst/>
            </a:pPr>
            <a:r>
              <a:rPr lang="en-US" b="1" i="0" dirty="0">
                <a:solidFill>
                  <a:schemeClr val="tx1"/>
                </a:solidFill>
                <a:effectLst/>
                <a:latin typeface="-apple-system"/>
              </a:rPr>
              <a:t>This implementation provides a performance-optimized guide around the prediction of Freshwater quality </a:t>
            </a:r>
            <a:r>
              <a:rPr lang="en-US" b="1" i="0" dirty="0">
                <a:solidFill>
                  <a:schemeClr val="tx1"/>
                </a:solidFill>
                <a:effectLst/>
                <a:latin typeface="proxima-nova"/>
              </a:rPr>
              <a:t>to help global water security and environmental sustainability efforts by predicting whether freshwater is safe to drink and use for the ecosystems that rely on it</a:t>
            </a:r>
            <a:r>
              <a:rPr lang="en-US" b="1" i="0" dirty="0">
                <a:solidFill>
                  <a:schemeClr val="tx1"/>
                </a:solidFill>
                <a:effectLst/>
                <a:latin typeface="source-serif-pro"/>
              </a:rPr>
              <a:t>.</a:t>
            </a:r>
            <a:endParaRPr kumimoji="0" lang="en-US" b="1" u="none" strike="noStrike" cap="none" spc="0" normalizeH="0" baseline="0" dirty="0">
              <a:ln>
                <a:noFill/>
              </a:ln>
              <a:solidFill>
                <a:srgbClr val="292929"/>
              </a:solidFill>
              <a:uFillTx/>
              <a:latin typeface="source-serif-pro"/>
              <a:ea typeface="+mn-ea"/>
              <a:cs typeface="+mn-cs"/>
              <a:sym typeface="Helvetica Neue"/>
            </a:endParaRPr>
          </a:p>
          <a:p>
            <a:pPr marL="457200" marR="0" indent="-457200" algn="l" defTabSz="2438338" rtl="0" fontAlgn="auto" latinLnBrk="0" hangingPunct="0">
              <a:lnSpc>
                <a:spcPct val="100000"/>
              </a:lnSpc>
              <a:spcBef>
                <a:spcPts val="0"/>
              </a:spcBef>
              <a:spcAft>
                <a:spcPts val="0"/>
              </a:spcAft>
              <a:buClrTx/>
              <a:buSzTx/>
              <a:buFont typeface="+mj-lt"/>
              <a:buAutoNum type="arabicPeriod"/>
              <a:tabLst/>
            </a:pPr>
            <a:r>
              <a:rPr lang="en-US" b="1" i="0" dirty="0">
                <a:solidFill>
                  <a:srgbClr val="292929"/>
                </a:solidFill>
                <a:effectLst/>
                <a:latin typeface="source-serif-pro"/>
              </a:rPr>
              <a:t>We leverage Machine learning Algorithms like Binary vector , SVM , to detect the quality of freshwater.</a:t>
            </a:r>
            <a:endParaRPr kumimoji="0" lang="en-US" b="1" u="none" strike="noStrike" cap="none" spc="0" normalizeH="0" baseline="0" dirty="0">
              <a:ln>
                <a:noFill/>
              </a:ln>
              <a:solidFill>
                <a:srgbClr val="292929"/>
              </a:solidFill>
              <a:uFillTx/>
              <a:latin typeface="source-serif-pro"/>
              <a:ea typeface="+mn-ea"/>
              <a:cs typeface="+mn-cs"/>
              <a:sym typeface="Helvetica Neue"/>
            </a:endParaRPr>
          </a:p>
          <a:p>
            <a:pPr marL="457200" marR="0" indent="-457200" algn="l" defTabSz="2438338" rtl="0" fontAlgn="auto" latinLnBrk="0" hangingPunct="0">
              <a:lnSpc>
                <a:spcPct val="100000"/>
              </a:lnSpc>
              <a:spcBef>
                <a:spcPts val="0"/>
              </a:spcBef>
              <a:spcAft>
                <a:spcPts val="0"/>
              </a:spcAft>
              <a:buClrTx/>
              <a:buSzTx/>
              <a:buFont typeface="+mj-lt"/>
              <a:buAutoNum type="arabicPeriod"/>
              <a:tabLst/>
            </a:pPr>
            <a:r>
              <a:rPr lang="en-US" b="1" i="0" dirty="0">
                <a:solidFill>
                  <a:srgbClr val="292929"/>
                </a:solidFill>
                <a:effectLst/>
                <a:latin typeface="source-serif-pro"/>
              </a:rPr>
              <a:t>The Model is developed using Intel’s OneAPI kits like Modin , Scikit learn , XGBoost optimized for </a:t>
            </a:r>
            <a:r>
              <a:rPr lang="en-US" b="1" dirty="0">
                <a:solidFill>
                  <a:srgbClr val="292929"/>
                </a:solidFill>
                <a:latin typeface="source-serif-pro"/>
              </a:rPr>
              <a:t>Intel Architecture.</a:t>
            </a:r>
            <a:endParaRPr kumimoji="0" lang="en-US" b="1" u="none" strike="noStrike" cap="none" spc="0" normalizeH="0" baseline="0" dirty="0">
              <a:ln>
                <a:noFill/>
              </a:ln>
              <a:solidFill>
                <a:srgbClr val="292929"/>
              </a:solidFill>
              <a:uFillTx/>
              <a:latin typeface="source-serif-pro"/>
              <a:ea typeface="+mn-ea"/>
              <a:cs typeface="+mn-cs"/>
              <a:sym typeface="Helvetica Neue"/>
            </a:endParaRPr>
          </a:p>
          <a:p>
            <a:pPr marL="457200" marR="0" indent="-457200" algn="l" defTabSz="2438338" rtl="0" fontAlgn="auto" latinLnBrk="0" hangingPunct="0">
              <a:lnSpc>
                <a:spcPct val="100000"/>
              </a:lnSpc>
              <a:spcBef>
                <a:spcPts val="0"/>
              </a:spcBef>
              <a:spcAft>
                <a:spcPts val="0"/>
              </a:spcAft>
              <a:buClrTx/>
              <a:buSzTx/>
              <a:buFont typeface="+mj-lt"/>
              <a:buAutoNum type="arabicPeriod"/>
              <a:tabLst/>
            </a:pPr>
            <a:r>
              <a:rPr lang="en-US" b="1" i="0" dirty="0">
                <a:solidFill>
                  <a:srgbClr val="292929"/>
                </a:solidFill>
                <a:effectLst/>
                <a:latin typeface="source-serif-pro"/>
              </a:rPr>
              <a:t>The algorithm is developed , integrated using Intel OneAPI toolkits to predict the quality of freshwater.</a:t>
            </a:r>
            <a:endParaRPr kumimoji="0" lang="en-US" b="1" i="0" u="none" strike="noStrike" cap="none" spc="0" normalizeH="0" baseline="0" dirty="0">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119127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86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49381EF7ED814697C92BCFEAA35F07" ma:contentTypeVersion="12" ma:contentTypeDescription="Create a new document." ma:contentTypeScope="" ma:versionID="7f6908479696606fd65977b8483fd885">
  <xsd:schema xmlns:xsd="http://www.w3.org/2001/XMLSchema" xmlns:xs="http://www.w3.org/2001/XMLSchema" xmlns:p="http://schemas.microsoft.com/office/2006/metadata/properties" xmlns:ns2="8dea9555-952f-4fac-bd73-fe2c71265448" xmlns:ns3="16dba942-3054-4780-b322-0c3c90aecc0e" targetNamespace="http://schemas.microsoft.com/office/2006/metadata/properties" ma:root="true" ma:fieldsID="cf1a123f252a7295269f51d52bd0a257" ns2:_="" ns3:_="">
    <xsd:import namespace="8dea9555-952f-4fac-bd73-fe2c71265448"/>
    <xsd:import namespace="16dba942-3054-4780-b322-0c3c90aecc0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9555-952f-4fac-bd73-fe2c712654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ba942-3054-4780-b322-0c3c90aecc0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B8A99-8161-4D52-8DFD-478F5C1B31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C4082D-26E3-47F1-9430-31E4120AB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9555-952f-4fac-bd73-fe2c71265448"/>
    <ds:schemaRef ds:uri="16dba942-3054-4780-b322-0c3c90aecc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1C66F3-FBD8-4B0F-98D9-445FE3649D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4324</TotalTime>
  <Words>612</Words>
  <Application>Microsoft Office PowerPoint</Application>
  <PresentationFormat>Widescreen</PresentationFormat>
  <Paragraphs>35</Paragraphs>
  <Slides>8</Slides>
  <Notes>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3" baseType="lpstr">
      <vt:lpstr>-apple-system</vt:lpstr>
      <vt:lpstr>Arial</vt:lpstr>
      <vt:lpstr>Calibri</vt:lpstr>
      <vt:lpstr>Helvetica</vt:lpstr>
      <vt:lpstr>Helvetica Neue</vt:lpstr>
      <vt:lpstr>Helvetica Neue Medium</vt:lpstr>
      <vt:lpstr>Intel Clear</vt:lpstr>
      <vt:lpstr>Intel Clear Light</vt:lpstr>
      <vt:lpstr>proxima-nova</vt:lpstr>
      <vt:lpstr>sohne</vt:lpstr>
      <vt:lpstr>Söhne</vt:lpstr>
      <vt:lpstr>source-serif-pro</vt:lpstr>
      <vt:lpstr>Wingdings</vt:lpstr>
      <vt:lpstr>21_BasicWhite</vt:lpstr>
      <vt:lpstr>Adobe Acrobat Document</vt:lpstr>
      <vt:lpstr>Intel® oneAPI Hackathon for Open Innovation</vt:lpstr>
      <vt:lpstr>Theme Chosen and Motivation</vt:lpstr>
      <vt:lpstr>Proposed Tech Architecture (Highlight usage of oneAPI data analytics toolkit)</vt:lpstr>
      <vt:lpstr>Impact of inclusion of oneAPI </vt:lpstr>
      <vt:lpstr>Innovation Quotient and Scalability </vt:lpstr>
      <vt:lpstr>Development Screenshots (view the execution in PDF file)</vt:lpstr>
      <vt:lpstr>Quick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Killeen, Kristine</dc:creator>
  <cp:keywords>CTPClassification=CTP_NT</cp:keywords>
  <cp:lastModifiedBy>Azure Gears</cp:lastModifiedBy>
  <cp:revision>281</cp:revision>
  <dcterms:modified xsi:type="dcterms:W3CDTF">2023-02-28T17:47:51Z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2020-08-21 21:49:33Z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0x010100FC49381EF7ED814697C92BCFEAA35F07</vt:lpwstr>
  </property>
</Properties>
</file>