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5"/>
  </p:notesMasterIdLst>
  <p:handoutMasterIdLst>
    <p:handoutMasterId r:id="rId26"/>
  </p:handoutMasterIdLst>
  <p:sldIdLst>
    <p:sldId id="282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7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5/1/2017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5/1/2017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5/1/2017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5/1/2017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5/1/2017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ajayghoshrr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9" y="274637"/>
            <a:ext cx="4906341" cy="59721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61" y="274637"/>
            <a:ext cx="9017809" cy="5972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829" y="6405099"/>
            <a:ext cx="10463348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Slide is intentionally placed here, Don’t ignore me</a:t>
            </a: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2946831" y="1162595"/>
            <a:ext cx="1436915" cy="131934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9771" y="1510398"/>
            <a:ext cx="11495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Rating</a:t>
            </a:r>
            <a:endParaRPr lang="en-IN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361391" y="1695064"/>
            <a:ext cx="349108" cy="34274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lowchart: Document 11"/>
          <p:cNvSpPr/>
          <p:nvPr/>
        </p:nvSpPr>
        <p:spPr>
          <a:xfrm>
            <a:off x="2946831" y="3836127"/>
            <a:ext cx="1436915" cy="131934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361391" y="4324430"/>
            <a:ext cx="349108" cy="34274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090522" y="4192408"/>
            <a:ext cx="11495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Ranking</a:t>
            </a:r>
            <a:endParaRPr lang="en-IN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10169260" y="3441293"/>
            <a:ext cx="1436915" cy="131934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12951" y="3684576"/>
            <a:ext cx="1149532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Textual Review</a:t>
            </a:r>
            <a:endParaRPr lang="en-IN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10737669" y="4760642"/>
            <a:ext cx="313508" cy="52981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77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Collaborative filtering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Collaborative Filtering method finds a subset of users who have similar tastes and preferences to the target user and use this subset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offering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recommendations.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Approaches- Item based, Content based, User based, Hybrid based Filtering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Used to Filter information based on similarity by evidences from Leading sessions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Genetic or Heuristic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Used to find the best probability of constraints given to the system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Genuine reviews can be identified through this Algorithm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Taking evidences from Leading Sessions, Physiography, Demography 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 extraction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It is one of the feature of Machine learning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It starts from an initial set of measured data and builds derived values (features) intended to be informative and non-redundant, facilitating the subsequent learning and generalization steps, and in some cases leading to better human interpretations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Feature extraction is related to dimensionality reduction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If the algorithm or data is redundant or too large it returns features or prioritised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50" y="1528355"/>
            <a:ext cx="8739050" cy="4794068"/>
          </a:xfrm>
        </p:spPr>
      </p:pic>
    </p:spTree>
    <p:extLst>
      <p:ext uri="{BB962C8B-B14F-4D97-AF65-F5344CB8AC3E}">
        <p14:creationId xmlns:p14="http://schemas.microsoft.com/office/powerpoint/2010/main" val="27723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String Based Sentimental Analysis Predictor using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improve the recommendation experience, Textual review evidences efficiently processed by Sentimental Analysis and Fraud review/APP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Rating, Ranking, Review based evidences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Categorize emotions based on similarity in opinions of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 Collaborative Filtering, Sentimental Analysis, LDA, Genetic Algorithm, Feature Extraction, Pattern matching 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the evidences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Detect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raud reviews/APP by final recommendation evidences, and MAC/IMEI authentication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66" y="1417638"/>
            <a:ext cx="5620534" cy="442799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6708254" cy="4427990"/>
          </a:xfr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8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Workflow diagram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7" y="1639706"/>
            <a:ext cx="6626545" cy="4839471"/>
          </a:xfr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19" y="261258"/>
            <a:ext cx="5230266" cy="62179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219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Dataflow diagram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2" y="1748798"/>
            <a:ext cx="9366068" cy="4495248"/>
          </a:xfrm>
        </p:spPr>
      </p:pic>
    </p:spTree>
    <p:extLst>
      <p:ext uri="{BB962C8B-B14F-4D97-AF65-F5344CB8AC3E}">
        <p14:creationId xmlns:p14="http://schemas.microsoft.com/office/powerpoint/2010/main" val="9844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485" y="-156437"/>
            <a:ext cx="10566400" cy="1143000"/>
          </a:xfrm>
        </p:spPr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Dataflow diagram(2)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33" y="1175658"/>
            <a:ext cx="8203475" cy="5525588"/>
          </a:xfrm>
        </p:spPr>
      </p:pic>
    </p:spTree>
    <p:extLst>
      <p:ext uri="{BB962C8B-B14F-4D97-AF65-F5344CB8AC3E}">
        <p14:creationId xmlns:p14="http://schemas.microsoft.com/office/powerpoint/2010/main" val="30888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a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9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08068" y="5991832"/>
            <a:ext cx="6466114" cy="83099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???????</a:t>
            </a:r>
            <a:endParaRPr lang="en-IN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1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based sentimental analysis predictor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Ajaighosh.R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Contact-ajayghoshrr@gmail.com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THANKS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more details……………………………………</a:t>
            </a:r>
          </a:p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Contact-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ajayghoshrr@gmail.com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08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keywords</a:t>
            </a:r>
            <a:endParaRPr lang="en-IN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Recommendation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Sentimental Analysis or Opinion Mining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Fraud Review/APP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Latent 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Dirchlet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Allocation[LDA]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Collaborative Filtering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Genetic or Heuristic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Based Sentimental Analysis Predictor using LDA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Recommendation system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3954" y="1600199"/>
            <a:ext cx="10765246" cy="47744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is </a:t>
            </a:r>
            <a:r>
              <a:rPr lang="en-IN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information filtering technique, which provides users with information, which he/she may be interested in</a:t>
            </a:r>
            <a:r>
              <a:rPr lang="en-IN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 of Data Acquisitions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Data- Customer Ratings, Feedback, Physiography, Demography, Ephemeral </a:t>
            </a:r>
            <a:r>
              <a:rPr lang="en-IN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Needs </a:t>
            </a:r>
            <a:r>
              <a:rPr lang="en-IN" altLang="en-US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IN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Data- Purchase History, Browse or Click History </a:t>
            </a:r>
            <a:r>
              <a:rPr lang="en-IN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I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 Information- Product Attributes, Product Description, Product Hierarchy </a:t>
            </a:r>
            <a:r>
              <a:rPr lang="en-IN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I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Techniques for Data Processing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Collaborative Filtering (Item, content, User Based), Matrix Factorisation, Sentimental Analysis, LDA, Pattern Matching, Feature Extraction </a:t>
            </a:r>
            <a:r>
              <a:rPr lang="en-IN" altLang="en-US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IN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Recommendation real-time Example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1528353"/>
            <a:ext cx="4209883" cy="5068389"/>
          </a:xfrm>
          <a:ln>
            <a:solidFill>
              <a:srgbClr val="FF0000"/>
            </a:solidFill>
          </a:ln>
        </p:spPr>
      </p:pic>
      <p:sp>
        <p:nvSpPr>
          <p:cNvPr id="5" name="Oval 4"/>
          <p:cNvSpPr/>
          <p:nvPr/>
        </p:nvSpPr>
        <p:spPr>
          <a:xfrm>
            <a:off x="470263" y="1881051"/>
            <a:ext cx="1110343" cy="4310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45268" y="1696385"/>
            <a:ext cx="168510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Rec_FB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80606" y="1881051"/>
            <a:ext cx="274320" cy="21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8" b="19817"/>
          <a:stretch/>
        </p:blipFill>
        <p:spPr>
          <a:xfrm>
            <a:off x="4772872" y="1528353"/>
            <a:ext cx="7195592" cy="338328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79938" y="1725190"/>
            <a:ext cx="1101991" cy="68105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257109" y="1725190"/>
            <a:ext cx="1672045" cy="37139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Rec_Youtube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endCxn id="10" idx="6"/>
          </p:cNvCxnSpPr>
          <p:nvPr/>
        </p:nvCxnSpPr>
        <p:spPr>
          <a:xfrm flipH="1">
            <a:off x="5881929" y="1881051"/>
            <a:ext cx="34905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39" y="3451995"/>
            <a:ext cx="7188526" cy="314474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Oval 14"/>
          <p:cNvSpPr/>
          <p:nvPr/>
        </p:nvSpPr>
        <p:spPr>
          <a:xfrm>
            <a:off x="4810775" y="3898811"/>
            <a:ext cx="2142308" cy="86214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665322" y="3563471"/>
            <a:ext cx="279545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Rec_Amazon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665322" y="3748137"/>
            <a:ext cx="676004" cy="3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Sentimental Analysis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Sentimental analysis sometimes known as Opinion mining or Emotion AI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Refers to the use of natural language processing, text analysis, computational linguistics, and biometrics to systematically identify, extract, quantify, and study affective states and subjective information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Sentiment analysis is widely applied to voice of the customer materials such as reviews and survey responses, online and social media, and healthcare </a:t>
            </a:r>
            <a:r>
              <a:rPr lang="en-IN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I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Sentimental Dictionary</a:t>
            </a:r>
            <a:endParaRPr lang="en-I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048357"/>
            <a:ext cx="8450930" cy="561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581667" y="218943"/>
            <a:ext cx="79944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endParaRPr lang="en-IN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6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Fraud review/app detection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Fraud reviews can be eliminated by Allocating limited review to the user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Fraud APP can be detected by the Review evidences, Product features, Product Hierarchy 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Unique MAC, IMEI address Allocation 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Latent 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dirchlet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allocation(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lda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04949" y="1600200"/>
            <a:ext cx="11286307" cy="4114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LDA is a sub topic of Natural Language Processing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is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 generative statistical model that allows sets of observations to be explained by unobserved groups that explain why some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of the data are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similar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Bayesian probability statistical Model used to categorize similar information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Emotions or Opinions are categorized using LDA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9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dcmitype/"/>
    <ds:schemaRef ds:uri="http://purl.org/dc/terms/"/>
    <ds:schemaRef ds:uri="http://purl.org/dc/elements/1.1/"/>
    <ds:schemaRef ds:uri="a4f35948-e619-41b3-aa29-22878b09cfd2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599</TotalTime>
  <Words>567</Words>
  <Application>Microsoft Office PowerPoint</Application>
  <PresentationFormat>Widescreen</PresentationFormat>
  <Paragraphs>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Verdana</vt:lpstr>
      <vt:lpstr>Wingdings</vt:lpstr>
      <vt:lpstr>Ocean design template</vt:lpstr>
      <vt:lpstr>PowerPoint Presentation</vt:lpstr>
      <vt:lpstr>String based sentimental analysis predictor using lda</vt:lpstr>
      <vt:lpstr>keywords</vt:lpstr>
      <vt:lpstr>Recommendation system</vt:lpstr>
      <vt:lpstr>Recommendation real-time Example</vt:lpstr>
      <vt:lpstr>Sentimental Analysis</vt:lpstr>
      <vt:lpstr>PowerPoint Presentation</vt:lpstr>
      <vt:lpstr>Fraud review/app detection</vt:lpstr>
      <vt:lpstr>Latent dirchlet allocation(lda)</vt:lpstr>
      <vt:lpstr>Collaborative filtering</vt:lpstr>
      <vt:lpstr>Genetic or Heuristic Algorithm</vt:lpstr>
      <vt:lpstr>Feature extraction</vt:lpstr>
      <vt:lpstr>Architecture</vt:lpstr>
      <vt:lpstr>String Based Sentimental Analysis Predictor using LDA</vt:lpstr>
      <vt:lpstr>ARCHITECTURE</vt:lpstr>
      <vt:lpstr>Workflow diagram</vt:lpstr>
      <vt:lpstr>Dataflow diagram</vt:lpstr>
      <vt:lpstr>Dataflow diagram(2)</vt:lpstr>
      <vt:lpstr>PowerPoint Presentation</vt:lpstr>
      <vt:lpstr>THANKS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based sentimental analysis predictor using lda</dc:title>
  <dc:creator>Ajaighosh</dc:creator>
  <cp:lastModifiedBy>Ajaighosh</cp:lastModifiedBy>
  <cp:revision>29</cp:revision>
  <dcterms:created xsi:type="dcterms:W3CDTF">2017-04-19T04:35:31Z</dcterms:created>
  <dcterms:modified xsi:type="dcterms:W3CDTF">2017-05-01T05:41:51Z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