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0387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1778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7170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09287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24477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705610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80321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0688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09044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0309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7908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15534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3715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42711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9522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7958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0757-C3F8-4AB6-9791-59FDF8B9156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AAFB04-D9A6-458E-806B-311A157E5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Analytics Projects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Analysis &amp; 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281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Key-points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Excel Dashboard</a:t>
            </a:r>
          </a:p>
          <a:p>
            <a:r>
              <a:rPr lang="en-GB" dirty="0" smtClean="0"/>
              <a:t>Use Pivot table &amp; pivot charts</a:t>
            </a:r>
          </a:p>
          <a:p>
            <a:r>
              <a:rPr lang="en-GB" dirty="0" smtClean="0"/>
              <a:t>Use some count &amp; sum functions</a:t>
            </a:r>
          </a:p>
          <a:p>
            <a:r>
              <a:rPr lang="en-GB" dirty="0" smtClean="0"/>
              <a:t>Use Filters &amp; Slicers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6968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E-Commerce Data Analysis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1"/>
            <a:ext cx="8596668" cy="4352834"/>
          </a:xfrm>
        </p:spPr>
      </p:pic>
    </p:spTree>
    <p:extLst>
      <p:ext uri="{BB962C8B-B14F-4D97-AF65-F5344CB8AC3E}">
        <p14:creationId xmlns:p14="http://schemas.microsoft.com/office/powerpoint/2010/main" val="1295463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Key-points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Sales Insights Project – Using SQL</a:t>
            </a:r>
          </a:p>
          <a:p>
            <a:r>
              <a:rPr lang="en-GB" dirty="0" smtClean="0"/>
              <a:t>Analyse Data with SQL queries &amp; functions.</a:t>
            </a:r>
          </a:p>
          <a:p>
            <a:r>
              <a:rPr lang="en-GB" dirty="0" smtClean="0"/>
              <a:t>Visualize Data with Power BI</a:t>
            </a:r>
          </a:p>
          <a:p>
            <a:r>
              <a:rPr lang="en-GB" dirty="0" smtClean="0"/>
              <a:t>Uses </a:t>
            </a:r>
            <a:r>
              <a:rPr lang="en-IN" dirty="0"/>
              <a:t>WHERE </a:t>
            </a:r>
            <a:r>
              <a:rPr lang="en-IN" dirty="0" smtClean="0"/>
              <a:t>CLAUSE</a:t>
            </a:r>
          </a:p>
          <a:p>
            <a:r>
              <a:rPr lang="en-IN" dirty="0"/>
              <a:t>GROUP </a:t>
            </a:r>
            <a:r>
              <a:rPr lang="en-IN" dirty="0" smtClean="0"/>
              <a:t>BY</a:t>
            </a:r>
          </a:p>
          <a:p>
            <a:r>
              <a:rPr lang="en-IN" dirty="0"/>
              <a:t>ORDER BY</a:t>
            </a:r>
            <a:endParaRPr lang="en-IN" dirty="0" smtClean="0"/>
          </a:p>
          <a:p>
            <a:r>
              <a:rPr lang="en-IN" dirty="0"/>
              <a:t>JOINS </a:t>
            </a:r>
            <a:r>
              <a:rPr lang="en-IN" dirty="0" smtClean="0"/>
              <a:t>CLAUSE</a:t>
            </a:r>
          </a:p>
          <a:p>
            <a:r>
              <a:rPr lang="en-IN" dirty="0"/>
              <a:t>AGGRIGATIVE </a:t>
            </a:r>
            <a:r>
              <a:rPr lang="en-IN" dirty="0" smtClean="0"/>
              <a:t>FUNCTION</a:t>
            </a:r>
          </a:p>
          <a:p>
            <a:r>
              <a:rPr lang="en-IN" dirty="0"/>
              <a:t>WINDOW </a:t>
            </a:r>
            <a:r>
              <a:rPr lang="en-IN" dirty="0" smtClean="0"/>
              <a:t>FUNCTION &amp; LIMIT.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273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Sales Insights Dashboard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930400"/>
            <a:ext cx="8596667" cy="4352834"/>
          </a:xfrm>
        </p:spPr>
      </p:pic>
    </p:spTree>
    <p:extLst>
      <p:ext uri="{BB962C8B-B14F-4D97-AF65-F5344CB8AC3E}">
        <p14:creationId xmlns:p14="http://schemas.microsoft.com/office/powerpoint/2010/main" val="1922321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Key-points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Netflix movies &amp; TV shows data analysis</a:t>
            </a:r>
          </a:p>
          <a:p>
            <a:r>
              <a:rPr lang="en-GB" dirty="0" smtClean="0"/>
              <a:t>Data Analyse &amp; Data Visualise with Power BI</a:t>
            </a:r>
          </a:p>
          <a:p>
            <a:r>
              <a:rPr lang="en-GB" dirty="0" smtClean="0"/>
              <a:t>Used DAX Queries (</a:t>
            </a:r>
            <a:r>
              <a:rPr lang="en-IN" dirty="0"/>
              <a:t>COUNTX </a:t>
            </a:r>
            <a:r>
              <a:rPr lang="en-IN" dirty="0" smtClean="0"/>
              <a:t>FUNCTION)</a:t>
            </a:r>
          </a:p>
          <a:p>
            <a:r>
              <a:rPr lang="en-GB" dirty="0" smtClean="0"/>
              <a:t>Analyse number of movies &amp; TV shows released per year by Netflix</a:t>
            </a:r>
          </a:p>
          <a:p>
            <a:r>
              <a:rPr lang="en-GB" dirty="0" smtClean="0"/>
              <a:t>Explore ratings of movies &amp; TV shows</a:t>
            </a:r>
          </a:p>
          <a:p>
            <a:r>
              <a:rPr lang="en-GB" dirty="0" smtClean="0"/>
              <a:t>Top 10 Actors &amp; Directors &amp; viewed genres</a:t>
            </a:r>
          </a:p>
          <a:p>
            <a:r>
              <a:rPr lang="en-GB" dirty="0" smtClean="0"/>
              <a:t>Analyse top 5 movies and shows on Netflix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38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Netflix Data analysis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668" cy="4313646"/>
          </a:xfrm>
        </p:spPr>
      </p:pic>
    </p:spTree>
    <p:extLst>
      <p:ext uri="{BB962C8B-B14F-4D97-AF65-F5344CB8AC3E}">
        <p14:creationId xmlns:p14="http://schemas.microsoft.com/office/powerpoint/2010/main" val="30566657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67</TotalTime>
  <Words>135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Analytics Projects </vt:lpstr>
      <vt:lpstr>Project Key-points</vt:lpstr>
      <vt:lpstr>E-Commerce Data Analysis Dashboard</vt:lpstr>
      <vt:lpstr>Project Key-points</vt:lpstr>
      <vt:lpstr>Sales Insights Dashboard </vt:lpstr>
      <vt:lpstr>Project Key-points</vt:lpstr>
      <vt:lpstr>Netflix Data analysis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lko</dc:creator>
  <cp:lastModifiedBy>lko</cp:lastModifiedBy>
  <cp:revision>9</cp:revision>
  <dcterms:created xsi:type="dcterms:W3CDTF">2025-06-26T09:42:06Z</dcterms:created>
  <dcterms:modified xsi:type="dcterms:W3CDTF">2025-07-08T12:30:51Z</dcterms:modified>
</cp:coreProperties>
</file>