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owl of salad with fried rice, boiled eggs, and chopsticks" descr="bowl of salad with fried rice, boiled eggs, and chopsticks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3365698" y="1081682"/>
            <a:ext cx="17652674" cy="115525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7042FFF4-6D3D-4A27-9060-9337F459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891540"/>
            <a:ext cx="23290530" cy="12380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712EFD-195A-4BCA-8231-D3E83F7E8922}"/>
              </a:ext>
            </a:extLst>
          </p:cNvPr>
          <p:cNvSpPr txBox="1"/>
          <p:nvPr/>
        </p:nvSpPr>
        <p:spPr>
          <a:xfrm>
            <a:off x="483870" y="240754"/>
            <a:ext cx="88998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Tech Selector Dataflow Diagram (Physical)</a:t>
            </a:r>
          </a:p>
        </p:txBody>
      </p:sp>
    </p:spTree>
    <p:extLst>
      <p:ext uri="{BB962C8B-B14F-4D97-AF65-F5344CB8AC3E}">
        <p14:creationId xmlns:p14="http://schemas.microsoft.com/office/powerpoint/2010/main" val="428843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 Neue</vt:lpstr>
      <vt:lpstr>Helvetica Neue Medium</vt:lpstr>
      <vt:lpstr>21_BasicWhite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Daksh Jasani</cp:lastModifiedBy>
  <cp:revision>2</cp:revision>
  <dcterms:modified xsi:type="dcterms:W3CDTF">2021-11-09T02:01:12Z</dcterms:modified>
</cp:coreProperties>
</file>