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9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7BCC-2562-B344-84E6-D1BDAFBC8DE6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98"/>
            <a:ext cx="8229600" cy="1143000"/>
          </a:xfrm>
        </p:spPr>
        <p:txBody>
          <a:bodyPr/>
          <a:lstStyle/>
          <a:p>
            <a:r>
              <a:rPr lang="en-US" sz="1800" b="1" dirty="0">
                <a:solidFill>
                  <a:prstClr val="black"/>
                </a:solidFill>
              </a:rPr>
              <a:t>Conceptual ER Diagram</a:t>
            </a:r>
            <a:br>
              <a:rPr lang="en-US" sz="1800" b="1" dirty="0">
                <a:solidFill>
                  <a:prstClr val="black"/>
                </a:solidFill>
              </a:rPr>
            </a:br>
            <a:r>
              <a:rPr lang="en-US" sz="1800" b="1" dirty="0">
                <a:solidFill>
                  <a:prstClr val="black"/>
                </a:solidFill>
              </a:rPr>
              <a:t>Tech Selector Website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E714A-D783-4992-87F4-125B2E475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882"/>
            <a:ext cx="9144000" cy="52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Logical ER Diagram</a:t>
            </a:r>
            <a:br>
              <a:rPr lang="en-US" sz="1800" b="1" dirty="0"/>
            </a:br>
            <a:r>
              <a:rPr lang="en-US" sz="1800" b="1" dirty="0"/>
              <a:t>Tech Selector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9E648-6FC1-3949-A8B9-D1A09201C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841500"/>
            <a:ext cx="7683500" cy="35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8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14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Conceptual ER Diagram Tech Selector Website</vt:lpstr>
      <vt:lpstr>Logical ER Diagram Tech Selector Website</vt:lpstr>
    </vt:vector>
  </TitlesOfParts>
  <Company>jfna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Diagram.  Tripmasters Android Mobile Application</dc:title>
  <dc:creator>Olga Fomicheva</dc:creator>
  <cp:lastModifiedBy>Microsoft Office User</cp:lastModifiedBy>
  <cp:revision>16</cp:revision>
  <dcterms:created xsi:type="dcterms:W3CDTF">2016-11-14T23:01:23Z</dcterms:created>
  <dcterms:modified xsi:type="dcterms:W3CDTF">2021-11-13T21:10:05Z</dcterms:modified>
</cp:coreProperties>
</file>