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9144000" cy="6858000" type="screen4x3"/>
  <p:notesSz cx="6858000" cy="9144000"/>
  <p:embeddedFontLs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Eiw5pCxGUR8HwpCGDYEiK+Ab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>
      <p:cViewPr varScale="1">
        <p:scale>
          <a:sx n="120" d="100"/>
          <a:sy n="120" d="100"/>
        </p:scale>
        <p:origin x="14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3;p6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6DB7D7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6DB7D7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dirty="0" err="1"/>
              <a:t>Techselector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/ajaygpt303/</a:t>
            </a:r>
            <a:r>
              <a:rPr lang="en-US" dirty="0" err="1"/>
              <a:t>techselector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B578D223-2F31-4D16-BFAC-206A22A5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4" y="282805"/>
            <a:ext cx="7965649" cy="523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AE994A3-0197-4199-B0FB-F939937F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" y="1018095"/>
            <a:ext cx="8776355" cy="4485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E8163A-61A9-4AC3-A689-CF7FB783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1084082"/>
            <a:ext cx="8088198" cy="39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8526E4-3AA4-4B55-BCFB-AE345949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4" y="431194"/>
            <a:ext cx="8267307" cy="47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F3EDD2-E1FD-406D-870E-46A392C4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" y="518474"/>
            <a:ext cx="8201320" cy="5110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2CDFDA-6845-434F-8208-7938D0D0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2" y="556181"/>
            <a:ext cx="8135333" cy="51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14430"/>
      </p:ext>
    </p:extLst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On-screen Show (4:3)</PresentationFormat>
  <Paragraphs>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Noto Sans Symbols</vt:lpstr>
      <vt:lpstr>Source Sans Pro</vt:lpstr>
      <vt:lpstr>Arial</vt:lpstr>
      <vt:lpstr>Breeze</vt:lpstr>
      <vt:lpstr>Techselector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Techselector Github</dc:title>
  <dc:creator>Jack Brody</dc:creator>
  <cp:lastModifiedBy>Shah, Ms. Aayushi</cp:lastModifiedBy>
  <cp:revision>5</cp:revision>
  <dcterms:created xsi:type="dcterms:W3CDTF">2020-04-14T20:09:11Z</dcterms:created>
  <dcterms:modified xsi:type="dcterms:W3CDTF">2021-11-13T19:21:27Z</dcterms:modified>
</cp:coreProperties>
</file>