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techselector-logical-arch.drawio.png" descr="techselector-logical-arch.draw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1397" y="1478825"/>
            <a:ext cx="15941206" cy="1075835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Tech Selector Architecture Diagram"/>
          <p:cNvSpPr txBox="1"/>
          <p:nvPr/>
        </p:nvSpPr>
        <p:spPr>
          <a:xfrm>
            <a:off x="9746158" y="319463"/>
            <a:ext cx="489168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Tech Selector Architecture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techselector-process.drawio.png" descr="techselector-process.draw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8146" y="1078819"/>
            <a:ext cx="17363772" cy="11558362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ech Selector Architecture Diagram"/>
          <p:cNvSpPr txBox="1"/>
          <p:nvPr/>
        </p:nvSpPr>
        <p:spPr>
          <a:xfrm>
            <a:off x="9746158" y="335784"/>
            <a:ext cx="489168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Tech Selector Architecture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