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C38E-E96C-9B4B-BC50-428B0A73B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8696C-D5BE-F146-9303-F8D9C46DB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94645-A44D-CF4C-B865-F9C994F5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40BF-BFF1-F44D-B620-E7C184C228EE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7AB6-A783-8242-8F0D-DF5D06BF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1092-3873-894E-9D25-0F4934DF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48AA-B70D-F841-A69A-8D15878A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9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0CB3-10B5-A54F-90B7-33C68D00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124B4-48C7-2744-B716-1928940DE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97152-1218-154B-8B50-A2E60923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40BF-BFF1-F44D-B620-E7C184C228EE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29AD-C8CF-CF4F-A80C-2C3907F7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B1EE-EECB-DC45-9FB2-9054B72C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48AA-B70D-F841-A69A-8D15878A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918A6-5739-4049-B22C-C7671DEE9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CB292-67B7-D948-818D-8BCFEBD2A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C3685-D996-744B-A67A-B1016789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40BF-BFF1-F44D-B620-E7C184C228EE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4C5F-4008-244D-8EED-B7C19492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F04A6-F306-0944-BD87-8EF811C4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48AA-B70D-F841-A69A-8D15878A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A53-5B91-CB4C-8B87-8DF5557A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85343-D994-094E-993B-93792239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D214B-F5FB-9C40-901F-825C352C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40BF-BFF1-F44D-B620-E7C184C228EE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99439-B946-F345-BA2D-3106DC10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D4B7-5CC9-EC44-ADEF-56D4DE7F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48AA-B70D-F841-A69A-8D15878A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9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4645-7B8A-BA4F-B753-9B3F2DC1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B579C-D92C-244F-8047-22C15EC72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4EFC6-782E-A34D-97F4-36EC1731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40BF-BFF1-F44D-B620-E7C184C228EE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CD180-F6EB-E241-BF55-8F47ECBC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80782-A0AA-1A4F-B88B-E47A2CD8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48AA-B70D-F841-A69A-8D15878A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6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7FD7-1262-9148-81E5-6F54134C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20A36-96D2-5C49-9A31-FC3F90164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4FBE7-D480-0548-9AD0-D77A5BF67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26C93-F63E-694A-B2B1-A8DCCE75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40BF-BFF1-F44D-B620-E7C184C228EE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2E031-28FA-2D45-9FDE-0B1710E7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5F186-FD75-F443-BF1A-2723FDD7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48AA-B70D-F841-A69A-8D15878A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9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B6E7-2413-1443-BE19-692AEA0A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F3F36-1BED-2849-AD89-31FC7CCB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51F80-0162-204E-B2A2-8F3B8020A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92702-2036-024B-A6FF-4B5C1D164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6691B-1F5F-9B4E-BD22-E6836DBBF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4CB80-3C03-164F-ACD2-916A50E9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40BF-BFF1-F44D-B620-E7C184C228EE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217AA-8C10-6947-9E4C-5E353D20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5CE08-7CD7-E642-A441-79E0918F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48AA-B70D-F841-A69A-8D15878A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6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AD2B-08A2-2842-A98A-A4986E03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4F6C3-F5C2-CF46-82F9-A6352F0F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40BF-BFF1-F44D-B620-E7C184C228EE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162C2-2FCA-184C-BE6A-855B0388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97190-EB7C-A646-8BD9-C96BD274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48AA-B70D-F841-A69A-8D15878A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3593F-F5C4-1848-B1E1-54A18F5E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40BF-BFF1-F44D-B620-E7C184C228EE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703B0-85C6-8047-8C3A-F1846A93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68F37-1AC5-F643-9EAF-5D6F7FC2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48AA-B70D-F841-A69A-8D15878A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F26C-022E-924B-B95A-829628AA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56E6A-8CC3-FF48-B3AD-1B442D366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0EA26-F2C1-4348-9C32-427A96BC5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4B5E9-C038-AA4D-A1A4-3EF56D99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40BF-BFF1-F44D-B620-E7C184C228EE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17EB7-5702-5248-BC3C-C898E5AE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C20DC-43AD-D440-BB7A-926A64B0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48AA-B70D-F841-A69A-8D15878A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8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B590-64D0-FE4B-8C17-5AAA3E93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355D3-9526-BF48-922B-E2DB72305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45F7F-72FC-994E-BD40-2ABC2E7D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EC321-682E-8645-A2EA-B0D0B541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40BF-BFF1-F44D-B620-E7C184C228EE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91B88-FCCE-C648-A7C9-E37FFE54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6B223-6C9C-0E4F-BBC9-D2BD93BD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48AA-B70D-F841-A69A-8D15878A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0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C0C3A-048C-194E-8806-35ECBF67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0FC9F-2058-AE4D-8E8F-00FF5C259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B79DD-90CB-EB45-892B-E1D7AA807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640BF-BFF1-F44D-B620-E7C184C228EE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35E7B-783D-1149-8385-764193845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8C9FB-447E-9240-944D-BFE57C0C3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B48AA-B70D-F841-A69A-8D15878A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3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0A46F4-D430-244F-A04F-8C86BC4A933D}"/>
              </a:ext>
            </a:extLst>
          </p:cNvPr>
          <p:cNvSpPr txBox="1">
            <a:spLocks/>
          </p:cNvSpPr>
          <p:nvPr/>
        </p:nvSpPr>
        <p:spPr>
          <a:xfrm>
            <a:off x="1523999" y="219798"/>
            <a:ext cx="3594847" cy="8767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/>
              <a:t>Tech Selector</a:t>
            </a:r>
            <a:br>
              <a:rPr lang="en-US" sz="1600"/>
            </a:br>
            <a:r>
              <a:rPr lang="en-US" sz="1600"/>
              <a:t>Module 1 : User’s Account</a:t>
            </a:r>
            <a:br>
              <a:rPr lang="en-US" sz="1600"/>
            </a:br>
            <a:r>
              <a:rPr lang="en-US" sz="1600"/>
              <a:t>Use Case Diagram</a:t>
            </a:r>
            <a:br>
              <a:rPr lang="en-US" sz="900"/>
            </a:br>
            <a:endParaRPr lang="en-US" sz="9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93CC16-7135-374D-BF7B-39AEB1D8B7D9}"/>
              </a:ext>
            </a:extLst>
          </p:cNvPr>
          <p:cNvSpPr/>
          <p:nvPr/>
        </p:nvSpPr>
        <p:spPr>
          <a:xfrm>
            <a:off x="4807324" y="4994158"/>
            <a:ext cx="1724973" cy="5449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01.06 Delete an account.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CB4CB0-E3AF-1641-A417-2988960E06F6}"/>
              </a:ext>
            </a:extLst>
          </p:cNvPr>
          <p:cNvGrpSpPr/>
          <p:nvPr/>
        </p:nvGrpSpPr>
        <p:grpSpPr>
          <a:xfrm>
            <a:off x="1850017" y="3326899"/>
            <a:ext cx="826328" cy="1007434"/>
            <a:chOff x="1109000" y="3048000"/>
            <a:chExt cx="826328" cy="10074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BBC01B-356B-A74F-B8A6-63BE4DAC0B73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DFBDAB7-0E16-D643-8D98-9FD953970E5B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C6F3C5C-4ADC-224E-A8FF-AF251B0BF893}"/>
                  </a:ext>
                </a:extLst>
              </p:cNvPr>
              <p:cNvCxnSpPr>
                <a:stCxn id="9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4A473BF-58CB-AF43-AF98-726747429B5D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48B2657-27D0-514D-B1F7-12679EB26572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446F12D-E03F-0A49-B2A4-AA37E79AA925}"/>
                  </a:ext>
                </a:extLst>
              </p:cNvPr>
              <p:cNvCxnSpPr>
                <a:stCxn id="9" idx="4"/>
                <a:endCxn id="9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CEB2EE5-06A0-0E4B-83B3-C827701B4FAD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6B12A03-F0D7-D840-8475-AF4ADC16DE81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EB2882-6D89-C048-B32F-00E3654AF17E}"/>
                </a:ext>
              </a:extLst>
            </p:cNvPr>
            <p:cNvSpPr txBox="1"/>
            <p:nvPr/>
          </p:nvSpPr>
          <p:spPr>
            <a:xfrm>
              <a:off x="1109000" y="3686102"/>
              <a:ext cx="826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Subscribed User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AED35D-074C-A949-9ACC-64D890AA0EFE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>
            <a:off x="2676345" y="4149668"/>
            <a:ext cx="2130978" cy="111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06ED9C5-3BA5-9646-97C3-E238905EDB74}"/>
              </a:ext>
            </a:extLst>
          </p:cNvPr>
          <p:cNvSpPr/>
          <p:nvPr/>
        </p:nvSpPr>
        <p:spPr>
          <a:xfrm>
            <a:off x="4959621" y="2126582"/>
            <a:ext cx="1524000" cy="4492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01.01 Create an Account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673E25-B8DD-6342-8404-ECB27E320C76}"/>
              </a:ext>
            </a:extLst>
          </p:cNvPr>
          <p:cNvSpPr/>
          <p:nvPr/>
        </p:nvSpPr>
        <p:spPr>
          <a:xfrm>
            <a:off x="4810013" y="2598974"/>
            <a:ext cx="1828800" cy="39859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01.02 Sign into Account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B77773-C3CF-A042-B031-96682057CD87}"/>
              </a:ext>
            </a:extLst>
          </p:cNvPr>
          <p:cNvSpPr/>
          <p:nvPr/>
        </p:nvSpPr>
        <p:spPr>
          <a:xfrm>
            <a:off x="4997721" y="4351873"/>
            <a:ext cx="1447800" cy="6016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01.05 Contact a customer support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D4A538-94FE-5742-BE7B-9ED391F57D9D}"/>
              </a:ext>
            </a:extLst>
          </p:cNvPr>
          <p:cNvSpPr/>
          <p:nvPr/>
        </p:nvSpPr>
        <p:spPr>
          <a:xfrm>
            <a:off x="4883421" y="3647547"/>
            <a:ext cx="1600200" cy="6016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01.04 Review Previous Recommendation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C22661-F115-014D-BF1C-5316B4E1538B}"/>
              </a:ext>
            </a:extLst>
          </p:cNvPr>
          <p:cNvSpPr/>
          <p:nvPr/>
        </p:nvSpPr>
        <p:spPr>
          <a:xfrm>
            <a:off x="4807323" y="3044352"/>
            <a:ext cx="1600200" cy="457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01.03 Modify General User’s Information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7E11D9-3F0C-3D47-9142-2F0B021F28BE}"/>
              </a:ext>
            </a:extLst>
          </p:cNvPr>
          <p:cNvGrpSpPr/>
          <p:nvPr/>
        </p:nvGrpSpPr>
        <p:grpSpPr>
          <a:xfrm>
            <a:off x="8643638" y="3183182"/>
            <a:ext cx="625506" cy="1021445"/>
            <a:chOff x="1203294" y="3048000"/>
            <a:chExt cx="625506" cy="102144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C87534-AB24-0F44-AC62-5C4441BD4312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B229542-C1BA-4A43-A88E-9AD167FC888A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A57FC7C-0669-3D49-BBAC-30F88ED035C7}"/>
                  </a:ext>
                </a:extLst>
              </p:cNvPr>
              <p:cNvCxnSpPr>
                <a:stCxn id="25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DDCF4E9-D5E5-7F43-83AF-EFFF4EE4A84C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3F91323-BCBD-7143-A649-4A446E9954F7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0BC18D9-2BBA-DF47-9CA6-09DE72E0617C}"/>
                  </a:ext>
                </a:extLst>
              </p:cNvPr>
              <p:cNvCxnSpPr>
                <a:stCxn id="25" idx="4"/>
                <a:endCxn id="25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85BBDA8-4C4E-CD43-80CD-F06ECD442253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0998EBB-F303-6D4C-944B-F44AD036B1DE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810705-583C-1246-BE52-82F71B7F38E4}"/>
                </a:ext>
              </a:extLst>
            </p:cNvPr>
            <p:cNvSpPr txBox="1"/>
            <p:nvPr/>
          </p:nvSpPr>
          <p:spPr>
            <a:xfrm>
              <a:off x="1203294" y="3700113"/>
              <a:ext cx="625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Guest User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3A3078-92C4-A343-83BA-8B112C4BCFFD}"/>
              </a:ext>
            </a:extLst>
          </p:cNvPr>
          <p:cNvCxnSpPr>
            <a:stCxn id="8" idx="3"/>
            <a:endCxn id="17" idx="2"/>
          </p:cNvCxnSpPr>
          <p:nvPr/>
        </p:nvCxnSpPr>
        <p:spPr>
          <a:xfrm flipV="1">
            <a:off x="2676345" y="2351213"/>
            <a:ext cx="2283276" cy="179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2DDE31-F752-E046-B3D4-6B26896C64A8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2676345" y="2798273"/>
            <a:ext cx="2133668" cy="135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F8ABA6-3FFA-674D-8D75-81B73EF155DD}"/>
              </a:ext>
            </a:extLst>
          </p:cNvPr>
          <p:cNvCxnSpPr>
            <a:stCxn id="8" idx="3"/>
            <a:endCxn id="21" idx="2"/>
          </p:cNvCxnSpPr>
          <p:nvPr/>
        </p:nvCxnSpPr>
        <p:spPr>
          <a:xfrm flipV="1">
            <a:off x="2676345" y="3272953"/>
            <a:ext cx="2130978" cy="87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5CE6C2-9CD2-1148-8FCB-13905D24F0E3}"/>
              </a:ext>
            </a:extLst>
          </p:cNvPr>
          <p:cNvCxnSpPr>
            <a:cxnSpLocks/>
            <a:stCxn id="8" idx="3"/>
            <a:endCxn id="20" idx="2"/>
          </p:cNvCxnSpPr>
          <p:nvPr/>
        </p:nvCxnSpPr>
        <p:spPr>
          <a:xfrm flipV="1">
            <a:off x="2676345" y="3948379"/>
            <a:ext cx="2207076" cy="20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BAB412-3356-D14B-85B8-94CBCDE8FA1D}"/>
              </a:ext>
            </a:extLst>
          </p:cNvPr>
          <p:cNvCxnSpPr>
            <a:stCxn id="8" idx="3"/>
            <a:endCxn id="19" idx="2"/>
          </p:cNvCxnSpPr>
          <p:nvPr/>
        </p:nvCxnSpPr>
        <p:spPr>
          <a:xfrm>
            <a:off x="2676345" y="4149668"/>
            <a:ext cx="2321376" cy="50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B76E83-98AD-A748-90AD-BEF43DC1603C}"/>
              </a:ext>
            </a:extLst>
          </p:cNvPr>
          <p:cNvCxnSpPr>
            <a:stCxn id="24" idx="1"/>
            <a:endCxn id="17" idx="6"/>
          </p:cNvCxnSpPr>
          <p:nvPr/>
        </p:nvCxnSpPr>
        <p:spPr>
          <a:xfrm flipH="1" flipV="1">
            <a:off x="6483622" y="2351214"/>
            <a:ext cx="2160017" cy="166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8A5126-1314-BE47-A629-ABBBB194D46F}"/>
              </a:ext>
            </a:extLst>
          </p:cNvPr>
          <p:cNvCxnSpPr>
            <a:stCxn id="24" idx="1"/>
            <a:endCxn id="21" idx="6"/>
          </p:cNvCxnSpPr>
          <p:nvPr/>
        </p:nvCxnSpPr>
        <p:spPr>
          <a:xfrm flipH="1" flipV="1">
            <a:off x="6407524" y="3272952"/>
            <a:ext cx="2236115" cy="74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28F251-51CD-134F-8A59-91FD6E7062A1}"/>
              </a:ext>
            </a:extLst>
          </p:cNvPr>
          <p:cNvCxnSpPr>
            <a:stCxn id="24" idx="1"/>
            <a:endCxn id="20" idx="6"/>
          </p:cNvCxnSpPr>
          <p:nvPr/>
        </p:nvCxnSpPr>
        <p:spPr>
          <a:xfrm flipH="1" flipV="1">
            <a:off x="6483622" y="3948378"/>
            <a:ext cx="2160017" cy="7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4BD28AA-3DAC-6E49-A8CD-CF1D5F9BA3EB}"/>
              </a:ext>
            </a:extLst>
          </p:cNvPr>
          <p:cNvSpPr/>
          <p:nvPr/>
        </p:nvSpPr>
        <p:spPr>
          <a:xfrm>
            <a:off x="9021650" y="5615410"/>
            <a:ext cx="1447800" cy="6016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Implemented  this semester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95752A-3DD0-074E-B04F-E2D9282E8559}"/>
              </a:ext>
            </a:extLst>
          </p:cNvPr>
          <p:cNvSpPr txBox="1"/>
          <p:nvPr/>
        </p:nvSpPr>
        <p:spPr>
          <a:xfrm>
            <a:off x="9142995" y="5181600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Color Code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249BC8-0FDF-8E4B-95E2-BAF8A7B3B8B2}"/>
              </a:ext>
            </a:extLst>
          </p:cNvPr>
          <p:cNvCxnSpPr>
            <a:cxnSpLocks/>
            <a:stCxn id="24" idx="1"/>
            <a:endCxn id="19" idx="6"/>
          </p:cNvCxnSpPr>
          <p:nvPr/>
        </p:nvCxnSpPr>
        <p:spPr>
          <a:xfrm flipH="1">
            <a:off x="6445522" y="4019960"/>
            <a:ext cx="2198117" cy="63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AEB72B1-5FB7-F542-8C6F-802FC2158BBF}"/>
              </a:ext>
            </a:extLst>
          </p:cNvPr>
          <p:cNvCxnSpPr>
            <a:cxnSpLocks/>
          </p:cNvCxnSpPr>
          <p:nvPr/>
        </p:nvCxnSpPr>
        <p:spPr>
          <a:xfrm>
            <a:off x="957263" y="1300163"/>
            <a:ext cx="108299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17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E68A80-01B6-B345-87AD-31D0204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61" y="755634"/>
            <a:ext cx="3962400" cy="534490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Tech Selector</a:t>
            </a:r>
            <a:br>
              <a:rPr lang="en-US" sz="1600" dirty="0"/>
            </a:br>
            <a:r>
              <a:rPr lang="en-US" sz="1600" dirty="0"/>
              <a:t>Module 2 : Database</a:t>
            </a:r>
            <a:br>
              <a:rPr lang="en-US" sz="1600" dirty="0"/>
            </a:br>
            <a:r>
              <a:rPr lang="en-US" sz="1600" dirty="0"/>
              <a:t>Use Case Diagram</a:t>
            </a:r>
            <a:br>
              <a:rPr lang="en-US" sz="2000" dirty="0"/>
            </a:br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031B33-B046-8547-BA6F-96AB2AF3D66A}"/>
              </a:ext>
            </a:extLst>
          </p:cNvPr>
          <p:cNvGrpSpPr/>
          <p:nvPr/>
        </p:nvGrpSpPr>
        <p:grpSpPr>
          <a:xfrm>
            <a:off x="1806358" y="2919140"/>
            <a:ext cx="826328" cy="1053600"/>
            <a:chOff x="1109000" y="3048000"/>
            <a:chExt cx="826328" cy="10536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6553BF0-9559-244C-9000-04A91DDC99BD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694AD3-36C7-9B4D-93CF-48D109E63168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C76B0DD-01E2-5041-8141-DDC6D19DB392}"/>
                  </a:ext>
                </a:extLst>
              </p:cNvPr>
              <p:cNvCxnSpPr>
                <a:stCxn id="8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01854A-0C5D-5540-9FCE-35229AD707B2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1554CDA-C842-9742-8320-720F84E0EDDA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1D0F24C-1941-7A49-95DD-04F84A5A2A0E}"/>
                  </a:ext>
                </a:extLst>
              </p:cNvPr>
              <p:cNvCxnSpPr>
                <a:stCxn id="8" idx="4"/>
                <a:endCxn id="8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11A9C72-887A-6E4D-917A-7E54341EBEFF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F07F16-3FCF-DC47-93C2-5795E8BF8A4F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C445B8-F1E8-1A46-9846-AA15C2D7A785}"/>
                </a:ext>
              </a:extLst>
            </p:cNvPr>
            <p:cNvSpPr txBox="1"/>
            <p:nvPr/>
          </p:nvSpPr>
          <p:spPr>
            <a:xfrm>
              <a:off x="1109000" y="3686102"/>
              <a:ext cx="826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Subscribed User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D9CF0AA-0051-E64E-A5F8-3DBDC86D05AA}"/>
              </a:ext>
            </a:extLst>
          </p:cNvPr>
          <p:cNvSpPr/>
          <p:nvPr/>
        </p:nvSpPr>
        <p:spPr>
          <a:xfrm>
            <a:off x="4930616" y="5394883"/>
            <a:ext cx="1447800" cy="6016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02.04 Modify a Product list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1E3F48-0EC0-614F-A1E2-4B7BB47EE65A}"/>
              </a:ext>
            </a:extLst>
          </p:cNvPr>
          <p:cNvGrpSpPr/>
          <p:nvPr/>
        </p:nvGrpSpPr>
        <p:grpSpPr>
          <a:xfrm>
            <a:off x="8599979" y="2775422"/>
            <a:ext cx="625506" cy="1083000"/>
            <a:chOff x="1203294" y="3048000"/>
            <a:chExt cx="625506" cy="1083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046AF67-7F8E-F641-B79E-090F15698A83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76E40B4-364F-014F-BF9D-22392210D166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C01DABE-3361-DD41-89F6-0CBE7B2731F0}"/>
                  </a:ext>
                </a:extLst>
              </p:cNvPr>
              <p:cNvCxnSpPr>
                <a:stCxn id="19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70B7B70-E248-CA44-BF63-B31014BF8FDB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83BFF36-A28C-9B4B-9B79-8EB69476907D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BAE7969-546E-C043-88EF-354670BE7336}"/>
                  </a:ext>
                </a:extLst>
              </p:cNvPr>
              <p:cNvCxnSpPr>
                <a:stCxn id="19" idx="4"/>
                <a:endCxn id="19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1299922-815D-6F4B-B1D4-B29BD03B6A11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0665F93-B6AD-4F42-AD89-F32DCA107DD8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E3B73E-51AD-6C49-B815-40181B3F0022}"/>
                </a:ext>
              </a:extLst>
            </p:cNvPr>
            <p:cNvSpPr txBox="1"/>
            <p:nvPr/>
          </p:nvSpPr>
          <p:spPr>
            <a:xfrm>
              <a:off x="1203294" y="3700113"/>
              <a:ext cx="6255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Guest User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9069E8-42D1-D840-B3D4-44A3220F9E5C}"/>
              </a:ext>
            </a:extLst>
          </p:cNvPr>
          <p:cNvCxnSpPr>
            <a:cxnSpLocks/>
            <a:stCxn id="7" idx="3"/>
            <a:endCxn id="34" idx="2"/>
          </p:cNvCxnSpPr>
          <p:nvPr/>
        </p:nvCxnSpPr>
        <p:spPr>
          <a:xfrm flipV="1">
            <a:off x="2632686" y="2416991"/>
            <a:ext cx="2209276" cy="13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8A603B-4016-6C43-A539-731498EE52CA}"/>
              </a:ext>
            </a:extLst>
          </p:cNvPr>
          <p:cNvCxnSpPr>
            <a:cxnSpLocks/>
            <a:stCxn id="7" idx="3"/>
            <a:endCxn id="35" idx="2"/>
          </p:cNvCxnSpPr>
          <p:nvPr/>
        </p:nvCxnSpPr>
        <p:spPr>
          <a:xfrm flipV="1">
            <a:off x="2632687" y="3561675"/>
            <a:ext cx="2243079" cy="20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D77643-B76A-5641-B8A5-9094793255F6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>
            <a:off x="2632686" y="3764991"/>
            <a:ext cx="2297930" cy="860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D488C9-D9A2-F14B-91E3-9C57CF62AAA1}"/>
              </a:ext>
            </a:extLst>
          </p:cNvPr>
          <p:cNvCxnSpPr>
            <a:stCxn id="7" idx="3"/>
            <a:endCxn id="15" idx="2"/>
          </p:cNvCxnSpPr>
          <p:nvPr/>
        </p:nvCxnSpPr>
        <p:spPr>
          <a:xfrm>
            <a:off x="2632686" y="3764992"/>
            <a:ext cx="2297930" cy="19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D19961-7366-7E49-BB31-D3BE4A9A70EA}"/>
              </a:ext>
            </a:extLst>
          </p:cNvPr>
          <p:cNvCxnSpPr>
            <a:cxnSpLocks/>
            <a:stCxn id="18" idx="1"/>
            <a:endCxn id="34" idx="6"/>
          </p:cNvCxnSpPr>
          <p:nvPr/>
        </p:nvCxnSpPr>
        <p:spPr>
          <a:xfrm flipH="1" flipV="1">
            <a:off x="6289763" y="2416991"/>
            <a:ext cx="2310217" cy="122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1CC7AA-AAA0-6C4F-9A65-EF94447A3DF3}"/>
              </a:ext>
            </a:extLst>
          </p:cNvPr>
          <p:cNvCxnSpPr>
            <a:cxnSpLocks/>
            <a:stCxn id="18" idx="1"/>
            <a:endCxn id="35" idx="6"/>
          </p:cNvCxnSpPr>
          <p:nvPr/>
        </p:nvCxnSpPr>
        <p:spPr>
          <a:xfrm flipH="1" flipV="1">
            <a:off x="6323565" y="3561675"/>
            <a:ext cx="2276414" cy="8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EE81A5-46BF-B345-A821-215C6437AF9B}"/>
              </a:ext>
            </a:extLst>
          </p:cNvPr>
          <p:cNvCxnSpPr>
            <a:cxnSpLocks/>
            <a:stCxn id="18" idx="1"/>
            <a:endCxn id="36" idx="6"/>
          </p:cNvCxnSpPr>
          <p:nvPr/>
        </p:nvCxnSpPr>
        <p:spPr>
          <a:xfrm flipH="1">
            <a:off x="6378417" y="3642979"/>
            <a:ext cx="2221563" cy="98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E6F341-1437-DD41-BA9C-80F0CF90805E}"/>
              </a:ext>
            </a:extLst>
          </p:cNvPr>
          <p:cNvCxnSpPr>
            <a:cxnSpLocks/>
            <a:stCxn id="18" idx="1"/>
            <a:endCxn id="15" idx="6"/>
          </p:cNvCxnSpPr>
          <p:nvPr/>
        </p:nvCxnSpPr>
        <p:spPr>
          <a:xfrm flipH="1">
            <a:off x="6378417" y="3642980"/>
            <a:ext cx="2221563" cy="205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83D3D3D-7C42-6643-A824-11579BD550C8}"/>
              </a:ext>
            </a:extLst>
          </p:cNvPr>
          <p:cNvSpPr/>
          <p:nvPr/>
        </p:nvSpPr>
        <p:spPr>
          <a:xfrm>
            <a:off x="4841962" y="2116160"/>
            <a:ext cx="1447800" cy="6016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02.01 Create a product list 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D54B23-CDC6-AA48-A19B-5EE473625DBE}"/>
              </a:ext>
            </a:extLst>
          </p:cNvPr>
          <p:cNvSpPr/>
          <p:nvPr/>
        </p:nvSpPr>
        <p:spPr>
          <a:xfrm>
            <a:off x="4875765" y="3260843"/>
            <a:ext cx="1447800" cy="6016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02.02 Update Product List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3D8EC04-9E58-9343-B7A7-ABEB44288FC6}"/>
              </a:ext>
            </a:extLst>
          </p:cNvPr>
          <p:cNvSpPr/>
          <p:nvPr/>
        </p:nvSpPr>
        <p:spPr>
          <a:xfrm>
            <a:off x="4930616" y="4324932"/>
            <a:ext cx="1447800" cy="6016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02.03 Sort a Product List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A4E79FB-3428-F945-A05A-D7B50DEA174B}"/>
              </a:ext>
            </a:extLst>
          </p:cNvPr>
          <p:cNvSpPr/>
          <p:nvPr/>
        </p:nvSpPr>
        <p:spPr>
          <a:xfrm>
            <a:off x="8866809" y="5615410"/>
            <a:ext cx="1602641" cy="6016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Implemented this semester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B1E189-9F18-3847-B22E-6E3DB97BD587}"/>
              </a:ext>
            </a:extLst>
          </p:cNvPr>
          <p:cNvSpPr txBox="1"/>
          <p:nvPr/>
        </p:nvSpPr>
        <p:spPr>
          <a:xfrm>
            <a:off x="9142994" y="518160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Color Code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BA4ED3D-BEEA-B445-8E1F-3FDC80E4CE43}"/>
              </a:ext>
            </a:extLst>
          </p:cNvPr>
          <p:cNvCxnSpPr>
            <a:cxnSpLocks/>
          </p:cNvCxnSpPr>
          <p:nvPr/>
        </p:nvCxnSpPr>
        <p:spPr>
          <a:xfrm>
            <a:off x="485775" y="1543050"/>
            <a:ext cx="111585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4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89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Tech Selector Module 2 : Database Use Case Diagram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Shah, Ms. Aayushi</dc:creator>
  <cp:lastModifiedBy>Shah, Ms. Aayushi</cp:lastModifiedBy>
  <cp:revision>1</cp:revision>
  <dcterms:created xsi:type="dcterms:W3CDTF">2021-12-19T22:27:08Z</dcterms:created>
  <dcterms:modified xsi:type="dcterms:W3CDTF">2021-12-19T22:35:27Z</dcterms:modified>
</cp:coreProperties>
</file>