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DCD6-1095-D044-A184-8EA40E4E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5FD8-ABE5-B94C-8B60-6D36A6F99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5916-C4F5-6141-9C30-BBAD98D4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2610-8E68-1D43-BF6C-F478A60D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8FAF-6D57-BD4D-9DFE-E53CE341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F38D-91A9-BA49-849C-1076C65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8B36-98F5-5542-A4DF-0D3BA751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B8F1-66DB-DC45-BD5E-21AEF37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52C1-AF95-8049-96CF-639A84A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A526-2998-F344-ACE6-6A5A4928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183AE-9897-F549-BFC3-E7748E2CE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BE2D-6BA6-3840-8461-DB67D7F9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3E6D-7D7C-7A4B-9456-D649FD85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D8A5-92BC-284F-ADFD-9D54D8CD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0D8A-D24C-C94B-8128-5C664F8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22B-6A06-4942-B400-218366D1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5268-D552-BF4E-94EF-9B813778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29FC-1DEC-6346-A8E9-3EEF0C94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2CA1-E26B-FF40-A956-46F7031E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1B28-1742-284C-9CAF-C63F5F52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ADD7-B0DE-0D4D-B6B7-7B0446FC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5FAF-6FED-1F4D-AA9F-C0D1ABA5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65C9-8BC6-8D48-B7C2-6A2456BF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C04-164F-0E4B-9A13-52FA497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469D-0ED1-6E45-A0FE-4A688C7F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6014-7612-824D-B263-FAC1B0F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2E58-338B-DB48-AB84-0CE9EFD54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1AF4-2C9F-204C-9030-930929ED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5C038-2906-384E-A2DD-8A4F529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D56C-840A-0040-892A-07F91866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9B2E-3E31-1443-A4C6-442E7A4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6124-27C7-B241-94E7-78422B9E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11AF-6B73-0E42-B49D-8150D361A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13218-AE71-6B4A-92DA-8C89A59A9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522B6-8097-C14B-8696-92B4F2FB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E4B-02B5-9147-8CD5-B2F71BB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A0216-D251-0144-B5D8-2D6F21FB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4785-1AAF-5B4A-BB5B-B29BDB1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6AF63-5FC3-0647-8E84-BAE054A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1BC3-C16E-984C-AC0F-237CC3D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F9E47-C85E-ED49-AFF9-906D6604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8C754-CF29-1344-AC62-11CDADF9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D98CE-AAE3-594C-8D66-DEB71442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4BE03-3A02-3343-A218-6C1A50E5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87E4E-3B8B-D542-8AE8-AFB13A2B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30B7E-7EA4-3842-BF36-9D167DD0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BD4A-AD4D-3342-8556-90F42606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4DCC-0FEE-884D-AE62-8C1B8B06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206E0-8EF6-E54F-9B23-3F99A118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7650-9801-F94E-8E2C-DEA98AF5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F02F-5044-4C4C-8E46-93626540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7379-2B3C-C54C-A103-3C4380E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2D04-4D17-544E-9E2A-A1E10A18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6B8-0BE0-DB40-BD90-701A07D40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63215-198A-9B44-ACEC-361FB7AD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4247C-399D-9A4F-9DB8-52AABA57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350D-DB64-064C-B77E-2223ABFC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08A4-E32E-8448-A516-C027B781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EA7C4-ECCA-5645-9649-1F0C90B8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0F5F-0580-8646-887B-3C23C40B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1685-B270-3B4F-B7D4-0BA03E93C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952-EF70-4847-A57D-D6BFB947BEA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7C82-454D-0A47-9EBB-B0B3C25A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C452-8E2D-6346-99F2-CD8F2F1CF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51A4-5442-634E-9A4D-9334DC9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1">
            <a:extLst>
              <a:ext uri="{FF2B5EF4-FFF2-40B4-BE49-F238E27FC236}">
                <a16:creationId xmlns:a16="http://schemas.microsoft.com/office/drawing/2014/main" id="{2BEB3A31-8B66-1748-92A1-42D5F46B2A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96015" y="717075"/>
            <a:ext cx="5800000" cy="89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2733" tIns="41333" rIns="82733" bIns="41333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000"/>
            </a:pPr>
            <a:r>
              <a:rPr lang="en-GB" sz="2400" b="1" dirty="0"/>
              <a:t>Tech-Selector  </a:t>
            </a:r>
            <a:br>
              <a:rPr lang="en-GB" sz="2400" b="1" dirty="0"/>
            </a:br>
            <a:r>
              <a:rPr lang="en-GB" sz="2400" dirty="0"/>
              <a:t>Activity Diagram </a:t>
            </a:r>
            <a:endParaRPr sz="2400" dirty="0"/>
          </a:p>
        </p:txBody>
      </p:sp>
      <p:sp>
        <p:nvSpPr>
          <p:cNvPr id="5" name="Google Shape;130;p1">
            <a:extLst>
              <a:ext uri="{FF2B5EF4-FFF2-40B4-BE49-F238E27FC236}">
                <a16:creationId xmlns:a16="http://schemas.microsoft.com/office/drawing/2014/main" id="{02BC6E9A-C5A2-AC49-A904-5EBBA649C190}"/>
              </a:ext>
            </a:extLst>
          </p:cNvPr>
          <p:cNvSpPr/>
          <p:nvPr/>
        </p:nvSpPr>
        <p:spPr>
          <a:xfrm rot="-5400000">
            <a:off x="-358067" y="3174141"/>
            <a:ext cx="3151600" cy="3944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1333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Customers</a:t>
            </a:r>
            <a:endParaRPr sz="1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1;p1">
            <a:extLst>
              <a:ext uri="{FF2B5EF4-FFF2-40B4-BE49-F238E27FC236}">
                <a16:creationId xmlns:a16="http://schemas.microsoft.com/office/drawing/2014/main" id="{8032B039-E04E-994F-9D20-A209607C213C}"/>
              </a:ext>
            </a:extLst>
          </p:cNvPr>
          <p:cNvSpPr/>
          <p:nvPr/>
        </p:nvSpPr>
        <p:spPr>
          <a:xfrm>
            <a:off x="1414933" y="1807733"/>
            <a:ext cx="10439600" cy="315160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2;p1">
            <a:extLst>
              <a:ext uri="{FF2B5EF4-FFF2-40B4-BE49-F238E27FC236}">
                <a16:creationId xmlns:a16="http://schemas.microsoft.com/office/drawing/2014/main" id="{3F5A4937-64B2-BD42-A715-ACBD11B5B49C}"/>
              </a:ext>
            </a:extLst>
          </p:cNvPr>
          <p:cNvSpPr/>
          <p:nvPr/>
        </p:nvSpPr>
        <p:spPr>
          <a:xfrm>
            <a:off x="2331252" y="2954939"/>
            <a:ext cx="1310000" cy="390400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33;p1">
            <a:extLst>
              <a:ext uri="{FF2B5EF4-FFF2-40B4-BE49-F238E27FC236}">
                <a16:creationId xmlns:a16="http://schemas.microsoft.com/office/drawing/2014/main" id="{F8FCA27A-C7BF-3B47-9E5D-6A404A1BE73A}"/>
              </a:ext>
            </a:extLst>
          </p:cNvPr>
          <p:cNvSpPr/>
          <p:nvPr/>
        </p:nvSpPr>
        <p:spPr>
          <a:xfrm>
            <a:off x="1501999" y="3048928"/>
            <a:ext cx="281600" cy="2032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4;p1">
            <a:extLst>
              <a:ext uri="{FF2B5EF4-FFF2-40B4-BE49-F238E27FC236}">
                <a16:creationId xmlns:a16="http://schemas.microsoft.com/office/drawing/2014/main" id="{3EF4CB8C-785A-604D-B1BD-980776BC5383}"/>
              </a:ext>
            </a:extLst>
          </p:cNvPr>
          <p:cNvSpPr/>
          <p:nvPr/>
        </p:nvSpPr>
        <p:spPr>
          <a:xfrm>
            <a:off x="5998873" y="2953272"/>
            <a:ext cx="1415600" cy="394000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10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Log-In </a:t>
            </a:r>
            <a:endParaRPr sz="1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35;p1">
            <a:extLst>
              <a:ext uri="{FF2B5EF4-FFF2-40B4-BE49-F238E27FC236}">
                <a16:creationId xmlns:a16="http://schemas.microsoft.com/office/drawing/2014/main" id="{24CA599B-A649-E74E-89A1-4A2B094176FE}"/>
              </a:ext>
            </a:extLst>
          </p:cNvPr>
          <p:cNvCxnSpPr>
            <a:stCxn id="8" idx="6"/>
            <a:endCxn id="7" idx="1"/>
          </p:cNvCxnSpPr>
          <p:nvPr/>
        </p:nvCxnSpPr>
        <p:spPr>
          <a:xfrm rot="10800000" flipH="1">
            <a:off x="1783599" y="3150128"/>
            <a:ext cx="547600" cy="4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1" name="Google Shape;136;p1">
            <a:extLst>
              <a:ext uri="{FF2B5EF4-FFF2-40B4-BE49-F238E27FC236}">
                <a16:creationId xmlns:a16="http://schemas.microsoft.com/office/drawing/2014/main" id="{72ACDE6C-5E10-824A-9B61-0D13EB849944}"/>
              </a:ext>
            </a:extLst>
          </p:cNvPr>
          <p:cNvCxnSpPr>
            <a:stCxn id="7" idx="3"/>
          </p:cNvCxnSpPr>
          <p:nvPr/>
        </p:nvCxnSpPr>
        <p:spPr>
          <a:xfrm>
            <a:off x="3641252" y="3150139"/>
            <a:ext cx="500400" cy="8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" name="Google Shape;137;p1">
            <a:extLst>
              <a:ext uri="{FF2B5EF4-FFF2-40B4-BE49-F238E27FC236}">
                <a16:creationId xmlns:a16="http://schemas.microsoft.com/office/drawing/2014/main" id="{0A421212-66EC-794C-B75C-025D15D0079E}"/>
              </a:ext>
            </a:extLst>
          </p:cNvPr>
          <p:cNvSpPr/>
          <p:nvPr/>
        </p:nvSpPr>
        <p:spPr>
          <a:xfrm>
            <a:off x="4141673" y="2955135"/>
            <a:ext cx="1356800" cy="394000"/>
          </a:xfrm>
          <a:prstGeom prst="roundRect">
            <a:avLst>
              <a:gd name="adj" fmla="val 16667"/>
            </a:avLst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10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Products</a:t>
            </a:r>
            <a:endParaRPr sz="106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8;p1">
            <a:extLst>
              <a:ext uri="{FF2B5EF4-FFF2-40B4-BE49-F238E27FC236}">
                <a16:creationId xmlns:a16="http://schemas.microsoft.com/office/drawing/2014/main" id="{911AA9B7-473E-1A4E-8087-E4147E44515D}"/>
              </a:ext>
            </a:extLst>
          </p:cNvPr>
          <p:cNvSpPr/>
          <p:nvPr/>
        </p:nvSpPr>
        <p:spPr>
          <a:xfrm>
            <a:off x="9839868" y="2949731"/>
            <a:ext cx="1649200" cy="404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chemeClr val="lt1"/>
              </a:buClr>
              <a:buSzPts val="200"/>
            </a:pPr>
            <a:r>
              <a:rPr lang="en-GB" sz="9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items</a:t>
            </a:r>
            <a:endParaRPr sz="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39;p1">
            <a:extLst>
              <a:ext uri="{FF2B5EF4-FFF2-40B4-BE49-F238E27FC236}">
                <a16:creationId xmlns:a16="http://schemas.microsoft.com/office/drawing/2014/main" id="{6E818327-7789-B14C-BB8D-8087D6B819DD}"/>
              </a:ext>
            </a:extLst>
          </p:cNvPr>
          <p:cNvGrpSpPr/>
          <p:nvPr/>
        </p:nvGrpSpPr>
        <p:grpSpPr>
          <a:xfrm>
            <a:off x="1502015" y="3988901"/>
            <a:ext cx="320000" cy="310000"/>
            <a:chOff x="2180286" y="2839276"/>
            <a:chExt cx="240000" cy="232500"/>
          </a:xfrm>
        </p:grpSpPr>
        <p:sp>
          <p:nvSpPr>
            <p:cNvPr id="15" name="Google Shape;140;p1">
              <a:extLst>
                <a:ext uri="{FF2B5EF4-FFF2-40B4-BE49-F238E27FC236}">
                  <a16:creationId xmlns:a16="http://schemas.microsoft.com/office/drawing/2014/main" id="{574E3704-14CD-F549-A641-C3AC56826A55}"/>
                </a:ext>
              </a:extLst>
            </p:cNvPr>
            <p:cNvSpPr/>
            <p:nvPr/>
          </p:nvSpPr>
          <p:spPr>
            <a:xfrm>
              <a:off x="2238187" y="2877825"/>
              <a:ext cx="124200" cy="15240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2033" tIns="31000" rIns="62033" bIns="310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endParaRPr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1;p1">
              <a:extLst>
                <a:ext uri="{FF2B5EF4-FFF2-40B4-BE49-F238E27FC236}">
                  <a16:creationId xmlns:a16="http://schemas.microsoft.com/office/drawing/2014/main" id="{B9EDDEBD-FBFA-0D4D-9CDD-9964E730F306}"/>
                </a:ext>
              </a:extLst>
            </p:cNvPr>
            <p:cNvSpPr/>
            <p:nvPr/>
          </p:nvSpPr>
          <p:spPr>
            <a:xfrm>
              <a:off x="2180286" y="2839276"/>
              <a:ext cx="240000" cy="232500"/>
            </a:xfrm>
            <a:prstGeom prst="donut">
              <a:avLst>
                <a:gd name="adj" fmla="val 0"/>
              </a:avLst>
            </a:prstGeom>
            <a:solidFill>
              <a:srgbClr val="134D7E"/>
            </a:solidFill>
            <a:ln w="25400" cap="flat" cmpd="sng">
              <a:solidFill>
                <a:srgbClr val="0D38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733" tIns="41333" rIns="82733" bIns="413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42;p1">
            <a:extLst>
              <a:ext uri="{FF2B5EF4-FFF2-40B4-BE49-F238E27FC236}">
                <a16:creationId xmlns:a16="http://schemas.microsoft.com/office/drawing/2014/main" id="{BA80F76D-A16D-EC45-9EDB-C1893C98BF3F}"/>
              </a:ext>
            </a:extLst>
          </p:cNvPr>
          <p:cNvSpPr/>
          <p:nvPr/>
        </p:nvSpPr>
        <p:spPr>
          <a:xfrm>
            <a:off x="7634301" y="3941497"/>
            <a:ext cx="1649200" cy="404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1067" dirty="0">
                <a:solidFill>
                  <a:schemeClr val="lt1"/>
                </a:solidFill>
              </a:rPr>
              <a:t>Compare products</a:t>
            </a:r>
            <a:endParaRPr sz="10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3;p1">
            <a:extLst>
              <a:ext uri="{FF2B5EF4-FFF2-40B4-BE49-F238E27FC236}">
                <a16:creationId xmlns:a16="http://schemas.microsoft.com/office/drawing/2014/main" id="{8B812FBE-3FA0-2244-838F-49AD16D218A5}"/>
              </a:ext>
            </a:extLst>
          </p:cNvPr>
          <p:cNvSpPr/>
          <p:nvPr/>
        </p:nvSpPr>
        <p:spPr>
          <a:xfrm>
            <a:off x="5218552" y="3941497"/>
            <a:ext cx="1649200" cy="404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GB" sz="800" dirty="0">
                <a:solidFill>
                  <a:schemeClr val="lt1"/>
                </a:solidFill>
              </a:rPr>
              <a:t>Product</a:t>
            </a:r>
            <a:r>
              <a:rPr lang="en-GB" sz="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details </a:t>
            </a:r>
            <a:endParaRPr sz="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4;p1">
            <a:extLst>
              <a:ext uri="{FF2B5EF4-FFF2-40B4-BE49-F238E27FC236}">
                <a16:creationId xmlns:a16="http://schemas.microsoft.com/office/drawing/2014/main" id="{9C8A5B74-0991-3240-B70A-D5977A5AB8D1}"/>
              </a:ext>
            </a:extLst>
          </p:cNvPr>
          <p:cNvSpPr/>
          <p:nvPr/>
        </p:nvSpPr>
        <p:spPr>
          <a:xfrm>
            <a:off x="2545935" y="3941497"/>
            <a:ext cx="1649200" cy="404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800" dirty="0">
                <a:solidFill>
                  <a:schemeClr val="lt1"/>
                </a:solidFill>
              </a:rPr>
              <a:t>See retail products links</a:t>
            </a:r>
            <a:endParaRPr sz="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1">
            <a:extLst>
              <a:ext uri="{FF2B5EF4-FFF2-40B4-BE49-F238E27FC236}">
                <a16:creationId xmlns:a16="http://schemas.microsoft.com/office/drawing/2014/main" id="{E9DF1CBB-611E-C846-A1DF-054553988B74}"/>
              </a:ext>
            </a:extLst>
          </p:cNvPr>
          <p:cNvSpPr/>
          <p:nvPr/>
        </p:nvSpPr>
        <p:spPr>
          <a:xfrm>
            <a:off x="7782167" y="2833933"/>
            <a:ext cx="1214000" cy="632400"/>
          </a:xfrm>
          <a:prstGeom prst="diamond">
            <a:avLst/>
          </a:prstGeom>
          <a:solidFill>
            <a:srgbClr val="134D7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933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account exist?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6;p1">
            <a:extLst>
              <a:ext uri="{FF2B5EF4-FFF2-40B4-BE49-F238E27FC236}">
                <a16:creationId xmlns:a16="http://schemas.microsoft.com/office/drawing/2014/main" id="{23F1AC1B-9675-4045-A454-C98586695A38}"/>
              </a:ext>
            </a:extLst>
          </p:cNvPr>
          <p:cNvSpPr/>
          <p:nvPr/>
        </p:nvSpPr>
        <p:spPr>
          <a:xfrm>
            <a:off x="9839868" y="3941497"/>
            <a:ext cx="1649200" cy="4048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rgbClr val="FFFFFF"/>
              </a:buClr>
              <a:buSzPts val="200"/>
            </a:pPr>
            <a:r>
              <a:rPr lang="en-GB" sz="800" dirty="0">
                <a:solidFill>
                  <a:schemeClr val="lt1"/>
                </a:solidFill>
              </a:rPr>
              <a:t>Add Multiple items</a:t>
            </a:r>
            <a:endParaRPr sz="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47;p1">
            <a:extLst>
              <a:ext uri="{FF2B5EF4-FFF2-40B4-BE49-F238E27FC236}">
                <a16:creationId xmlns:a16="http://schemas.microsoft.com/office/drawing/2014/main" id="{935F76B7-E915-8D4B-805D-8F1459719919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rot="10800000" flipH="1">
            <a:off x="5498473" y="3150135"/>
            <a:ext cx="500400" cy="20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3" name="Google Shape;148;p1">
            <a:extLst>
              <a:ext uri="{FF2B5EF4-FFF2-40B4-BE49-F238E27FC236}">
                <a16:creationId xmlns:a16="http://schemas.microsoft.com/office/drawing/2014/main" id="{CD66CE04-42D7-B14E-855B-56205F0A8987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7414473" y="3150272"/>
            <a:ext cx="367600" cy="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" name="Google Shape;149;p1">
            <a:extLst>
              <a:ext uri="{FF2B5EF4-FFF2-40B4-BE49-F238E27FC236}">
                <a16:creationId xmlns:a16="http://schemas.microsoft.com/office/drawing/2014/main" id="{F026F87F-5F57-4E4E-A66B-141766D16B85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8996167" y="3150133"/>
            <a:ext cx="843600" cy="20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5" name="Google Shape;150;p1">
            <a:extLst>
              <a:ext uri="{FF2B5EF4-FFF2-40B4-BE49-F238E27FC236}">
                <a16:creationId xmlns:a16="http://schemas.microsoft.com/office/drawing/2014/main" id="{91612A0F-7F1F-094E-BD28-5AFE66B53B9B}"/>
              </a:ext>
            </a:extLst>
          </p:cNvPr>
          <p:cNvSpPr txBox="1"/>
          <p:nvPr/>
        </p:nvSpPr>
        <p:spPr>
          <a:xfrm>
            <a:off x="8968067" y="2834172"/>
            <a:ext cx="5476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9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1;p1">
            <a:extLst>
              <a:ext uri="{FF2B5EF4-FFF2-40B4-BE49-F238E27FC236}">
                <a16:creationId xmlns:a16="http://schemas.microsoft.com/office/drawing/2014/main" id="{A998DBAB-8174-1149-8F93-B01831B50C1B}"/>
              </a:ext>
            </a:extLst>
          </p:cNvPr>
          <p:cNvSpPr/>
          <p:nvPr/>
        </p:nvSpPr>
        <p:spPr>
          <a:xfrm>
            <a:off x="7734167" y="2186601"/>
            <a:ext cx="1310000" cy="3900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2033" tIns="31000" rIns="62033" bIns="31000" anchor="ctr" anchorCtr="0">
            <a:noAutofit/>
          </a:bodyPr>
          <a:lstStyle/>
          <a:p>
            <a:pPr algn="ctr">
              <a:buClr>
                <a:schemeClr val="lt1"/>
              </a:buClr>
              <a:buSzPts val="200"/>
            </a:pPr>
            <a:r>
              <a:rPr lang="en-GB" sz="9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 for Account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52;p1">
            <a:extLst>
              <a:ext uri="{FF2B5EF4-FFF2-40B4-BE49-F238E27FC236}">
                <a16:creationId xmlns:a16="http://schemas.microsoft.com/office/drawing/2014/main" id="{DEA28292-AF75-4348-9E16-0D4348BE11F8}"/>
              </a:ext>
            </a:extLst>
          </p:cNvPr>
          <p:cNvCxnSpPr>
            <a:stCxn id="20" idx="0"/>
            <a:endCxn id="26" idx="2"/>
          </p:cNvCxnSpPr>
          <p:nvPr/>
        </p:nvCxnSpPr>
        <p:spPr>
          <a:xfrm rot="10800000">
            <a:off x="8389167" y="2576733"/>
            <a:ext cx="0" cy="2572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8" name="Google Shape;153;p1">
            <a:extLst>
              <a:ext uri="{FF2B5EF4-FFF2-40B4-BE49-F238E27FC236}">
                <a16:creationId xmlns:a16="http://schemas.microsoft.com/office/drawing/2014/main" id="{7D943ECC-AD0E-7147-837E-DC8C3E845AB5}"/>
              </a:ext>
            </a:extLst>
          </p:cNvPr>
          <p:cNvSpPr txBox="1"/>
          <p:nvPr/>
        </p:nvSpPr>
        <p:spPr>
          <a:xfrm>
            <a:off x="8389167" y="2510588"/>
            <a:ext cx="547600" cy="38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9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154;p1">
            <a:extLst>
              <a:ext uri="{FF2B5EF4-FFF2-40B4-BE49-F238E27FC236}">
                <a16:creationId xmlns:a16="http://schemas.microsoft.com/office/drawing/2014/main" id="{E493C95F-8B90-F04A-8A59-0B2E5C7C6956}"/>
              </a:ext>
            </a:extLst>
          </p:cNvPr>
          <p:cNvCxnSpPr/>
          <p:nvPr/>
        </p:nvCxnSpPr>
        <p:spPr>
          <a:xfrm>
            <a:off x="10662033" y="2384233"/>
            <a:ext cx="2800" cy="5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55;p1">
            <a:extLst>
              <a:ext uri="{FF2B5EF4-FFF2-40B4-BE49-F238E27FC236}">
                <a16:creationId xmlns:a16="http://schemas.microsoft.com/office/drawing/2014/main" id="{26958E87-86B3-C249-B7D0-C2EF07C35AC4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10664468" y="3354531"/>
            <a:ext cx="0" cy="58680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1" name="Google Shape;156;p1">
            <a:extLst>
              <a:ext uri="{FF2B5EF4-FFF2-40B4-BE49-F238E27FC236}">
                <a16:creationId xmlns:a16="http://schemas.microsoft.com/office/drawing/2014/main" id="{3EA2D932-3A61-7647-8546-08DD325AAE1C}"/>
              </a:ext>
            </a:extLst>
          </p:cNvPr>
          <p:cNvCxnSpPr>
            <a:stCxn id="21" idx="1"/>
            <a:endCxn id="17" idx="3"/>
          </p:cNvCxnSpPr>
          <p:nvPr/>
        </p:nvCxnSpPr>
        <p:spPr>
          <a:xfrm rot="10800000">
            <a:off x="9283468" y="4143897"/>
            <a:ext cx="556400" cy="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2" name="Google Shape;157;p1">
            <a:extLst>
              <a:ext uri="{FF2B5EF4-FFF2-40B4-BE49-F238E27FC236}">
                <a16:creationId xmlns:a16="http://schemas.microsoft.com/office/drawing/2014/main" id="{B44BCAD5-1C98-3D4B-9D9A-80E4EFFE1541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6867901" y="4143897"/>
            <a:ext cx="766400" cy="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3" name="Google Shape;158;p1">
            <a:extLst>
              <a:ext uri="{FF2B5EF4-FFF2-40B4-BE49-F238E27FC236}">
                <a16:creationId xmlns:a16="http://schemas.microsoft.com/office/drawing/2014/main" id="{F11EF63D-FC44-DE42-8E28-D0C42BD6CF55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rot="10800000">
            <a:off x="4194952" y="4143897"/>
            <a:ext cx="1023600" cy="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4" name="Google Shape;159;p1">
            <a:extLst>
              <a:ext uri="{FF2B5EF4-FFF2-40B4-BE49-F238E27FC236}">
                <a16:creationId xmlns:a16="http://schemas.microsoft.com/office/drawing/2014/main" id="{7126C825-7E36-534A-B9F8-6DD0BA582D8A}"/>
              </a:ext>
            </a:extLst>
          </p:cNvPr>
          <p:cNvCxnSpPr>
            <a:stCxn id="19" idx="1"/>
            <a:endCxn id="16" idx="6"/>
          </p:cNvCxnSpPr>
          <p:nvPr/>
        </p:nvCxnSpPr>
        <p:spPr>
          <a:xfrm rot="10800000">
            <a:off x="1821935" y="4143897"/>
            <a:ext cx="724000" cy="0"/>
          </a:xfrm>
          <a:prstGeom prst="straightConnector1">
            <a:avLst/>
          </a:prstGeom>
          <a:noFill/>
          <a:ln w="9525" cap="flat" cmpd="sng">
            <a:solidFill>
              <a:srgbClr val="134D7E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5" name="Google Shape;160;p1">
            <a:extLst>
              <a:ext uri="{FF2B5EF4-FFF2-40B4-BE49-F238E27FC236}">
                <a16:creationId xmlns:a16="http://schemas.microsoft.com/office/drawing/2014/main" id="{E87F3A02-DBFB-DD42-8E50-A402868D2F65}"/>
              </a:ext>
            </a:extLst>
          </p:cNvPr>
          <p:cNvCxnSpPr>
            <a:stCxn id="26" idx="3"/>
          </p:cNvCxnSpPr>
          <p:nvPr/>
        </p:nvCxnSpPr>
        <p:spPr>
          <a:xfrm>
            <a:off x="9044167" y="2381601"/>
            <a:ext cx="1631200" cy="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754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Tech-Selector   Activity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Tech-Selector   Activity Diagram </dc:title>
  <dc:creator>Shah, Ms. Aayushi</dc:creator>
  <cp:lastModifiedBy>Shah, Ms. Aayushi</cp:lastModifiedBy>
  <cp:revision>1</cp:revision>
  <dcterms:created xsi:type="dcterms:W3CDTF">2021-12-19T22:37:20Z</dcterms:created>
  <dcterms:modified xsi:type="dcterms:W3CDTF">2021-12-19T22:38:18Z</dcterms:modified>
</cp:coreProperties>
</file>