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54" d="100"/>
          <a:sy n="54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ch Selecto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 Selector</a:t>
            </a:r>
          </a:p>
        </p:txBody>
      </p:sp>
      <p:sp>
        <p:nvSpPr>
          <p:cNvPr id="120" name="Iteration 3 Class &amp; Sequence Diagram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Iteration </a:t>
            </a:r>
            <a:r>
              <a:rPr lang="en-US"/>
              <a:t>4</a:t>
            </a:r>
            <a:r>
              <a:t> Class &amp; Sequence Diagrams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 Dia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03.04 Advertisement Payment and Discount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652145">
              <a:defRPr sz="8848"/>
            </a:lvl1pPr>
          </a:lstStyle>
          <a:p>
            <a:r>
              <a:t>03.04 Advertisement Payment and Discount</a:t>
            </a:r>
          </a:p>
        </p:txBody>
      </p:sp>
      <p:pic>
        <p:nvPicPr>
          <p:cNvPr id="125" name="3.4-class-diag.drawio.png" descr="3.4-class-diag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11" y="2236981"/>
            <a:ext cx="7984978" cy="9242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04.02 Question to Query Conversion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r>
              <a:t>04.02 Question to Query Conversion</a:t>
            </a:r>
          </a:p>
        </p:txBody>
      </p:sp>
      <p:pic>
        <p:nvPicPr>
          <p:cNvPr id="128" name="4.2-class-diag.drawio.png" descr="4.2-class-diag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53" y="5380751"/>
            <a:ext cx="17632694" cy="295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05.02 Showing Recommended Devices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r>
              <a:t>05.02 Showing Recommended Devices</a:t>
            </a:r>
          </a:p>
        </p:txBody>
      </p:sp>
      <p:pic>
        <p:nvPicPr>
          <p:cNvPr id="131" name="5.2-class-diag.drawio.png" descr="5.2-class-diag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9" y="3945237"/>
            <a:ext cx="15945122" cy="5825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quence Dia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Diagrams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03.04 Advertisement Payment and Discount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652145">
              <a:defRPr sz="8848"/>
            </a:lvl1pPr>
          </a:lstStyle>
          <a:p>
            <a:r>
              <a:t>03.04 Advertisement Payment and Discount</a:t>
            </a:r>
          </a:p>
        </p:txBody>
      </p:sp>
      <p:pic>
        <p:nvPicPr>
          <p:cNvPr id="136" name="3.04.png" descr="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0" y="2881015"/>
            <a:ext cx="10791185" cy="13965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3.4-adpayment+discount.drawio.png" descr="3.4-adpayment+discount.draw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63" y="2327291"/>
            <a:ext cx="10910686" cy="9061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04.02 Question to Query Conversion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r>
              <a:t>04.02 Question to Query Conversion</a:t>
            </a:r>
          </a:p>
        </p:txBody>
      </p:sp>
      <p:pic>
        <p:nvPicPr>
          <p:cNvPr id="140" name="4.2-question-conversion.drawio.png" descr="4.2-question-conversion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04" y="1831024"/>
            <a:ext cx="7992537" cy="11229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4.02.png" descr="4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666" y="2549745"/>
            <a:ext cx="10866926" cy="14063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05.02 Showing Recommended Devices"/>
          <p:cNvSpPr txBox="1">
            <a:spLocks noGrp="1"/>
          </p:cNvSpPr>
          <p:nvPr>
            <p:ph type="title"/>
          </p:nvPr>
        </p:nvSpPr>
        <p:spPr>
          <a:xfrm>
            <a:off x="635000" y="-61786"/>
            <a:ext cx="23114000" cy="2006601"/>
          </a:xfrm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r>
              <a:t>05.02 Showing Recommended Devices</a:t>
            </a:r>
          </a:p>
        </p:txBody>
      </p:sp>
      <p:pic>
        <p:nvPicPr>
          <p:cNvPr id="144" name="5.2-show-recommended.drawio.png" descr="5.2-show-recommended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80" y="2846911"/>
            <a:ext cx="7710776" cy="10319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5.02.png" descr="5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762" y="2206674"/>
            <a:ext cx="8963360" cy="11599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Custom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White</vt:lpstr>
      <vt:lpstr>Tech Selector</vt:lpstr>
      <vt:lpstr>Class Diagrams</vt:lpstr>
      <vt:lpstr>03.04 Advertisement Payment and Discount</vt:lpstr>
      <vt:lpstr>04.02 Question to Query Conversion</vt:lpstr>
      <vt:lpstr>05.02 Showing Recommended Devices</vt:lpstr>
      <vt:lpstr>Sequence Diagrams</vt:lpstr>
      <vt:lpstr>03.04 Advertisement Payment and Discount</vt:lpstr>
      <vt:lpstr>04.02 Question to Query Conversion</vt:lpstr>
      <vt:lpstr>05.02 Showing Recommended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Selector</dc:title>
  <cp:lastModifiedBy>Shah, Ms. Aayushi</cp:lastModifiedBy>
  <cp:revision>1</cp:revision>
  <dcterms:modified xsi:type="dcterms:W3CDTF">2022-05-12T17:59:41Z</dcterms:modified>
</cp:coreProperties>
</file>