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8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184D5-3DBA-4617-A12E-65423FB152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208A3A-F93B-45C0-AB51-5D0ABE832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D31712-7A91-454A-9928-1C2474612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84CE1-D0BB-4E78-A7AC-CFFB77E532B6}" type="datetimeFigureOut">
              <a:rPr lang="en-IN" smtClean="0"/>
              <a:t>25-04-2022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29C7E3-31D2-4ED0-ACB7-DEFD68770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8CC464-E1A7-4125-90BC-19B37AEEC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B814A-6DA0-41FF-9E74-E73317DA01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8157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E2EE5-8FB7-4969-A60B-B0A960FFF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7358FC-EFED-4205-BE6F-B01F37E150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77216D-5B82-44AF-98B0-3BD9C21EA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84CE1-D0BB-4E78-A7AC-CFFB77E532B6}" type="datetimeFigureOut">
              <a:rPr lang="en-IN" smtClean="0"/>
              <a:t>25-04-2022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753248-7AA0-496D-AD02-D570EBC80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91ED8F-F40D-43D9-9370-54F619823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B814A-6DA0-41FF-9E74-E73317DA01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6805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DBC7B3-9310-4C27-919D-BC30849812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F8FEB8-0CDF-48DE-8004-AA4D0E957D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771B30-3009-4E9C-AA53-70BCD1D1C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84CE1-D0BB-4E78-A7AC-CFFB77E532B6}" type="datetimeFigureOut">
              <a:rPr lang="en-IN" smtClean="0"/>
              <a:t>25-04-2022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C4ED7-E8A5-4C88-A1AA-12C59BF34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0E235D-EC93-4A8B-A148-741DA8DA9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B814A-6DA0-41FF-9E74-E73317DA01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0517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749BF-1667-4983-B17B-0D4C171E1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4FE13-C148-4F1D-BE8C-42E9F7CB5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8250D1-9737-4DCA-9AD3-369A217C4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84CE1-D0BB-4E78-A7AC-CFFB77E532B6}" type="datetimeFigureOut">
              <a:rPr lang="en-IN" smtClean="0"/>
              <a:t>25-04-2022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67DEE5-D02E-49D7-8B8B-B2941B0F4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D550DD-350C-4E28-A55A-9BDF64BA2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B814A-6DA0-41FF-9E74-E73317DA01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2201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14BAD-F992-493C-9430-2F53C3715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413374-40F2-45AD-8E76-A3667B3409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469B4-1ADD-4652-BC66-0465671AD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84CE1-D0BB-4E78-A7AC-CFFB77E532B6}" type="datetimeFigureOut">
              <a:rPr lang="en-IN" smtClean="0"/>
              <a:t>25-04-2022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2FC7A8-707B-4F86-9837-D68580E1D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BBFA80-801B-47CD-B5D7-129470748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B814A-6DA0-41FF-9E74-E73317DA01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6205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19D31-42BE-425A-A2F8-71D04AB06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FA313-EF29-4225-8BC2-71F698116D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542D26-CBE9-4449-A723-7406F19C64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4826F3-1489-425D-B5BD-172D93411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84CE1-D0BB-4E78-A7AC-CFFB77E532B6}" type="datetimeFigureOut">
              <a:rPr lang="en-IN" smtClean="0"/>
              <a:t>25-04-2022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13E632-4E8F-4D95-B3A3-DEE312A22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E0CFB1-D156-46AD-AC32-0E03E625A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B814A-6DA0-41FF-9E74-E73317DA01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5183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11FC3-3456-42FC-9A2F-93AEB9543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B17B38-D8F1-45E0-A572-D2100281CC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C4D78C-504D-47FA-A8BF-FD92CCCAA8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5862AB-7366-4642-9360-6D3E9C3F64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512829-7146-4E20-BDF5-92AC1B6FA1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C3D004-C949-44DC-9DD7-1C846A7CA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84CE1-D0BB-4E78-A7AC-CFFB77E532B6}" type="datetimeFigureOut">
              <a:rPr lang="en-IN" smtClean="0"/>
              <a:t>25-04-2022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895411-5B47-44E3-A88B-A8C6098FD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B5880B-A4AB-481A-8F6E-8072C9EDF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B814A-6DA0-41FF-9E74-E73317DA01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2257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58549-1F16-496F-90D5-CE0192273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F5DBAD-A5AC-4DBD-9B50-2D1692462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84CE1-D0BB-4E78-A7AC-CFFB77E532B6}" type="datetimeFigureOut">
              <a:rPr lang="en-IN" smtClean="0"/>
              <a:t>25-04-2022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D17620-0EA3-49C9-9040-692B3585F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B0156C-ACAB-444A-9426-60826287D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B814A-6DA0-41FF-9E74-E73317DA01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6193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FC55C1-D99B-4D15-8E9C-46EC7E843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84CE1-D0BB-4E78-A7AC-CFFB77E532B6}" type="datetimeFigureOut">
              <a:rPr lang="en-IN" smtClean="0"/>
              <a:t>25-04-2022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373DF6-DFF9-4BEF-9EDC-610A4FA6D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5CB053-748E-4CC3-BB6B-0D97BA1C7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B814A-6DA0-41FF-9E74-E73317DA01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6864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FF9BF-59EB-4295-936A-8E3697005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AF9B4-3124-4B75-B18F-3BF1834CAA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69687B-B640-4D9A-A37C-751F93F06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4FE1FC-D5AD-4D65-8321-5B9CF2112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84CE1-D0BB-4E78-A7AC-CFFB77E532B6}" type="datetimeFigureOut">
              <a:rPr lang="en-IN" smtClean="0"/>
              <a:t>25-04-2022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814E07-0325-425B-A1FC-9A785824A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377A62-19F3-4A15-89FE-BB38DA09D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B814A-6DA0-41FF-9E74-E73317DA01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4251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92AA1-B279-4006-9C31-60C9FE648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0245AE-046C-4BED-8CD7-A1824B0265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FB180-4C3C-4310-B1B2-284F15E39D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9D72AB-37C1-431C-88FD-57EE5E302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84CE1-D0BB-4E78-A7AC-CFFB77E532B6}" type="datetimeFigureOut">
              <a:rPr lang="en-IN" smtClean="0"/>
              <a:t>25-04-2022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46AE55-A94A-4078-86B8-03956E642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CFB8E1-4173-4BAE-A6E2-90A4C0187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B814A-6DA0-41FF-9E74-E73317DA01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3779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FD24D5-3F8B-4AB7-92E9-0467975E8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5852C4-8CDA-400E-998F-B05439385A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977E25-6755-44C3-9790-2C53A735D0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B84CE1-D0BB-4E78-A7AC-CFFB77E532B6}" type="datetimeFigureOut">
              <a:rPr lang="en-IN" smtClean="0"/>
              <a:t>25-04-2022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7E5B4-9137-492E-91B7-BB66BACCBB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0716F7-90EB-49C1-A616-B7CEAC3CB2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EB814A-6DA0-41FF-9E74-E73317DA01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5379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505D9-C304-47CE-8F2E-180A688301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4" y="1783959"/>
            <a:ext cx="4087306" cy="2889114"/>
          </a:xfrm>
        </p:spPr>
        <p:txBody>
          <a:bodyPr anchor="b">
            <a:normAutofit/>
          </a:bodyPr>
          <a:lstStyle/>
          <a:p>
            <a:pPr algn="l"/>
            <a:r>
              <a:rPr lang="en-IN" sz="5400"/>
              <a:t>Tech Selector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0E8E78-EFBD-4415-B1AD-A83E4B6088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4612" y="4750893"/>
            <a:ext cx="4087305" cy="1147863"/>
          </a:xfrm>
        </p:spPr>
        <p:txBody>
          <a:bodyPr anchor="t">
            <a:normAutofit/>
          </a:bodyPr>
          <a:lstStyle/>
          <a:p>
            <a:pPr algn="l"/>
            <a:r>
              <a:rPr lang="en-IN" sz="2000"/>
              <a:t>Release 2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Volume indicators">
            <a:extLst>
              <a:ext uri="{FF2B5EF4-FFF2-40B4-BE49-F238E27FC236}">
                <a16:creationId xmlns:a16="http://schemas.microsoft.com/office/drawing/2014/main" id="{1C1DCC3C-B890-A583-680F-D822F7C2CF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241" r="10737" b="-1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5241244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80295B5B-7A18-481B-B6F8-A7CDC3DB38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172" y="-1"/>
            <a:ext cx="5987687" cy="6302829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469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955A56C7-0DA2-41C0-8D45-010FF256B1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905" y="32565"/>
            <a:ext cx="6998952" cy="591411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031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88B3C383-A23A-4471-84F4-B9A872235B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1759" y="0"/>
            <a:ext cx="7468481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5A7EB23-4FEE-49F8-BD07-341371854F0C}"/>
              </a:ext>
            </a:extLst>
          </p:cNvPr>
          <p:cNvSpPr txBox="1"/>
          <p:nvPr/>
        </p:nvSpPr>
        <p:spPr>
          <a:xfrm>
            <a:off x="3571240" y="3039348"/>
            <a:ext cx="75184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N" sz="1000" dirty="0"/>
              <a:t>Registered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4297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5</Words>
  <Application>Microsoft Office PowerPoint</Application>
  <PresentationFormat>Widescreen</PresentationFormat>
  <Paragraphs>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Tech Selector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 Selector</dc:title>
  <dc:creator>Daksh Jasani</dc:creator>
  <cp:lastModifiedBy>Daksh Jasani</cp:lastModifiedBy>
  <cp:revision>7</cp:revision>
  <dcterms:created xsi:type="dcterms:W3CDTF">2022-04-06T04:00:30Z</dcterms:created>
  <dcterms:modified xsi:type="dcterms:W3CDTF">2022-04-25T23:36:48Z</dcterms:modified>
</cp:coreProperties>
</file>