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4D5-3DBA-4617-A12E-65423FB15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8A3A-F93B-45C0-AB51-5D0ABE832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1712-7A91-454A-9928-1C247461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C7E3-31D2-4ED0-ACB7-DEFD6877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C464-E1A7-4125-90BC-19B37AE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5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2EE5-8FB7-4969-A60B-B0A960FF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58FC-EFED-4205-BE6F-B01F37E1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216D-5B82-44AF-98B0-3BD9C21E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3248-7AA0-496D-AD02-D570EBC8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ED8F-F40D-43D9-9370-54F61982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C7B3-9310-4C27-919D-BC3084981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8FEB8-0CDF-48DE-8004-AA4D0E95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1B30-3009-4E9C-AA53-70BCD1D1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4ED7-E8A5-4C88-A1AA-12C59BF3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235D-EC93-4A8B-A148-741DA8DA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49BF-1667-4983-B17B-0D4C171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FE13-C148-4F1D-BE8C-42E9F7CB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50D1-9737-4DCA-9AD3-369A217C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DEE5-D02E-49D7-8B8B-B2941B0F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50DD-350C-4E28-A55A-9BDF64B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BAD-F992-493C-9430-2F53C37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3374-40F2-45AD-8E76-A3667B34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69B4-1ADD-4652-BC66-0465671A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C7A8-707B-4F86-9837-D68580E1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FA80-801B-47CD-B5D7-1294707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0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9D31-42BE-425A-A2F8-71D04AB0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A313-EF29-4225-8BC2-71F69811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2D26-CBE9-4449-A723-7406F19C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26F3-1489-425D-B5BD-172D9341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3E632-4E8F-4D95-B3A3-DEE312A2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CFB1-D156-46AD-AC32-0E03E625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8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1FC3-3456-42FC-9A2F-93AEB954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7B38-D8F1-45E0-A572-D2100281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D78C-504D-47FA-A8BF-FD92CCCAA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862AB-7366-4642-9360-6D3E9C3F6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12829-7146-4E20-BDF5-92AC1B6F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D004-C949-44DC-9DD7-1C846A7C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95411-5B47-44E3-A88B-A8C6098F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5880B-A4AB-481A-8F6E-8072C9ED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8549-1F16-496F-90D5-CE019227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5DBAD-A5AC-4DBD-9B50-2D169246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7620-0EA3-49C9-9040-692B3585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156C-ACAB-444A-9426-60826287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C55C1-D99B-4D15-8E9C-46EC7E8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73DF6-DFF9-4BEF-9EDC-610A4FA6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CB053-748E-4CC3-BB6B-0D97BA1C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6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F9BF-59EB-4295-936A-8E369700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F9B4-3124-4B75-B18F-3BF1834C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687B-B640-4D9A-A37C-751F93F0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FE1FC-D5AD-4D65-8321-5B9CF211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4E07-0325-425B-A1FC-9A785824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7A62-19F3-4A15-89FE-BB38DA09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5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2AA1-B279-4006-9C31-60C9FE64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245AE-046C-4BED-8CD7-A1824B026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FB180-4C3C-4310-B1B2-284F15E3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72AB-37C1-431C-88FD-57EE5E30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AE55-A94A-4078-86B8-03956E64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FB8E1-4173-4BAE-A6E2-90A4C01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D24D5-3F8B-4AB7-92E9-0467975E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52C4-8CDA-400E-998F-B0543938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7E25-6755-44C3-9790-2C53A73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4CE1-D0BB-4E78-A7AC-CFFB77E532B6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E5B4-9137-492E-91B7-BB66BACCB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16F7-90EB-49C1-A616-B7CEAC3C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814A-6DA0-41FF-9E74-E73317DA0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05D9-C304-47CE-8F2E-180A6883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400"/>
              <a:t>Tech Selector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8E78-EFBD-4415-B1AD-A83E4B608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/>
              <a:t>Release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1C1DCC3C-B890-A583-680F-D822F7C2C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1" r="1073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412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96B391-70E2-461D-B3D7-4B262460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44" y="20773"/>
            <a:ext cx="7369142" cy="681645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C4E86B-A03C-4498-A43A-4FFD4AB55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18" y="152402"/>
            <a:ext cx="5111496" cy="65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9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295B5B-7A18-481B-B6F8-A7CDC3DB3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-1"/>
            <a:ext cx="5987687" cy="630282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5A56C7-0DA2-41C0-8D45-010FF256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5" y="32565"/>
            <a:ext cx="6998952" cy="591411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B3C383-A23A-4471-84F4-B9A87223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59" y="0"/>
            <a:ext cx="746848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7EB23-4FEE-49F8-BD07-341371854F0C}"/>
              </a:ext>
            </a:extLst>
          </p:cNvPr>
          <p:cNvSpPr txBox="1"/>
          <p:nvPr/>
        </p:nvSpPr>
        <p:spPr>
          <a:xfrm>
            <a:off x="3571240" y="3039348"/>
            <a:ext cx="7518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00" dirty="0"/>
              <a:t>Registered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29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 Selector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Selector</dc:title>
  <dc:creator>Daksh Jasani</dc:creator>
  <cp:lastModifiedBy>Daksh Jasani</cp:lastModifiedBy>
  <cp:revision>6</cp:revision>
  <dcterms:created xsi:type="dcterms:W3CDTF">2022-04-06T04:00:30Z</dcterms:created>
  <dcterms:modified xsi:type="dcterms:W3CDTF">2022-04-17T20:41:02Z</dcterms:modified>
</cp:coreProperties>
</file>