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ch Selec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Selector</a:t>
            </a:r>
          </a:p>
        </p:txBody>
      </p:sp>
      <p:sp>
        <p:nvSpPr>
          <p:cNvPr id="120" name="Iteration 3 Class &amp; Sequence Diagram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Iteration 3 Class &amp; Sequence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 Dia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03.02 Deal/Listing Creation"/>
          <p:cNvSpPr txBox="1"/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03.02 Deal/Listing Creation</a:t>
            </a:r>
          </a:p>
        </p:txBody>
      </p:sp>
      <p:pic>
        <p:nvPicPr>
          <p:cNvPr id="125" name="3.2-class-diag.drawio.png" descr="3.2-class-diag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6900" y="4895881"/>
            <a:ext cx="18710200" cy="3924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05.01 Sort Through the Database"/>
          <p:cNvSpPr txBox="1"/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05.01 Sort Through the Database</a:t>
            </a:r>
          </a:p>
        </p:txBody>
      </p:sp>
      <p:pic>
        <p:nvPicPr>
          <p:cNvPr id="128" name="5.1-class-diag.drawio.png" descr="5.1-class-diag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939" y="3814260"/>
            <a:ext cx="16662122" cy="6087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05.03 Showing Sponsored Devices"/>
          <p:cNvSpPr txBox="1"/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05.03 Showing Sponsored Devices</a:t>
            </a:r>
          </a:p>
        </p:txBody>
      </p:sp>
      <p:pic>
        <p:nvPicPr>
          <p:cNvPr id="131" name="5.3-class-diag.drawio.png" descr="5.3-class-diag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4164" y="2872504"/>
            <a:ext cx="9935672" cy="7970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equence Dia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03.02 Deal/Listing Creation"/>
          <p:cNvSpPr txBox="1"/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03.02 Deal/Listing Creation</a:t>
            </a:r>
          </a:p>
        </p:txBody>
      </p:sp>
      <p:pic>
        <p:nvPicPr>
          <p:cNvPr id="136" name="3.2-deal+listing-revised.drawio.png" descr="3.2-deal+listing-revised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3139" y="1784165"/>
            <a:ext cx="13297722" cy="10147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05.01 Sort Through the Database"/>
          <p:cNvSpPr txBox="1"/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05.01 Sort Through the Database</a:t>
            </a:r>
          </a:p>
        </p:txBody>
      </p:sp>
      <p:pic>
        <p:nvPicPr>
          <p:cNvPr id="139" name="5.01-sort-db-revised.drawio.png" descr="5.01-sort-db-revised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2325" y="1946951"/>
            <a:ext cx="7339350" cy="9822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05.03 Showing Sponsored Devices"/>
          <p:cNvSpPr txBox="1"/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05.03 Showing Sponsored Devices</a:t>
            </a:r>
          </a:p>
        </p:txBody>
      </p:sp>
      <p:pic>
        <p:nvPicPr>
          <p:cNvPr id="142" name="5.3-show-sponsored-revised.drawio.png" descr="5.3-show-sponsored-revised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5462" y="2198059"/>
            <a:ext cx="10973076" cy="9319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