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3"/>
    <p:restoredTop sz="94538"/>
  </p:normalViewPr>
  <p:slideViewPr>
    <p:cSldViewPr snapToGrid="0" snapToObjects="1">
      <p:cViewPr varScale="1">
        <p:scale>
          <a:sx n="106" d="100"/>
          <a:sy n="106" d="100"/>
        </p:scale>
        <p:origin x="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98"/>
            <a:ext cx="8229600" cy="1143000"/>
          </a:xfrm>
        </p:spPr>
        <p:txBody>
          <a:bodyPr/>
          <a:lstStyle/>
          <a:p>
            <a:r>
              <a:rPr lang="en-US" sz="1800" b="1" dirty="0">
                <a:solidFill>
                  <a:prstClr val="black"/>
                </a:solidFill>
              </a:rPr>
              <a:t>Conceptual ER Diagram</a:t>
            </a:r>
            <a:br>
              <a:rPr lang="en-US" sz="1800" b="1" dirty="0">
                <a:solidFill>
                  <a:prstClr val="black"/>
                </a:solidFill>
              </a:rPr>
            </a:br>
            <a:r>
              <a:rPr lang="en-US" sz="1800" b="1" dirty="0">
                <a:solidFill>
                  <a:prstClr val="black"/>
                </a:solidFill>
              </a:rPr>
              <a:t>Tech Selector 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E714A-D783-4992-87F4-125B2E47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882"/>
            <a:ext cx="9144000" cy="52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Logical ER Diagram</a:t>
            </a:r>
            <a:br>
              <a:rPr lang="en-US" sz="1800" b="1" dirty="0"/>
            </a:br>
            <a:r>
              <a:rPr lang="en-US" sz="1800" b="1" dirty="0"/>
              <a:t>Tech Selector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D57D5-ABBB-CB4F-9EAB-4397BDDD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36" y="1311965"/>
            <a:ext cx="7398689" cy="41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Conceptual ER Diagram Tech Selector Website</vt:lpstr>
      <vt:lpstr>Logical ER Diagram Tech Selector Website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Microsoft Office User</cp:lastModifiedBy>
  <cp:revision>19</cp:revision>
  <dcterms:created xsi:type="dcterms:W3CDTF">2016-11-14T23:01:23Z</dcterms:created>
  <dcterms:modified xsi:type="dcterms:W3CDTF">2022-02-21T00:41:25Z</dcterms:modified>
</cp:coreProperties>
</file>