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2F26-3BFF-4099-90D9-EEECBD1C1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21B4-1848-4198-852F-20954E9E4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6370-0CE7-452E-99D7-8D5A594A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F0B2-2B85-43CB-AB52-9C24CC57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899D-E459-4204-BC67-E2FE2C1F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7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33CD-0F01-4DA6-81A6-D3BB2608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D518-651A-4290-80B4-ADFDA12DA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F6CA-1739-4913-AB3D-ED9C218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D433-3B02-46C0-84D8-DB18FE30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5334-3B6E-4233-A0C3-451A6DD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E00A2-6C52-49D6-9698-D8FC9AD1C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A0E6-E6E7-4BC1-8CA8-71F23499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77FC6-5D70-4696-8072-A0FA8BC4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9A6-F021-4DC6-A5E7-F113DE26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66D92-F2A4-4D9C-A840-31D788B0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7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07F-1310-421D-9258-82C2FCFD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2129-12B7-4F30-A6E5-806F300C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CAE3-5DCB-4AAE-8031-A833021E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F341-F122-4494-9DD6-9EF7F2B5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E6A0-8BFF-4B9D-87FD-16D3DE29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B00F-455C-4FDB-9D9A-65FB62B7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D33B0-109B-475D-A031-A013B3A66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8181B-8E29-4110-8945-114FC6F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3083-42AE-428D-84D0-91324E8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0B40-E3BA-430A-A071-20798523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37BE-D6F5-4F70-9C24-21B37855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89C7-F4BB-4556-B300-BDF64CF9C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64118-A4D5-4C1A-A6EF-316DEB1B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23FD-FFD5-45B4-A613-90951888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0C79A-9D18-4076-8285-2B4A13DF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BEB35-3AE9-4561-83E2-51951E8D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DC77-3A09-4201-862C-1975C5F0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CDB3-3E3A-4306-9295-EB96EC05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8592D-DCD3-48CF-8E5E-C8C2D5405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69B37-2120-44F7-A85E-FF0068490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4955C-CEBA-4B80-9AED-445F95990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EE495-0F35-4291-A93B-5AF81070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071D-0A57-4C58-83B8-4FC0E25A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8E279-E0D4-42A7-AF7C-B88368DE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7FD1-590D-4C65-8B2A-279DFECB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90CA8-48F5-484C-ABCF-168D6CC9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573FD-F087-45BD-800F-9682ADB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9CE5-2A91-449A-BB69-BFAC1AA2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1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C124A-3481-421B-8ADA-C18B041D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7D714-143B-4959-B158-1F7995D6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B705-C5E9-48FF-8B6F-1891A5E6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8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BEF-315A-4A12-9DA2-50ED387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9A5A-4B6D-4258-9C9A-ACF863FA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F766-B489-4773-BF4C-4A7528B77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94E91-45DB-4851-BE36-7B1F21E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ED7A-A46C-4551-A314-8416F97E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02A74-A48B-42BA-9D11-BF0270EE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E60C-AB34-4759-839A-EB8D343A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37921-9458-42ED-B227-129D15F29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388C-97D8-48DA-8379-DCE49B04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7CA0-28EB-42DE-9866-26A4A105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E61E-D309-489A-8566-9559B3FC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139C-A86B-42C3-9F2A-60AC8AB7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3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6167-0A35-475A-BF30-A1F2BF9C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60F6-DB19-43B1-8741-67640C574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836E-59FE-4C82-BD3A-B9F0A52F6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EFE7-DC0B-49B3-9A80-1A54CA0AF6C1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E907-5CA5-48D7-8686-3F725E2EC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D82F-14DB-48E3-8A52-53DECB6F3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C96D-B588-4006-97F3-1E8DF9D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aygpt303/Tech-selecto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62-1A26-4DC3-B306-F023977F3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Sample and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138C6-C39B-445E-9334-3BA0F8226166}"/>
              </a:ext>
            </a:extLst>
          </p:cNvPr>
          <p:cNvSpPr txBox="1"/>
          <p:nvPr/>
        </p:nvSpPr>
        <p:spPr>
          <a:xfrm>
            <a:off x="3014134" y="937697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Techselector</a:t>
            </a:r>
          </a:p>
        </p:txBody>
      </p:sp>
    </p:spTree>
    <p:extLst>
      <p:ext uri="{BB962C8B-B14F-4D97-AF65-F5344CB8AC3E}">
        <p14:creationId xmlns:p14="http://schemas.microsoft.com/office/powerpoint/2010/main" val="226038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CAB-4065-4F6B-B5E6-270DA6B9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E463-B803-431A-9EF3-232938FF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</a:t>
            </a:r>
            <a:r>
              <a:rPr lang="en-US" dirty="0" err="1"/>
              <a:t>github</a:t>
            </a:r>
            <a:r>
              <a:rPr lang="en-US" dirty="0"/>
              <a:t> link of the project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linkClick r:id="rId2"/>
              </a:rPr>
              <a:t>https://github.com/ajaygpt303/Tech-selector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77F-F303-4BED-93EF-C2E6B740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code screenshot and code samples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B21E20A-C64A-4B7F-AC37-855D95DE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050"/>
            <a:ext cx="99917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1775FEA-42F0-4319-8182-480847B42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0075"/>
            <a:ext cx="108394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0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A3ED24A-4491-47C7-92E0-91C83E48A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485775"/>
            <a:ext cx="110775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3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5EDAFE-184E-44C3-AC89-F0A9FB943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77868"/>
            <a:ext cx="10848975" cy="3616214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173F8CD-CC50-497F-9316-C37B0F7BE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894082"/>
            <a:ext cx="11315700" cy="19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9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Code Sample and Github Link</vt:lpstr>
      <vt:lpstr>GitHub Link</vt:lpstr>
      <vt:lpstr>Github code screenshot and code samples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Sample and Github Link</dc:title>
  <dc:creator>Anil Bandari</dc:creator>
  <cp:lastModifiedBy>Gupta, Mr. Ajay Vishwaprakash</cp:lastModifiedBy>
  <cp:revision>8</cp:revision>
  <dcterms:created xsi:type="dcterms:W3CDTF">2020-04-03T14:45:28Z</dcterms:created>
  <dcterms:modified xsi:type="dcterms:W3CDTF">2022-02-25T05:20:22Z</dcterms:modified>
</cp:coreProperties>
</file>