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33"/>
  </p:normalViewPr>
  <p:slideViewPr>
    <p:cSldViewPr snapToGrid="0" snapToObjects="1">
      <p:cViewPr varScale="1">
        <p:scale>
          <a:sx n="103" d="100"/>
          <a:sy n="103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C792-9573-4343-B2C0-DBB358E9B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0B8A3-80D5-2B49-933E-5B1BBEDC6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7BE04-A2A8-4245-A527-4033D2E1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6220E-7A2E-C744-B912-00D3FCE8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38C3E-2A78-4C45-BCFE-BE5AEC11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5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5A98-5519-2446-8088-B5EDF587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45163-9433-DD4E-9F76-4F2954330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F79B9-527E-5745-B515-2AB473ACE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4CAF6-244F-5840-8C69-F4A1E747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06150-9F51-F348-8EC8-97B9DE9E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2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949328-3106-264D-83AA-D56C97752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216AE-E410-004B-BBA8-6AD8732F5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A1F5D-9B9B-AF47-B97E-889441D6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8F176-698F-CB41-ABE7-D3262D4CC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5974E-58F8-F949-B1FE-E1068EA8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1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DAD6-3B58-B440-A6AF-513B677C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948A4-8A9B-224E-81E5-A7F3CE732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965AA-7120-2A44-8DFD-C545C917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7FC7D-2F61-7C4E-9F93-CED08150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0C75A-3801-A648-8761-648627A8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7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2378C-6572-004B-B15C-2DA80DBFD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A1F31-5A4D-3E42-9C6E-A5FF09C2F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24CD7-4C47-1D41-934F-C52282A1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79073-39E5-8C4E-A370-4144A9C4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F6D34-55EF-794B-B115-2C697403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0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6BFA-0F98-5344-868F-52D450C8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C7B1E-A9F7-F841-A8BF-3E78F0B8D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70A4E-45BC-8F4F-A726-121109FB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48D34-F717-AC4A-9198-40F4A5B6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D9C3C-E7E0-314F-9A2D-CC1146F1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0E1EC-4E0E-294D-BD27-E6568935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2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FBF3-A434-2240-A07B-DA78F4DB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F0849-3139-5F47-B1A9-E33D123BE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AE8D8-826A-0B4D-8D14-622E778D0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5652B-E24B-1543-9C2B-EFD0F29A0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C1D75-8172-034A-A30E-896052681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DCDA4-E0A2-5343-8944-9A109207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6A3E72-076F-734F-98D9-B4F8EF997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0B76A4-0EED-CA4D-A12B-2FBD0F9A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6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D69E-04AD-EC48-BC94-262D859B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B3941-3F34-DD48-ADC4-E7C387EF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DF66A6-BA62-184B-BC74-6EA12F0BE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F0F8D-FA3B-FE4E-8853-7F4B4F20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4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7D006-B085-6A44-A175-53D99B05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276F9-8E68-DE43-86FA-2207890C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BC361-2B7F-6043-893A-33069357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2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2D9A-1320-2148-A559-42DA48E0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F7203-706B-0142-AEEF-697318033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A9CD4-B290-9348-A9EB-750975122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0304F-9449-E844-B747-495ADEBE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B12AD-5B0D-9443-AD50-EFE7168A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4FB93-603F-4747-B9B5-E1FAD700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9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8741-01C2-F243-A03E-DF9C364D8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C6ED1-451B-524A-BA9D-E96C42BB4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73811-0ECD-AB4B-9992-9B2A0DDE6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AFBA5-6A71-0347-886C-97471A66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49771-FCE8-7D4F-98BC-BF198EC1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5A569-534A-6648-AB10-64EDD15F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7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702CFC-C2A1-104D-A46D-DAA30092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AA981-E9A2-9142-A578-5BA2648B6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0DEA6-900A-0249-B112-03AC5F13E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5DC40-FA5B-4042-B53E-C238E2BACF7B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BEA6E-EAD1-2D43-8C59-70C188CA7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0169A-4025-4346-99C2-CD4B2EC83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0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E80CA06-1D63-4C27-A348-E9E3D0F50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49" y="614698"/>
            <a:ext cx="7813680" cy="56286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18BF9C-A713-4424-B39C-4101610A5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546" y="1484993"/>
            <a:ext cx="838273" cy="6315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F70C58-44AE-4787-8E89-8E2427705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682" y="4623189"/>
            <a:ext cx="838273" cy="6315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7C1951-B145-420E-B053-C1D934C50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761" y="5383763"/>
            <a:ext cx="472707" cy="4214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1CE82D-B6B7-42BB-9747-93ADB0621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624" y="5320012"/>
            <a:ext cx="644056" cy="48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6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2DEF47-E235-664E-BF3E-C565BA7A4373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Interface Table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F0A1EA-B746-6F48-94D6-CD0B6F576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31331"/>
              </p:ext>
            </p:extLst>
          </p:nvPr>
        </p:nvGraphicFramePr>
        <p:xfrm>
          <a:off x="4207933" y="1672910"/>
          <a:ext cx="7345892" cy="3263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797">
                  <a:extLst>
                    <a:ext uri="{9D8B030D-6E8A-4147-A177-3AD203B41FA5}">
                      <a16:colId xmlns:a16="http://schemas.microsoft.com/office/drawing/2014/main" val="2108296042"/>
                    </a:ext>
                  </a:extLst>
                </a:gridCol>
                <a:gridCol w="1166724">
                  <a:extLst>
                    <a:ext uri="{9D8B030D-6E8A-4147-A177-3AD203B41FA5}">
                      <a16:colId xmlns:a16="http://schemas.microsoft.com/office/drawing/2014/main" val="3416005322"/>
                    </a:ext>
                  </a:extLst>
                </a:gridCol>
                <a:gridCol w="1146398">
                  <a:extLst>
                    <a:ext uri="{9D8B030D-6E8A-4147-A177-3AD203B41FA5}">
                      <a16:colId xmlns:a16="http://schemas.microsoft.com/office/drawing/2014/main" val="782379248"/>
                    </a:ext>
                  </a:extLst>
                </a:gridCol>
                <a:gridCol w="922810">
                  <a:extLst>
                    <a:ext uri="{9D8B030D-6E8A-4147-A177-3AD203B41FA5}">
                      <a16:colId xmlns:a16="http://schemas.microsoft.com/office/drawing/2014/main" val="638384040"/>
                    </a:ext>
                  </a:extLst>
                </a:gridCol>
                <a:gridCol w="1115909">
                  <a:extLst>
                    <a:ext uri="{9D8B030D-6E8A-4147-A177-3AD203B41FA5}">
                      <a16:colId xmlns:a16="http://schemas.microsoft.com/office/drawing/2014/main" val="4213154033"/>
                    </a:ext>
                  </a:extLst>
                </a:gridCol>
                <a:gridCol w="2508254">
                  <a:extLst>
                    <a:ext uri="{9D8B030D-6E8A-4147-A177-3AD203B41FA5}">
                      <a16:colId xmlns:a16="http://schemas.microsoft.com/office/drawing/2014/main" val="1303853610"/>
                    </a:ext>
                  </a:extLst>
                </a:gridCol>
              </a:tblGrid>
              <a:tr h="340403">
                <a:tc>
                  <a:txBody>
                    <a:bodyPr/>
                    <a:lstStyle/>
                    <a:p>
                      <a:r>
                        <a:rPr lang="en-US" sz="1400"/>
                        <a:t>No</a:t>
                      </a:r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Description</a:t>
                      </a:r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Source</a:t>
                      </a:r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Target</a:t>
                      </a:r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Frequency</a:t>
                      </a:r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Validation</a:t>
                      </a:r>
                    </a:p>
                  </a:txBody>
                  <a:tcPr marL="73191" marR="73191" marT="36595" marB="36595"/>
                </a:tc>
                <a:extLst>
                  <a:ext uri="{0D108BD9-81ED-4DB2-BD59-A6C34878D82A}">
                    <a16:rowId xmlns:a16="http://schemas.microsoft.com/office/drawing/2014/main" val="295275093"/>
                  </a:ext>
                </a:extLst>
              </a:tr>
              <a:tr h="1036679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Display Ads</a:t>
                      </a:r>
                    </a:p>
                    <a:p>
                      <a:endParaRPr lang="en-US" sz="1400" dirty="0"/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Ad Network</a:t>
                      </a:r>
                    </a:p>
                    <a:p>
                      <a:endParaRPr lang="en-US" sz="1400" dirty="0"/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Tech Selector</a:t>
                      </a:r>
                    </a:p>
                    <a:p>
                      <a:endParaRPr lang="en-US" sz="1400"/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Real-time</a:t>
                      </a:r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Displays advertises regarding different products.</a:t>
                      </a:r>
                    </a:p>
                    <a:p>
                      <a:endParaRPr lang="en-US" sz="1400" dirty="0"/>
                    </a:p>
                  </a:txBody>
                  <a:tcPr marL="73191" marR="73191" marT="36595" marB="36595"/>
                </a:tc>
                <a:extLst>
                  <a:ext uri="{0D108BD9-81ED-4DB2-BD59-A6C34878D82A}">
                    <a16:rowId xmlns:a16="http://schemas.microsoft.com/office/drawing/2014/main" val="3383618495"/>
                  </a:ext>
                </a:extLst>
              </a:tr>
              <a:tr h="626696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Refers customers</a:t>
                      </a:r>
                    </a:p>
                    <a:p>
                      <a:endParaRPr lang="en-US" sz="1400" dirty="0"/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Tech Selector</a:t>
                      </a:r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Electronic Retailers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Real-time</a:t>
                      </a:r>
                    </a:p>
                    <a:p>
                      <a:endParaRPr lang="en-US" sz="1400" dirty="0"/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Redirect Customer to the website where they can find best deals for their products.</a:t>
                      </a:r>
                    </a:p>
                    <a:p>
                      <a:endParaRPr lang="en-US" sz="1400" dirty="0"/>
                    </a:p>
                  </a:txBody>
                  <a:tcPr marL="73191" marR="73191" marT="36595" marB="36595"/>
                </a:tc>
                <a:extLst>
                  <a:ext uri="{0D108BD9-81ED-4DB2-BD59-A6C34878D82A}">
                    <a16:rowId xmlns:a16="http://schemas.microsoft.com/office/drawing/2014/main" val="2490927267"/>
                  </a:ext>
                </a:extLst>
              </a:tr>
              <a:tr h="572494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Handles ad Revenue</a:t>
                      </a:r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Banks</a:t>
                      </a:r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Tech Selector</a:t>
                      </a:r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Real-time</a:t>
                      </a:r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Revenue Generated will be taken care by the banks.</a:t>
                      </a:r>
                    </a:p>
                  </a:txBody>
                  <a:tcPr marL="73191" marR="73191" marT="36595" marB="36595"/>
                </a:tc>
                <a:extLst>
                  <a:ext uri="{0D108BD9-81ED-4DB2-BD59-A6C34878D82A}">
                    <a16:rowId xmlns:a16="http://schemas.microsoft.com/office/drawing/2014/main" val="327310166"/>
                  </a:ext>
                </a:extLst>
              </a:tr>
              <a:tr h="38682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 marL="73191" marR="73191" marT="36595" marB="36595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191" marR="73191" marT="36595" marB="36595"/>
                </a:tc>
                <a:extLst>
                  <a:ext uri="{0D108BD9-81ED-4DB2-BD59-A6C34878D82A}">
                    <a16:rowId xmlns:a16="http://schemas.microsoft.com/office/drawing/2014/main" val="813309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06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20B9-85A7-4723-8536-5E2B613E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+mn-lt"/>
              </a:rPr>
              <a:t>Revision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1ECB3-86E8-4185-9394-CB1FD05B0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+mj-lt"/>
              </a:rPr>
              <a:t>Added a new point “Display Ads” to the System Interface Table.</a:t>
            </a:r>
          </a:p>
          <a:p>
            <a:r>
              <a:rPr lang="en-IN" sz="2400" dirty="0">
                <a:latin typeface="+mj-lt"/>
              </a:rPr>
              <a:t>Removed point number 1 “Provide Device Information” from the System Interface Table.</a:t>
            </a:r>
          </a:p>
          <a:p>
            <a:r>
              <a:rPr lang="en-IN" sz="2400" dirty="0">
                <a:latin typeface="+mj-lt"/>
              </a:rPr>
              <a:t>Removed point number 2 “Provide Review Score” from the System Interface Table.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3950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9011</TotalTime>
  <Words>111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Revision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Daksh Jasani</cp:lastModifiedBy>
  <cp:revision>46</cp:revision>
  <cp:lastPrinted>2018-10-02T13:37:47Z</cp:lastPrinted>
  <dcterms:created xsi:type="dcterms:W3CDTF">2018-09-27T21:41:54Z</dcterms:created>
  <dcterms:modified xsi:type="dcterms:W3CDTF">2022-02-07T14:25:19Z</dcterms:modified>
</cp:coreProperties>
</file>