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 b="def" i="def"/>
      <a:tcStyle>
        <a:tcBdr/>
        <a:fill>
          <a:solidFill>
            <a:srgbClr val="FFE8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firstCol>
    <a:la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/>
          <p:nvPr>
            <p:ph type="body" sz="quarter" idx="1" hasCustomPrompt="1"/>
          </p:nvPr>
        </p:nvSpPr>
        <p:spPr>
          <a:xfrm>
            <a:off x="1201340" y="11859862"/>
            <a:ext cx="2197100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21" hasCustomPrompt="1"/>
          </p:nvPr>
        </p:nvSpPr>
        <p:spPr>
          <a:xfrm>
            <a:off x="1201342" y="7223190"/>
            <a:ext cx="21971002" cy="1905002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Presentation Subtitle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6"/>
            <a:ext cx="21971000" cy="7241586"/>
          </a:xfrm>
          <a:prstGeom prst="rect">
            <a:avLst/>
          </a:prstGeom>
        </p:spPr>
        <p:txBody>
          <a:bodyPr numCol="1" spcCol="38100"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/>
          <p:nvPr>
            <p:ph type="body" sz="quarter" idx="1" hasCustomPrompt="1"/>
          </p:nvPr>
        </p:nvSpPr>
        <p:spPr>
          <a:xfrm>
            <a:off x="2430024" y="10675453"/>
            <a:ext cx="2020005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Attribution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Body Level One…"/>
          <p:cNvSpPr txBox="1"/>
          <p:nvPr>
            <p:ph type="body" sz="half" idx="21" hasCustomPrompt="1"/>
          </p:nvPr>
        </p:nvSpPr>
        <p:spPr>
          <a:xfrm>
            <a:off x="1753923" y="4939860"/>
            <a:ext cx="20876154" cy="3836281"/>
          </a:xfrm>
          <a:prstGeom prst="rect">
            <a:avLst/>
          </a:prstGeom>
        </p:spPr>
        <p:txBody>
          <a:bodyPr numCol="1" spcCol="38100"/>
          <a:lstStyle>
            <a:lvl1pPr marL="469900" indent="-300876">
              <a:spcBef>
                <a:spcPts val="0"/>
              </a:spcBef>
              <a:buSzTx/>
              <a:buNone/>
              <a:defRPr spc="-20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“Notable Quote”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07690" y="1106137"/>
            <a:ext cx="21968621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Body Level One…"/>
          <p:cNvSpPr txBox="1"/>
          <p:nvPr>
            <p:ph type="body" sz="quarter" idx="22" hasCustomPrompt="1"/>
          </p:nvPr>
        </p:nvSpPr>
        <p:spPr>
          <a:xfrm>
            <a:off x="1206500" y="11609909"/>
            <a:ext cx="21971000" cy="1116953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Presentation Subtitle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Body Level One…"/>
          <p:cNvSpPr txBox="1"/>
          <p:nvPr>
            <p:ph type="body" idx="21" hasCustomPrompt="1"/>
          </p:nvPr>
        </p:nvSpPr>
        <p:spPr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9779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1" name="Body Level One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5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Agenda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Body Level One…"/>
          <p:cNvSpPr txBox="1"/>
          <p:nvPr>
            <p:ph type="body" idx="21" hasCustomPrompt="1"/>
          </p:nvPr>
        </p:nvSpPr>
        <p:spPr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99" sz="5500"/>
            </a:lvl1pPr>
          </a:lstStyle>
          <a:p>
            <a:pPr/>
            <a:r>
              <a:t>Agenda Topics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2" spcCol="109855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3653366" y="2743200"/>
            <a:ext cx="19507201" cy="1505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techselector-logical-arch.drawio.png" descr="techselector-logical-arch.drawi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21396" y="1478825"/>
            <a:ext cx="15941207" cy="10758351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Tech Selector Architecture Diagram"/>
          <p:cNvSpPr txBox="1"/>
          <p:nvPr/>
        </p:nvSpPr>
        <p:spPr>
          <a:xfrm>
            <a:off x="9746158" y="319462"/>
            <a:ext cx="489168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Tech Selector Architecture Diagram</a:t>
            </a:r>
          </a:p>
        </p:txBody>
      </p:sp>
      <p:sp>
        <p:nvSpPr>
          <p:cNvPr id="153" name="Rectangle"/>
          <p:cNvSpPr/>
          <p:nvPr/>
        </p:nvSpPr>
        <p:spPr>
          <a:xfrm>
            <a:off x="10390158" y="5101971"/>
            <a:ext cx="2001322" cy="1270001"/>
          </a:xfrm>
          <a:prstGeom prst="rect">
            <a:avLst/>
          </a:prstGeom>
          <a:solidFill>
            <a:srgbClr val="DDE7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4" name="Rectangle"/>
          <p:cNvSpPr/>
          <p:nvPr/>
        </p:nvSpPr>
        <p:spPr>
          <a:xfrm>
            <a:off x="17966993" y="6365894"/>
            <a:ext cx="2001322" cy="1270001"/>
          </a:xfrm>
          <a:prstGeom prst="rect">
            <a:avLst/>
          </a:prstGeom>
          <a:solidFill>
            <a:srgbClr val="DDE7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techselector-process.drawio.png" descr="techselector-process.drawi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18146" y="1078819"/>
            <a:ext cx="17363773" cy="11558362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Tech Selector Architecture Diagram"/>
          <p:cNvSpPr txBox="1"/>
          <p:nvPr/>
        </p:nvSpPr>
        <p:spPr>
          <a:xfrm>
            <a:off x="9746158" y="335783"/>
            <a:ext cx="489168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Tech Selector Architecture Diagram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ch Selector Architecture Diagram"/>
          <p:cNvSpPr txBox="1"/>
          <p:nvPr/>
        </p:nvSpPr>
        <p:spPr>
          <a:xfrm>
            <a:off x="9910712" y="440500"/>
            <a:ext cx="489168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Tech Selector Architecture Diagram</a:t>
            </a:r>
          </a:p>
        </p:txBody>
      </p:sp>
      <p:pic>
        <p:nvPicPr>
          <p:cNvPr id="160" name="techselector-arch-phys.drawio.png" descr="techselector-arch-phys.drawi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16352" y="978425"/>
            <a:ext cx="15687521" cy="126491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vis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Revisions</a:t>
            </a:r>
          </a:p>
        </p:txBody>
      </p:sp>
      <p:sp>
        <p:nvSpPr>
          <p:cNvPr id="163" name="Slide Subtitle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Body Level One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Removed “customer support” and duplicate “database management service” entries from the layered logical view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