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733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23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61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54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06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2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B8B1EF-4CC3-4669-908D-F6C079237412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A8E860-1827-422B-BB1F-FE4793B2F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ckify.com/blog/how-to-use-a-to-do-list/" TargetMode="External"/><Relationship Id="rId2" Type="http://schemas.openxmlformats.org/officeDocument/2006/relationships/hyperlink" Target="https://en.wikipedia.org/wiki/Emai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FC4C80-C4E8-4626-B37B-EF7FEB8A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4404220"/>
            <a:ext cx="5534245" cy="2194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13D61-67BA-427A-B67C-3DAAB6D8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52" y="1709301"/>
            <a:ext cx="3491020" cy="15079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61CFC4-42E4-4BCA-B13C-F1653E295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455" y="151002"/>
            <a:ext cx="2956420" cy="29564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BF81D4-9716-47EB-A716-5934589D1435}"/>
              </a:ext>
            </a:extLst>
          </p:cNvPr>
          <p:cNvSpPr/>
          <p:nvPr/>
        </p:nvSpPr>
        <p:spPr>
          <a:xfrm>
            <a:off x="7189365" y="4474009"/>
            <a:ext cx="53066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A.Karthicraja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P.Vigneshwaran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R.Ajay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7D365-2E31-415A-A491-E6F290A872E9}"/>
              </a:ext>
            </a:extLst>
          </p:cNvPr>
          <p:cNvSpPr/>
          <p:nvPr/>
        </p:nvSpPr>
        <p:spPr>
          <a:xfrm>
            <a:off x="7566744" y="3750579"/>
            <a:ext cx="19447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Done </a:t>
            </a: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8723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9B29-CA54-4458-B254-9D711D88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var( --e-global-typography-primary-font-family )"/>
              </a:rPr>
              <a:t>What is a </a:t>
            </a:r>
            <a:r>
              <a:rPr lang="en-US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var( --e-global-typography-primary-font-family )"/>
              </a:rPr>
              <a:t>ToDo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var( --e-global-typography-primary-font-family )"/>
              </a:rPr>
              <a:t> List?</a:t>
            </a:r>
            <a:br>
              <a:rPr lang="en-US" b="0" i="0" dirty="0">
                <a:solidFill>
                  <a:srgbClr val="424242"/>
                </a:solidFill>
                <a:effectLst/>
                <a:latin typeface="var( --e-global-typography-primary-font-family 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B8F4-3517-4915-83EF-94DD6A27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var( --e-global-typography-primary-font-family )"/>
              </a:rPr>
              <a:t>Simple tool to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var( --e-global-typography-primary-font-family )"/>
              </a:rPr>
              <a:t>organise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var( --e-global-typography-primary-font-family )"/>
              </a:rPr>
              <a:t> everything</a:t>
            </a:r>
          </a:p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It’s a list of tasks you need to complete, or things that you want to do.</a:t>
            </a:r>
            <a:r>
              <a:rPr lang="en-US" b="0" i="1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 </a:t>
            </a:r>
            <a:b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</a:b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Montserrat"/>
            </a:endParaRP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Most typically, they’re organized in order of priority. Traditionally, they’re written on a piece of paper. As technology has evolved we have been able to create a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todo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lists with excel spreadsheets, word documents, 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 lists,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todo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list apps, </a:t>
            </a:r>
            <a:r>
              <a:rPr lang="en-US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microsoft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 to do and google to do list to name a few. You can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a to do list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 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ontserrat"/>
              </a:rPr>
              <a:t>in your home and personal life, or in the workplace.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77D8E-2687-42F8-AD9D-BD221A4C9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471615"/>
            <a:ext cx="10419126" cy="5914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00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752D-F40D-4C03-9721-C9D366E2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urw-din"/>
              </a:rPr>
              <a:t>The  Major tasks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012A-8848-4142-B7F0-43AA404F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Add tasks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Update tasks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Read tasks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urw-din"/>
              </a:rPr>
              <a:t>Delete tasks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5. Prioritize tasks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6.Completed Status tasks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7.Mutiple Tasks Delete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5232A-CD40-4E39-A578-78E26C6E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83" y="1766697"/>
            <a:ext cx="7083340" cy="47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8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C6CB-6500-499A-907D-D5B6BC0D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0ADA8-2921-426D-8684-F44ADAF29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38" y="1828800"/>
            <a:ext cx="7564974" cy="4351338"/>
          </a:xfrm>
        </p:spPr>
      </p:pic>
    </p:spTree>
    <p:extLst>
      <p:ext uri="{BB962C8B-B14F-4D97-AF65-F5344CB8AC3E}">
        <p14:creationId xmlns:p14="http://schemas.microsoft.com/office/powerpoint/2010/main" val="220921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C8A97-8416-4DC1-A104-2F75CD9FF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2" y="459879"/>
            <a:ext cx="10452682" cy="598028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5BFA76-65B0-4E84-9759-930E39229067}"/>
              </a:ext>
            </a:extLst>
          </p:cNvPr>
          <p:cNvSpPr/>
          <p:nvPr/>
        </p:nvSpPr>
        <p:spPr>
          <a:xfrm>
            <a:off x="-83890" y="4152549"/>
            <a:ext cx="11325138" cy="24244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0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C648-71C3-47B8-9877-F0775DBA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Languages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BD02C-FAA2-41E7-B8D9-9B840BFB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76" y="1825581"/>
            <a:ext cx="8313504" cy="314905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25E2D9-9902-464E-A4F2-0D238D4F4C2D}"/>
              </a:ext>
            </a:extLst>
          </p:cNvPr>
          <p:cNvSpPr/>
          <p:nvPr/>
        </p:nvSpPr>
        <p:spPr>
          <a:xfrm>
            <a:off x="2473709" y="5108895"/>
            <a:ext cx="727429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With MVC Architecture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08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2B56-715B-431C-AB52-F1E9434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MVC?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E8723-111E-4100-831F-879EDF863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66" y="1828800"/>
            <a:ext cx="6775918" cy="4351338"/>
          </a:xfrm>
        </p:spPr>
      </p:pic>
    </p:spTree>
    <p:extLst>
      <p:ext uri="{BB962C8B-B14F-4D97-AF65-F5344CB8AC3E}">
        <p14:creationId xmlns:p14="http://schemas.microsoft.com/office/powerpoint/2010/main" val="32115641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270</TotalTime>
  <Words>158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Adobe Fan Heiti Std B</vt:lpstr>
      <vt:lpstr>Microsoft YaHei Light</vt:lpstr>
      <vt:lpstr>Adobe Arabic</vt:lpstr>
      <vt:lpstr>Adobe Caslon Pro Bold</vt:lpstr>
      <vt:lpstr>Arial</vt:lpstr>
      <vt:lpstr>Century Schoolbook</vt:lpstr>
      <vt:lpstr>Montserrat</vt:lpstr>
      <vt:lpstr>urw-din</vt:lpstr>
      <vt:lpstr>var( --e-global-typography-primary-font-family )</vt:lpstr>
      <vt:lpstr>Wingdings 2</vt:lpstr>
      <vt:lpstr>View</vt:lpstr>
      <vt:lpstr>PowerPoint Presentation</vt:lpstr>
      <vt:lpstr>What is a ToDo List? </vt:lpstr>
      <vt:lpstr>PowerPoint Presentation</vt:lpstr>
      <vt:lpstr>The  Major tasks</vt:lpstr>
      <vt:lpstr>Flow Chart</vt:lpstr>
      <vt:lpstr>PowerPoint Presentation</vt:lpstr>
      <vt:lpstr>Languages</vt:lpstr>
      <vt:lpstr>What is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List</dc:title>
  <dc:creator>Ajay aj</dc:creator>
  <cp:lastModifiedBy>Ajay aj</cp:lastModifiedBy>
  <cp:revision>13</cp:revision>
  <dcterms:created xsi:type="dcterms:W3CDTF">2021-03-06T05:59:17Z</dcterms:created>
  <dcterms:modified xsi:type="dcterms:W3CDTF">2021-03-13T05:42:51Z</dcterms:modified>
</cp:coreProperties>
</file>