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5D4D-3ABA-1845-8543-5CE1EE9FD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57FA-837C-564C-9323-55909ABC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9DBE-F264-C946-8B87-8B29302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D75C-766E-B440-A99E-88C6B83B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66E9-1944-7547-9E1B-1B7B868F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027D-349C-5445-A49D-9770AD24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9BC0-950B-5041-A063-D7C99CF5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BF82-0B9E-D74B-A624-E058CF5E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815-C958-924E-876A-C83F161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D2D5-0C22-B64C-8478-B4ABC751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043C3-61AB-9C43-BB44-94C69CEE2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25C75-D931-174F-9338-31AE39AF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2523-B54C-E442-BE9E-5DCD1E3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1CD2-A5BA-A049-81CA-EC3CBF7E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1F6A-C7E2-6B4D-9182-EBE6FEF0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321F-76C8-984F-9317-3976C60D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BFC8-8B1D-ED43-A924-DC5E1625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FDAC-8995-6242-AC89-5CD19F21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DBE3-34A8-8D4F-A179-28383C82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34B5-B503-8E46-9E31-8FEC4DB8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9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C388-5286-0A4B-B853-592173AD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8915-1AB9-004C-9293-982A68F1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164C-7317-EC49-B422-CCD85CC6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2773-735C-E841-B147-12C0E8CF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AD69-CD91-E640-9CF9-BE1604D9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D3EC-EC17-E241-8043-34DB5CBB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B328-A0B2-244B-BBE3-74BCA903F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4CFEB-FE19-694B-838D-37F00382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5305-FEC6-CD4C-A451-99D00767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14691-EE72-6443-AF31-01A7149F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6E30-A10E-F84A-A944-439585D2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224A-846E-134D-BE5B-D6C8D9C0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0BB-E2D9-FC43-8FF8-24608B00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957C-3BC0-F640-A988-C3FC2E99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859ED-6F77-C44E-9414-9B45BA4B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2321-0854-5E46-81DF-40B760FC8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8E213-703E-3843-92B5-A2590730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129D-C5C2-4443-8E7E-46383B6F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11F60-8FDC-204A-A425-B3341DA9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F10E-5CAE-0549-8668-B9F79119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C4B3-2548-314A-9122-7B26E25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3DE66-4C32-9649-B57F-598337D7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EB0FA-44DB-0641-B7A4-2B63A415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4360-ECE8-AF45-8923-57785E8B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ED53D-3B98-A444-9857-BDF9DA34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B089B-A0AB-404B-A735-D4D68B60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F89-B678-9F4D-BF76-83CDF435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1E34-4F4A-E94D-BD74-38C2C89F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6011F-0D8B-AD43-A265-989324FC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92A5-E984-114E-B9E2-53DF6F91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6907-CE2E-4143-AA0D-3D52C83D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45585-AD56-AF4B-B945-5359107E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4FA3-172C-7847-BEE4-82051FC5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136BE-BF89-2A43-94A6-80E717867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2415C-9374-4F4F-B81B-513096F3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9AF6-C882-7644-8183-A34983FD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4086-2021-6946-982A-1508B924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57EA-D3A6-D440-B9C7-352E768A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7BE86-F491-B04C-845F-B85C7B72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D5A6-2A24-8144-8961-C9F660A27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AF535-B72E-FF42-82CC-BF87CBEEF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4185-C277-484D-A402-5D6ED1F5381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8B10-13EC-1A41-9005-42B4F5395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30F3-0CAC-E248-B63B-7E768EFE2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2708-6154-D34B-850D-0D8C0D7B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80C2-8FCF-8544-A018-0774AC5D9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scalling</a:t>
            </a:r>
            <a:r>
              <a:rPr lang="en-US" dirty="0"/>
              <a:t> in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075A7-A14B-7F4F-887D-90F099B10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CE70-9CF3-D245-9DDF-F0F6EDF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27FF-7AFA-634B-A4E2-EDA7159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High Number of Request</a:t>
            </a:r>
          </a:p>
          <a:p>
            <a:pPr lvl="1"/>
            <a:r>
              <a:rPr lang="en-US" dirty="0"/>
              <a:t>Default: Single Threaded Process Block</a:t>
            </a:r>
          </a:p>
          <a:p>
            <a:r>
              <a:rPr lang="en-US" dirty="0"/>
              <a:t>Hitting Computationally slow API end point</a:t>
            </a:r>
          </a:p>
          <a:p>
            <a:pPr lvl="1"/>
            <a:r>
              <a:rPr lang="en-US" dirty="0"/>
              <a:t>Default: Single Threaded Process block</a:t>
            </a:r>
          </a:p>
          <a:p>
            <a:r>
              <a:rPr lang="en-US" dirty="0"/>
              <a:t>Server Failure</a:t>
            </a:r>
          </a:p>
          <a:p>
            <a:pPr lvl="1"/>
            <a:r>
              <a:rPr lang="en-US" dirty="0"/>
              <a:t>Default: Single Threaded Process block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BB01B-735A-DD4B-A37F-309DCBAAF759}"/>
              </a:ext>
            </a:extLst>
          </p:cNvPr>
          <p:cNvSpPr/>
          <p:nvPr/>
        </p:nvSpPr>
        <p:spPr>
          <a:xfrm>
            <a:off x="2153653" y="5209674"/>
            <a:ext cx="1155032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9AB46-444F-804F-AACE-5129DF1972FD}"/>
              </a:ext>
            </a:extLst>
          </p:cNvPr>
          <p:cNvSpPr/>
          <p:nvPr/>
        </p:nvSpPr>
        <p:spPr>
          <a:xfrm>
            <a:off x="4303295" y="5209674"/>
            <a:ext cx="1155032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EE99D-40EE-8444-8E52-031271A0C1CD}"/>
              </a:ext>
            </a:extLst>
          </p:cNvPr>
          <p:cNvSpPr/>
          <p:nvPr/>
        </p:nvSpPr>
        <p:spPr>
          <a:xfrm>
            <a:off x="6757737" y="5205664"/>
            <a:ext cx="1155032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Bottlenecks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EC198-C21F-6245-8577-7FADB81F698D}"/>
              </a:ext>
            </a:extLst>
          </p:cNvPr>
          <p:cNvSpPr/>
          <p:nvPr/>
        </p:nvSpPr>
        <p:spPr>
          <a:xfrm>
            <a:off x="9184106" y="5205664"/>
            <a:ext cx="1155032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02341-85E6-D24B-B02A-7A40D4CBE78F}"/>
              </a:ext>
            </a:extLst>
          </p:cNvPr>
          <p:cNvCxnSpPr/>
          <p:nvPr/>
        </p:nvCxnSpPr>
        <p:spPr>
          <a:xfrm>
            <a:off x="838200" y="5354053"/>
            <a:ext cx="133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132B1-0175-9248-90D0-15BDFB67F2EA}"/>
              </a:ext>
            </a:extLst>
          </p:cNvPr>
          <p:cNvCxnSpPr/>
          <p:nvPr/>
        </p:nvCxnSpPr>
        <p:spPr>
          <a:xfrm>
            <a:off x="834190" y="5506453"/>
            <a:ext cx="133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156A03-A935-3144-AB4C-82867CC5B9D2}"/>
              </a:ext>
            </a:extLst>
          </p:cNvPr>
          <p:cNvCxnSpPr/>
          <p:nvPr/>
        </p:nvCxnSpPr>
        <p:spPr>
          <a:xfrm>
            <a:off x="834191" y="5686930"/>
            <a:ext cx="133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78858-8D1F-324C-B9CD-07C1B8F88B30}"/>
              </a:ext>
            </a:extLst>
          </p:cNvPr>
          <p:cNvCxnSpPr/>
          <p:nvPr/>
        </p:nvCxnSpPr>
        <p:spPr>
          <a:xfrm>
            <a:off x="834187" y="5831307"/>
            <a:ext cx="133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04197-D1B0-8C41-8D84-1DC554136C72}"/>
              </a:ext>
            </a:extLst>
          </p:cNvPr>
          <p:cNvCxnSpPr/>
          <p:nvPr/>
        </p:nvCxnSpPr>
        <p:spPr>
          <a:xfrm>
            <a:off x="834185" y="5939596"/>
            <a:ext cx="133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3D9190-BCD8-5647-857D-6676271B731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08685" y="5358816"/>
            <a:ext cx="992601" cy="2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999CA3-FDA1-D443-A990-BD93197350C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08685" y="5511216"/>
            <a:ext cx="988591" cy="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57970-600F-5A4D-B4D0-CCA9833C3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08685" y="5606716"/>
            <a:ext cx="988592" cy="8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61BE2-8F7B-B842-8F86-F0F24BAB8C1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08685" y="5606716"/>
            <a:ext cx="988588" cy="2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25910-48C1-0E43-B628-539A83C6787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08685" y="5606716"/>
            <a:ext cx="988586" cy="33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C40FCD-194F-974D-BC24-F5CA3135B016}"/>
              </a:ext>
            </a:extLst>
          </p:cNvPr>
          <p:cNvCxnSpPr>
            <a:cxnSpLocks/>
          </p:cNvCxnSpPr>
          <p:nvPr/>
        </p:nvCxnSpPr>
        <p:spPr>
          <a:xfrm flipV="1">
            <a:off x="5485393" y="5354053"/>
            <a:ext cx="1263314" cy="2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7F97AC-988C-C246-AEF9-A94ACA6AC890}"/>
              </a:ext>
            </a:extLst>
          </p:cNvPr>
          <p:cNvCxnSpPr>
            <a:cxnSpLocks/>
          </p:cNvCxnSpPr>
          <p:nvPr/>
        </p:nvCxnSpPr>
        <p:spPr>
          <a:xfrm flipV="1">
            <a:off x="5485393" y="5506453"/>
            <a:ext cx="1272344" cy="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6A8B24-87F8-FC45-A04C-C11A3504F752}"/>
              </a:ext>
            </a:extLst>
          </p:cNvPr>
          <p:cNvCxnSpPr>
            <a:cxnSpLocks/>
          </p:cNvCxnSpPr>
          <p:nvPr/>
        </p:nvCxnSpPr>
        <p:spPr>
          <a:xfrm>
            <a:off x="5485393" y="5630403"/>
            <a:ext cx="1272344" cy="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73694D-151E-C443-96C2-600DA87F950B}"/>
              </a:ext>
            </a:extLst>
          </p:cNvPr>
          <p:cNvCxnSpPr>
            <a:cxnSpLocks/>
          </p:cNvCxnSpPr>
          <p:nvPr/>
        </p:nvCxnSpPr>
        <p:spPr>
          <a:xfrm>
            <a:off x="5485393" y="5630403"/>
            <a:ext cx="1272344" cy="2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54D708-1E59-E640-B5E3-A6A796A68E99}"/>
              </a:ext>
            </a:extLst>
          </p:cNvPr>
          <p:cNvCxnSpPr>
            <a:cxnSpLocks/>
          </p:cNvCxnSpPr>
          <p:nvPr/>
        </p:nvCxnSpPr>
        <p:spPr>
          <a:xfrm>
            <a:off x="5485393" y="5630403"/>
            <a:ext cx="1272344" cy="30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3564F66-8E19-BC48-AEB1-4D05A6E1C04C}"/>
              </a:ext>
            </a:extLst>
          </p:cNvPr>
          <p:cNvCxnSpPr/>
          <p:nvPr/>
        </p:nvCxnSpPr>
        <p:spPr>
          <a:xfrm>
            <a:off x="990600" y="5506453"/>
            <a:ext cx="1339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9E8BC2B-B859-9242-B2C6-3F13791315F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912769" y="5602706"/>
            <a:ext cx="12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5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5AF5-489C-9640-8028-68E14A56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FF0F-3294-9A4B-B228-AFCA179C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as single threaded process</a:t>
            </a:r>
          </a:p>
          <a:p>
            <a:r>
              <a:rPr lang="en-US" dirty="0"/>
              <a:t>We want to take advantage of multicore using cluster and child modules built in Node.js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8E81-173C-FB48-8CEB-F4DCE13D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vs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42F9-2CEC-FC4B-8D08-D1CA9FE6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Process means two process running at the same period of time</a:t>
            </a:r>
          </a:p>
          <a:p>
            <a:r>
              <a:rPr lang="en-US" dirty="0"/>
              <a:t>Parallel Process means two process running at the same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ED3-E90B-E74A-A34E-011E6F1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Cloning- 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2C21-BB03-E246-98F4-6DD4E4C9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 to scale up an application is to make multiple instances</a:t>
            </a:r>
          </a:p>
          <a:p>
            <a:r>
              <a:rPr lang="en-US" dirty="0"/>
              <a:t>We can do this with the cluster module in </a:t>
            </a:r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Server resiliency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5A792-2333-4543-8D37-D59FF05367C2}"/>
              </a:ext>
            </a:extLst>
          </p:cNvPr>
          <p:cNvSpPr/>
          <p:nvPr/>
        </p:nvSpPr>
        <p:spPr>
          <a:xfrm>
            <a:off x="4800600" y="3771900"/>
            <a:ext cx="145732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713D8-6EDC-AF4A-B97B-1ED7AA04F6CB}"/>
              </a:ext>
            </a:extLst>
          </p:cNvPr>
          <p:cNvSpPr/>
          <p:nvPr/>
        </p:nvSpPr>
        <p:spPr>
          <a:xfrm>
            <a:off x="1152525" y="5391150"/>
            <a:ext cx="145732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FBEB1-71AA-2242-A229-BABC611E2599}"/>
              </a:ext>
            </a:extLst>
          </p:cNvPr>
          <p:cNvSpPr/>
          <p:nvPr/>
        </p:nvSpPr>
        <p:spPr>
          <a:xfrm>
            <a:off x="3781425" y="5391149"/>
            <a:ext cx="145732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AC5BD-84AB-4242-AAC6-2902C6A24025}"/>
              </a:ext>
            </a:extLst>
          </p:cNvPr>
          <p:cNvSpPr/>
          <p:nvPr/>
        </p:nvSpPr>
        <p:spPr>
          <a:xfrm>
            <a:off x="6553200" y="5391148"/>
            <a:ext cx="145732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4CE22-5290-7943-B82E-A37A5C346C6C}"/>
              </a:ext>
            </a:extLst>
          </p:cNvPr>
          <p:cNvSpPr/>
          <p:nvPr/>
        </p:nvSpPr>
        <p:spPr>
          <a:xfrm>
            <a:off x="9177337" y="5391147"/>
            <a:ext cx="145732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E2DD41-71CA-9642-844D-6F339D057F6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81188" y="4557713"/>
            <a:ext cx="3648074" cy="8334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7ED3F6-5AC1-FC42-B40D-C4B1F8E055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510088" y="4557713"/>
            <a:ext cx="1019175" cy="83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65AF2F-DB29-B24B-A5BC-1736C590D5A5}"/>
              </a:ext>
            </a:extLst>
          </p:cNvPr>
          <p:cNvCxnSpPr>
            <a:endCxn id="7" idx="0"/>
          </p:cNvCxnSpPr>
          <p:nvPr/>
        </p:nvCxnSpPr>
        <p:spPr>
          <a:xfrm>
            <a:off x="5603080" y="4557713"/>
            <a:ext cx="1678783" cy="83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B1C25-85CC-AF44-AB8B-75BFB4E9C46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529263" y="4557713"/>
            <a:ext cx="4376737" cy="83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C594-8200-CB4F-A1F5-9FE291AF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Workers- </a:t>
            </a:r>
            <a:r>
              <a:rPr lang="en-US" dirty="0" err="1"/>
              <a:t>child_process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7506-F0D3-0446-9F8B-E843AC33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intensive endpoints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C79C0-152D-E742-9E55-82FB0481FCDE}"/>
              </a:ext>
            </a:extLst>
          </p:cNvPr>
          <p:cNvSpPr/>
          <p:nvPr/>
        </p:nvSpPr>
        <p:spPr>
          <a:xfrm>
            <a:off x="4729163" y="2800350"/>
            <a:ext cx="2200275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3AB94-7ED4-1840-A78D-250801988935}"/>
              </a:ext>
            </a:extLst>
          </p:cNvPr>
          <p:cNvSpPr/>
          <p:nvPr/>
        </p:nvSpPr>
        <p:spPr>
          <a:xfrm>
            <a:off x="2171700" y="5372100"/>
            <a:ext cx="112871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1B0A7-535A-9248-871E-92264B35855B}"/>
              </a:ext>
            </a:extLst>
          </p:cNvPr>
          <p:cNvSpPr/>
          <p:nvPr/>
        </p:nvSpPr>
        <p:spPr>
          <a:xfrm>
            <a:off x="8339137" y="5311775"/>
            <a:ext cx="2190751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bigCompute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ChildProcess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EEC416-5EF9-AC4A-ABC2-A7EC6DBA40E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736057" y="3378994"/>
            <a:ext cx="1993106" cy="199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665C58-3AFC-C849-9944-C426D25D8FBF}"/>
              </a:ext>
            </a:extLst>
          </p:cNvPr>
          <p:cNvSpPr txBox="1"/>
          <p:nvPr/>
        </p:nvSpPr>
        <p:spPr>
          <a:xfrm>
            <a:off x="3700463" y="4543425"/>
            <a:ext cx="55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3B5925-2E86-8A4A-891C-DF2088248F6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929438" y="3378994"/>
            <a:ext cx="2505075" cy="193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0F0FE5-475F-2E45-B486-0C250ECD994B}"/>
              </a:ext>
            </a:extLst>
          </p:cNvPr>
          <p:cNvSpPr txBox="1"/>
          <p:nvPr/>
        </p:nvSpPr>
        <p:spPr>
          <a:xfrm>
            <a:off x="7858125" y="4200525"/>
            <a:ext cx="10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/slow</a:t>
            </a:r>
          </a:p>
        </p:txBody>
      </p:sp>
    </p:spTree>
    <p:extLst>
      <p:ext uri="{BB962C8B-B14F-4D97-AF65-F5344CB8AC3E}">
        <p14:creationId xmlns:p14="http://schemas.microsoft.com/office/powerpoint/2010/main" val="352106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149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Server scalling in Node.JS</vt:lpstr>
      <vt:lpstr>Bottlenecks</vt:lpstr>
      <vt:lpstr>Node.JS</vt:lpstr>
      <vt:lpstr>Concurrent vs Parallel</vt:lpstr>
      <vt:lpstr>Cloning- Cluster </vt:lpstr>
      <vt:lpstr>Workers- child_process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scalling in Node.JS</dc:title>
  <dc:creator>Microsoft Office User</dc:creator>
  <cp:lastModifiedBy>Microsoft Office User</cp:lastModifiedBy>
  <cp:revision>5</cp:revision>
  <dcterms:created xsi:type="dcterms:W3CDTF">2019-09-08T06:22:28Z</dcterms:created>
  <dcterms:modified xsi:type="dcterms:W3CDTF">2019-09-08T09:33:52Z</dcterms:modified>
</cp:coreProperties>
</file>