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67" r:id="rId2"/>
    <p:sldId id="260" r:id="rId3"/>
    <p:sldId id="270" r:id="rId4"/>
    <p:sldId id="256" r:id="rId5"/>
    <p:sldId id="259" r:id="rId6"/>
    <p:sldId id="269" r:id="rId7"/>
    <p:sldId id="268" r:id="rId8"/>
    <p:sldId id="262" r:id="rId9"/>
    <p:sldId id="261" r:id="rId10"/>
    <p:sldId id="271" r:id="rId11"/>
    <p:sldId id="273" r:id="rId12"/>
    <p:sldId id="272" r:id="rId13"/>
    <p:sldId id="263" r:id="rId14"/>
    <p:sldId id="265" r:id="rId15"/>
    <p:sldId id="266" r:id="rId16"/>
    <p:sldId id="257" r:id="rId17"/>
    <p:sldId id="258"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jay" initials="A" lastIdx="1" clrIdx="0">
    <p:extLst>
      <p:ext uri="{19B8F6BF-5375-455C-9EA6-DF929625EA0E}">
        <p15:presenceInfo xmlns:p15="http://schemas.microsoft.com/office/powerpoint/2012/main" userId="5750d9991c3c39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75F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y" userId="5750d9991c3c3985" providerId="LiveId" clId="{35498421-4A1D-48D6-B19D-7AA72BDF5D7D}"/>
    <pc:docChg chg="undo redo custSel addSld delSld modSld sldOrd">
      <pc:chgData name="Ajay" userId="5750d9991c3c3985" providerId="LiveId" clId="{35498421-4A1D-48D6-B19D-7AA72BDF5D7D}" dt="2021-07-11T06:13:40.691" v="4398"/>
      <pc:docMkLst>
        <pc:docMk/>
      </pc:docMkLst>
      <pc:sldChg chg="ord modAnim">
        <pc:chgData name="Ajay" userId="5750d9991c3c3985" providerId="LiveId" clId="{35498421-4A1D-48D6-B19D-7AA72BDF5D7D}" dt="2021-07-08T03:54:16.727" v="1457"/>
        <pc:sldMkLst>
          <pc:docMk/>
          <pc:sldMk cId="2898034259" sldId="256"/>
        </pc:sldMkLst>
      </pc:sldChg>
      <pc:sldChg chg="modSp modAnim">
        <pc:chgData name="Ajay" userId="5750d9991c3c3985" providerId="LiveId" clId="{35498421-4A1D-48D6-B19D-7AA72BDF5D7D}" dt="2021-07-08T03:18:54.672" v="1301"/>
        <pc:sldMkLst>
          <pc:docMk/>
          <pc:sldMk cId="3753823579" sldId="257"/>
        </pc:sldMkLst>
        <pc:graphicFrameChg chg="mod">
          <ac:chgData name="Ajay" userId="5750d9991c3c3985" providerId="LiveId" clId="{35498421-4A1D-48D6-B19D-7AA72BDF5D7D}" dt="2021-07-07T16:36:45.286" v="1033" actId="313"/>
          <ac:graphicFrameMkLst>
            <pc:docMk/>
            <pc:sldMk cId="3753823579" sldId="257"/>
            <ac:graphicFrameMk id="5" creationId="{8E1E613B-3C4D-4E82-8693-3A0DD6F77C5B}"/>
          </ac:graphicFrameMkLst>
        </pc:graphicFrameChg>
      </pc:sldChg>
      <pc:sldChg chg="modAnim">
        <pc:chgData name="Ajay" userId="5750d9991c3c3985" providerId="LiveId" clId="{35498421-4A1D-48D6-B19D-7AA72BDF5D7D}" dt="2021-07-08T03:20:35.335" v="1306"/>
        <pc:sldMkLst>
          <pc:docMk/>
          <pc:sldMk cId="2384821673" sldId="258"/>
        </pc:sldMkLst>
      </pc:sldChg>
      <pc:sldChg chg="addSp delSp modSp mod ord modAnim">
        <pc:chgData name="Ajay" userId="5750d9991c3c3985" providerId="LiveId" clId="{35498421-4A1D-48D6-B19D-7AA72BDF5D7D}" dt="2021-07-08T03:52:53.505" v="1439" actId="1076"/>
        <pc:sldMkLst>
          <pc:docMk/>
          <pc:sldMk cId="854531333" sldId="259"/>
        </pc:sldMkLst>
        <pc:spChg chg="mod">
          <ac:chgData name="Ajay" userId="5750d9991c3c3985" providerId="LiveId" clId="{35498421-4A1D-48D6-B19D-7AA72BDF5D7D}" dt="2021-07-07T16:33:15.606" v="866" actId="6549"/>
          <ac:spMkLst>
            <pc:docMk/>
            <pc:sldMk cId="854531333" sldId="259"/>
            <ac:spMk id="3" creationId="{510789D4-D1FF-4A14-BA1D-76EDC7FFFBE9}"/>
          </ac:spMkLst>
        </pc:spChg>
        <pc:spChg chg="mod">
          <ac:chgData name="Ajay" userId="5750d9991c3c3985" providerId="LiveId" clId="{35498421-4A1D-48D6-B19D-7AA72BDF5D7D}" dt="2021-07-07T17:00:38.096" v="1286" actId="207"/>
          <ac:spMkLst>
            <pc:docMk/>
            <pc:sldMk cId="854531333" sldId="259"/>
            <ac:spMk id="6" creationId="{06CF89C6-5182-4A70-994B-DAD60B9AAE7E}"/>
          </ac:spMkLst>
        </pc:spChg>
        <pc:spChg chg="mod">
          <ac:chgData name="Ajay" userId="5750d9991c3c3985" providerId="LiveId" clId="{35498421-4A1D-48D6-B19D-7AA72BDF5D7D}" dt="2021-07-07T16:54:22.726" v="1260" actId="1076"/>
          <ac:spMkLst>
            <pc:docMk/>
            <pc:sldMk cId="854531333" sldId="259"/>
            <ac:spMk id="12" creationId="{4474014C-E9E3-49CA-85EC-0D17B0EB4F41}"/>
          </ac:spMkLst>
        </pc:spChg>
        <pc:spChg chg="add mod">
          <ac:chgData name="Ajay" userId="5750d9991c3c3985" providerId="LiveId" clId="{35498421-4A1D-48D6-B19D-7AA72BDF5D7D}" dt="2021-07-08T03:52:53.505" v="1439" actId="1076"/>
          <ac:spMkLst>
            <pc:docMk/>
            <pc:sldMk cId="854531333" sldId="259"/>
            <ac:spMk id="13" creationId="{D5269558-CB5B-427B-9749-E012CF931EB0}"/>
          </ac:spMkLst>
        </pc:spChg>
        <pc:spChg chg="add del mod">
          <ac:chgData name="Ajay" userId="5750d9991c3c3985" providerId="LiveId" clId="{35498421-4A1D-48D6-B19D-7AA72BDF5D7D}" dt="2021-07-07T16:57:44.861" v="1273" actId="11529"/>
          <ac:spMkLst>
            <pc:docMk/>
            <pc:sldMk cId="854531333" sldId="259"/>
            <ac:spMk id="14" creationId="{CC571E42-E521-445A-8F20-2EFCE5882F63}"/>
          </ac:spMkLst>
        </pc:spChg>
        <pc:spChg chg="mod">
          <ac:chgData name="Ajay" userId="5750d9991c3c3985" providerId="LiveId" clId="{35498421-4A1D-48D6-B19D-7AA72BDF5D7D}" dt="2021-07-07T16:54:22.726" v="1260" actId="1076"/>
          <ac:spMkLst>
            <pc:docMk/>
            <pc:sldMk cId="854531333" sldId="259"/>
            <ac:spMk id="15" creationId="{CA25413F-4B3A-467D-BB1A-C62FBAE18C9E}"/>
          </ac:spMkLst>
        </pc:spChg>
        <pc:spChg chg="mod">
          <ac:chgData name="Ajay" userId="5750d9991c3c3985" providerId="LiveId" clId="{35498421-4A1D-48D6-B19D-7AA72BDF5D7D}" dt="2021-07-07T16:54:22.726" v="1260" actId="1076"/>
          <ac:spMkLst>
            <pc:docMk/>
            <pc:sldMk cId="854531333" sldId="259"/>
            <ac:spMk id="18" creationId="{A6B660EF-EFDA-4036-87A2-7EFF4BE29B67}"/>
          </ac:spMkLst>
        </pc:spChg>
        <pc:spChg chg="mod">
          <ac:chgData name="Ajay" userId="5750d9991c3c3985" providerId="LiveId" clId="{35498421-4A1D-48D6-B19D-7AA72BDF5D7D}" dt="2021-07-07T16:54:22.726" v="1260" actId="1076"/>
          <ac:spMkLst>
            <pc:docMk/>
            <pc:sldMk cId="854531333" sldId="259"/>
            <ac:spMk id="45" creationId="{06DAEBAE-D709-413E-9D51-339E2D5700EB}"/>
          </ac:spMkLst>
        </pc:spChg>
        <pc:spChg chg="mod">
          <ac:chgData name="Ajay" userId="5750d9991c3c3985" providerId="LiveId" clId="{35498421-4A1D-48D6-B19D-7AA72BDF5D7D}" dt="2021-07-07T16:54:22.726" v="1260" actId="1076"/>
          <ac:spMkLst>
            <pc:docMk/>
            <pc:sldMk cId="854531333" sldId="259"/>
            <ac:spMk id="53" creationId="{5B159592-F44C-40AC-B2F9-17FCD38B2CC8}"/>
          </ac:spMkLst>
        </pc:spChg>
        <pc:spChg chg="mod">
          <ac:chgData name="Ajay" userId="5750d9991c3c3985" providerId="LiveId" clId="{35498421-4A1D-48D6-B19D-7AA72BDF5D7D}" dt="2021-07-07T16:54:22.726" v="1260" actId="1076"/>
          <ac:spMkLst>
            <pc:docMk/>
            <pc:sldMk cId="854531333" sldId="259"/>
            <ac:spMk id="54" creationId="{AE564D6C-EB1B-4920-B199-B255F9D15B32}"/>
          </ac:spMkLst>
        </pc:spChg>
        <pc:spChg chg="mod">
          <ac:chgData name="Ajay" userId="5750d9991c3c3985" providerId="LiveId" clId="{35498421-4A1D-48D6-B19D-7AA72BDF5D7D}" dt="2021-07-07T16:54:22.726" v="1260" actId="1076"/>
          <ac:spMkLst>
            <pc:docMk/>
            <pc:sldMk cId="854531333" sldId="259"/>
            <ac:spMk id="59" creationId="{C55C9B33-7FBE-4047-BA84-97ED9C9F98E7}"/>
          </ac:spMkLst>
        </pc:spChg>
        <pc:spChg chg="mod">
          <ac:chgData name="Ajay" userId="5750d9991c3c3985" providerId="LiveId" clId="{35498421-4A1D-48D6-B19D-7AA72BDF5D7D}" dt="2021-07-07T16:54:22.726" v="1260" actId="1076"/>
          <ac:spMkLst>
            <pc:docMk/>
            <pc:sldMk cId="854531333" sldId="259"/>
            <ac:spMk id="60" creationId="{2102F8F5-7C7E-48E9-9FF0-E37607B265B6}"/>
          </ac:spMkLst>
        </pc:spChg>
        <pc:spChg chg="mod">
          <ac:chgData name="Ajay" userId="5750d9991c3c3985" providerId="LiveId" clId="{35498421-4A1D-48D6-B19D-7AA72BDF5D7D}" dt="2021-07-07T16:58:09.993" v="1278" actId="1076"/>
          <ac:spMkLst>
            <pc:docMk/>
            <pc:sldMk cId="854531333" sldId="259"/>
            <ac:spMk id="61" creationId="{969D3496-C931-493B-B718-B581AEA3634D}"/>
          </ac:spMkLst>
        </pc:spChg>
        <pc:spChg chg="mod">
          <ac:chgData name="Ajay" userId="5750d9991c3c3985" providerId="LiveId" clId="{35498421-4A1D-48D6-B19D-7AA72BDF5D7D}" dt="2021-07-07T16:54:22.726" v="1260" actId="1076"/>
          <ac:spMkLst>
            <pc:docMk/>
            <pc:sldMk cId="854531333" sldId="259"/>
            <ac:spMk id="62" creationId="{52C0E7A6-737E-4ADA-8C9B-98A299715EDB}"/>
          </ac:spMkLst>
        </pc:spChg>
        <pc:graphicFrameChg chg="add mod modGraphic">
          <ac:chgData name="Ajay" userId="5750d9991c3c3985" providerId="LiveId" clId="{35498421-4A1D-48D6-B19D-7AA72BDF5D7D}" dt="2021-07-07T16:33:25.669" v="867" actId="1076"/>
          <ac:graphicFrameMkLst>
            <pc:docMk/>
            <pc:sldMk cId="854531333" sldId="259"/>
            <ac:graphicFrameMk id="4" creationId="{4B3568DC-3A70-48A8-8908-AD356BF84704}"/>
          </ac:graphicFrameMkLst>
        </pc:graphicFrameChg>
        <pc:picChg chg="mod">
          <ac:chgData name="Ajay" userId="5750d9991c3c3985" providerId="LiveId" clId="{35498421-4A1D-48D6-B19D-7AA72BDF5D7D}" dt="2021-07-07T16:58:03.550" v="1277" actId="1076"/>
          <ac:picMkLst>
            <pc:docMk/>
            <pc:sldMk cId="854531333" sldId="259"/>
            <ac:picMk id="5" creationId="{BCD24B98-E889-4432-BCE8-B49DB1719ADE}"/>
          </ac:picMkLst>
        </pc:picChg>
        <pc:picChg chg="add del">
          <ac:chgData name="Ajay" userId="5750d9991c3c3985" providerId="LiveId" clId="{35498421-4A1D-48D6-B19D-7AA72BDF5D7D}" dt="2021-07-07T16:56:22.074" v="1266"/>
          <ac:picMkLst>
            <pc:docMk/>
            <pc:sldMk cId="854531333" sldId="259"/>
            <ac:picMk id="13" creationId="{E0B32B47-8641-4E96-B368-0655CF2570D3}"/>
          </ac:picMkLst>
        </pc:picChg>
        <pc:picChg chg="add mod">
          <ac:chgData name="Ajay" userId="5750d9991c3c3985" providerId="LiveId" clId="{35498421-4A1D-48D6-B19D-7AA72BDF5D7D}" dt="2021-07-07T16:59:24.853" v="1283" actId="14100"/>
          <ac:picMkLst>
            <pc:docMk/>
            <pc:sldMk cId="854531333" sldId="259"/>
            <ac:picMk id="1026" creationId="{DC598C87-5534-47EC-9667-CE6646672F7F}"/>
          </ac:picMkLst>
        </pc:picChg>
        <pc:picChg chg="add del">
          <ac:chgData name="Ajay" userId="5750d9991c3c3985" providerId="LiveId" clId="{35498421-4A1D-48D6-B19D-7AA72BDF5D7D}" dt="2021-07-07T16:57:43.655" v="1271"/>
          <ac:picMkLst>
            <pc:docMk/>
            <pc:sldMk cId="854531333" sldId="259"/>
            <ac:picMk id="1028" creationId="{F05FB5C9-3C82-4C4E-AA7D-AF46D9624A86}"/>
          </ac:picMkLst>
        </pc:picChg>
        <pc:cxnChg chg="mod">
          <ac:chgData name="Ajay" userId="5750d9991c3c3985" providerId="LiveId" clId="{35498421-4A1D-48D6-B19D-7AA72BDF5D7D}" dt="2021-07-07T16:54:22.726" v="1260" actId="1076"/>
          <ac:cxnSpMkLst>
            <pc:docMk/>
            <pc:sldMk cId="854531333" sldId="259"/>
            <ac:cxnSpMk id="17" creationId="{08796E09-E5BB-42B0-8758-50A846E3B587}"/>
          </ac:cxnSpMkLst>
        </pc:cxnChg>
        <pc:cxnChg chg="add del mod">
          <ac:chgData name="Ajay" userId="5750d9991c3c3985" providerId="LiveId" clId="{35498421-4A1D-48D6-B19D-7AA72BDF5D7D}" dt="2021-07-07T16:58:30.569" v="1280" actId="11529"/>
          <ac:cxnSpMkLst>
            <pc:docMk/>
            <pc:sldMk cId="854531333" sldId="259"/>
            <ac:cxnSpMk id="20" creationId="{C0320733-4FFA-4092-A8D3-638F698EC7E3}"/>
          </ac:cxnSpMkLst>
        </pc:cxnChg>
        <pc:cxnChg chg="add mod">
          <ac:chgData name="Ajay" userId="5750d9991c3c3985" providerId="LiveId" clId="{35498421-4A1D-48D6-B19D-7AA72BDF5D7D}" dt="2021-07-07T16:59:01.796" v="1282" actId="692"/>
          <ac:cxnSpMkLst>
            <pc:docMk/>
            <pc:sldMk cId="854531333" sldId="259"/>
            <ac:cxnSpMk id="22" creationId="{72BD87D7-8537-4824-B53F-85676950F1BA}"/>
          </ac:cxnSpMkLst>
        </pc:cxnChg>
        <pc:cxnChg chg="mod">
          <ac:chgData name="Ajay" userId="5750d9991c3c3985" providerId="LiveId" clId="{35498421-4A1D-48D6-B19D-7AA72BDF5D7D}" dt="2021-07-07T16:54:22.726" v="1260" actId="1076"/>
          <ac:cxnSpMkLst>
            <pc:docMk/>
            <pc:sldMk cId="854531333" sldId="259"/>
            <ac:cxnSpMk id="39" creationId="{33F4AE5F-F259-4BD1-B888-2272FA02C42F}"/>
          </ac:cxnSpMkLst>
        </pc:cxnChg>
        <pc:cxnChg chg="mod">
          <ac:chgData name="Ajay" userId="5750d9991c3c3985" providerId="LiveId" clId="{35498421-4A1D-48D6-B19D-7AA72BDF5D7D}" dt="2021-07-07T16:54:22.726" v="1260" actId="1076"/>
          <ac:cxnSpMkLst>
            <pc:docMk/>
            <pc:sldMk cId="854531333" sldId="259"/>
            <ac:cxnSpMk id="41" creationId="{2A5DB3E9-8F5D-467B-B47B-19F3AE0EA753}"/>
          </ac:cxnSpMkLst>
        </pc:cxnChg>
        <pc:cxnChg chg="mod">
          <ac:chgData name="Ajay" userId="5750d9991c3c3985" providerId="LiveId" clId="{35498421-4A1D-48D6-B19D-7AA72BDF5D7D}" dt="2021-07-07T16:54:22.726" v="1260" actId="1076"/>
          <ac:cxnSpMkLst>
            <pc:docMk/>
            <pc:sldMk cId="854531333" sldId="259"/>
            <ac:cxnSpMk id="43" creationId="{AF18D591-96BC-442B-92F3-2AC10A8A0EB8}"/>
          </ac:cxnSpMkLst>
        </pc:cxnChg>
        <pc:cxnChg chg="mod">
          <ac:chgData name="Ajay" userId="5750d9991c3c3985" providerId="LiveId" clId="{35498421-4A1D-48D6-B19D-7AA72BDF5D7D}" dt="2021-07-07T16:54:22.726" v="1260" actId="1076"/>
          <ac:cxnSpMkLst>
            <pc:docMk/>
            <pc:sldMk cId="854531333" sldId="259"/>
            <ac:cxnSpMk id="46" creationId="{9413EAC9-D786-4224-9C95-0118E1246AC4}"/>
          </ac:cxnSpMkLst>
        </pc:cxnChg>
        <pc:cxnChg chg="mod">
          <ac:chgData name="Ajay" userId="5750d9991c3c3985" providerId="LiveId" clId="{35498421-4A1D-48D6-B19D-7AA72BDF5D7D}" dt="2021-07-07T16:54:22.726" v="1260" actId="1076"/>
          <ac:cxnSpMkLst>
            <pc:docMk/>
            <pc:sldMk cId="854531333" sldId="259"/>
            <ac:cxnSpMk id="49" creationId="{F1F9D4DD-A992-4864-83B1-4617CCB3FDB8}"/>
          </ac:cxnSpMkLst>
        </pc:cxnChg>
        <pc:cxnChg chg="mod">
          <ac:chgData name="Ajay" userId="5750d9991c3c3985" providerId="LiveId" clId="{35498421-4A1D-48D6-B19D-7AA72BDF5D7D}" dt="2021-07-07T16:54:22.726" v="1260" actId="1076"/>
          <ac:cxnSpMkLst>
            <pc:docMk/>
            <pc:sldMk cId="854531333" sldId="259"/>
            <ac:cxnSpMk id="55" creationId="{223A9BD4-825F-465E-9CDF-9BD6220682BB}"/>
          </ac:cxnSpMkLst>
        </pc:cxnChg>
        <pc:cxnChg chg="mod">
          <ac:chgData name="Ajay" userId="5750d9991c3c3985" providerId="LiveId" clId="{35498421-4A1D-48D6-B19D-7AA72BDF5D7D}" dt="2021-07-07T16:54:22.726" v="1260" actId="1076"/>
          <ac:cxnSpMkLst>
            <pc:docMk/>
            <pc:sldMk cId="854531333" sldId="259"/>
            <ac:cxnSpMk id="57" creationId="{739DF089-1E55-404A-A3D9-703E87611D9D}"/>
          </ac:cxnSpMkLst>
        </pc:cxnChg>
      </pc:sldChg>
      <pc:sldChg chg="addSp delSp modSp mod ord">
        <pc:chgData name="Ajay" userId="5750d9991c3c3985" providerId="LiveId" clId="{35498421-4A1D-48D6-B19D-7AA72BDF5D7D}" dt="2021-07-07T16:29:29.899" v="490" actId="1032"/>
        <pc:sldMkLst>
          <pc:docMk/>
          <pc:sldMk cId="3921807518" sldId="260"/>
        </pc:sldMkLst>
        <pc:spChg chg="mod">
          <ac:chgData name="Ajay" userId="5750d9991c3c3985" providerId="LiveId" clId="{35498421-4A1D-48D6-B19D-7AA72BDF5D7D}" dt="2021-07-07T16:12:05.830" v="10" actId="255"/>
          <ac:spMkLst>
            <pc:docMk/>
            <pc:sldMk cId="3921807518" sldId="260"/>
            <ac:spMk id="2" creationId="{EC097502-D147-4AA5-84FB-4705A8F4C264}"/>
          </ac:spMkLst>
        </pc:spChg>
        <pc:spChg chg="mod">
          <ac:chgData name="Ajay" userId="5750d9991c3c3985" providerId="LiveId" clId="{35498421-4A1D-48D6-B19D-7AA72BDF5D7D}" dt="2021-07-07T16:26:12.887" v="484" actId="20577"/>
          <ac:spMkLst>
            <pc:docMk/>
            <pc:sldMk cId="3921807518" sldId="260"/>
            <ac:spMk id="3" creationId="{510789D4-D1FF-4A14-BA1D-76EDC7FFFBE9}"/>
          </ac:spMkLst>
        </pc:spChg>
        <pc:graphicFrameChg chg="add del modGraphic">
          <ac:chgData name="Ajay" userId="5750d9991c3c3985" providerId="LiveId" clId="{35498421-4A1D-48D6-B19D-7AA72BDF5D7D}" dt="2021-07-07T16:28:22.030" v="486" actId="478"/>
          <ac:graphicFrameMkLst>
            <pc:docMk/>
            <pc:sldMk cId="3921807518" sldId="260"/>
            <ac:graphicFrameMk id="4" creationId="{1D52DDC3-0EEF-44D1-861A-EA555100C406}"/>
          </ac:graphicFrameMkLst>
        </pc:graphicFrameChg>
        <pc:graphicFrameChg chg="add del mod modGraphic">
          <ac:chgData name="Ajay" userId="5750d9991c3c3985" providerId="LiveId" clId="{35498421-4A1D-48D6-B19D-7AA72BDF5D7D}" dt="2021-07-07T16:29:29.899" v="490" actId="1032"/>
          <ac:graphicFrameMkLst>
            <pc:docMk/>
            <pc:sldMk cId="3921807518" sldId="260"/>
            <ac:graphicFrameMk id="5" creationId="{B9E266D1-954B-4BAF-97D0-3EC8B60ED8A0}"/>
          </ac:graphicFrameMkLst>
        </pc:graphicFrameChg>
      </pc:sldChg>
      <pc:sldChg chg="addSp delSp modSp mod ord modTransition modAnim">
        <pc:chgData name="Ajay" userId="5750d9991c3c3985" providerId="LiveId" clId="{35498421-4A1D-48D6-B19D-7AA72BDF5D7D}" dt="2021-07-08T03:18:03.187" v="1300"/>
        <pc:sldMkLst>
          <pc:docMk/>
          <pc:sldMk cId="2436022801" sldId="261"/>
        </pc:sldMkLst>
        <pc:spChg chg="mod">
          <ac:chgData name="Ajay" userId="5750d9991c3c3985" providerId="LiveId" clId="{35498421-4A1D-48D6-B19D-7AA72BDF5D7D}" dt="2021-07-07T16:44:25.353" v="1183" actId="1076"/>
          <ac:spMkLst>
            <pc:docMk/>
            <pc:sldMk cId="2436022801" sldId="261"/>
            <ac:spMk id="2" creationId="{EC097502-D147-4AA5-84FB-4705A8F4C264}"/>
          </ac:spMkLst>
        </pc:spChg>
        <pc:spChg chg="mod">
          <ac:chgData name="Ajay" userId="5750d9991c3c3985" providerId="LiveId" clId="{35498421-4A1D-48D6-B19D-7AA72BDF5D7D}" dt="2021-07-07T16:46:53.900" v="1222" actId="27636"/>
          <ac:spMkLst>
            <pc:docMk/>
            <pc:sldMk cId="2436022801" sldId="261"/>
            <ac:spMk id="3" creationId="{510789D4-D1FF-4A14-BA1D-76EDC7FFFBE9}"/>
          </ac:spMkLst>
        </pc:spChg>
        <pc:spChg chg="add del">
          <ac:chgData name="Ajay" userId="5750d9991c3c3985" providerId="LiveId" clId="{35498421-4A1D-48D6-B19D-7AA72BDF5D7D}" dt="2021-07-07T16:40:53.759" v="1074" actId="22"/>
          <ac:spMkLst>
            <pc:docMk/>
            <pc:sldMk cId="2436022801" sldId="261"/>
            <ac:spMk id="12" creationId="{F57DC9BA-4F5A-4715-9C75-D99E7D27D820}"/>
          </ac:spMkLst>
        </pc:spChg>
        <pc:spChg chg="add mod">
          <ac:chgData name="Ajay" userId="5750d9991c3c3985" providerId="LiveId" clId="{35498421-4A1D-48D6-B19D-7AA72BDF5D7D}" dt="2021-07-08T03:17:34.498" v="1297" actId="1076"/>
          <ac:spMkLst>
            <pc:docMk/>
            <pc:sldMk cId="2436022801" sldId="261"/>
            <ac:spMk id="13" creationId="{8BDC8F37-FFAC-4219-8F9B-2DED7C1F804A}"/>
          </ac:spMkLst>
        </pc:spChg>
        <pc:spChg chg="add mod">
          <ac:chgData name="Ajay" userId="5750d9991c3c3985" providerId="LiveId" clId="{35498421-4A1D-48D6-B19D-7AA72BDF5D7D}" dt="2021-07-07T16:49:28.017" v="1240" actId="208"/>
          <ac:spMkLst>
            <pc:docMk/>
            <pc:sldMk cId="2436022801" sldId="261"/>
            <ac:spMk id="14" creationId="{0963B0A6-D6DA-4FB3-8950-4D22D3D40985}"/>
          </ac:spMkLst>
        </pc:spChg>
        <pc:spChg chg="add mod">
          <ac:chgData name="Ajay" userId="5750d9991c3c3985" providerId="LiveId" clId="{35498421-4A1D-48D6-B19D-7AA72BDF5D7D}" dt="2021-07-07T16:50:06.066" v="1251" actId="1076"/>
          <ac:spMkLst>
            <pc:docMk/>
            <pc:sldMk cId="2436022801" sldId="261"/>
            <ac:spMk id="15" creationId="{76AEBC7E-D3D2-427C-8542-458C5D56523B}"/>
          </ac:spMkLst>
        </pc:spChg>
        <pc:picChg chg="add mod">
          <ac:chgData name="Ajay" userId="5750d9991c3c3985" providerId="LiveId" clId="{35498421-4A1D-48D6-B19D-7AA72BDF5D7D}" dt="2021-07-07T16:49:48.350" v="1242" actId="14100"/>
          <ac:picMkLst>
            <pc:docMk/>
            <pc:sldMk cId="2436022801" sldId="261"/>
            <ac:picMk id="6" creationId="{B1C14367-C35E-4652-A976-99E4F93E9547}"/>
          </ac:picMkLst>
        </pc:picChg>
      </pc:sldChg>
      <pc:sldChg chg="addSp delSp modSp mod ord modAnim">
        <pc:chgData name="Ajay" userId="5750d9991c3c3985" providerId="LiveId" clId="{35498421-4A1D-48D6-B19D-7AA72BDF5D7D}" dt="2021-07-08T03:52:30.680" v="1429"/>
        <pc:sldMkLst>
          <pc:docMk/>
          <pc:sldMk cId="3777966214" sldId="262"/>
        </pc:sldMkLst>
        <pc:spChg chg="mod">
          <ac:chgData name="Ajay" userId="5750d9991c3c3985" providerId="LiveId" clId="{35498421-4A1D-48D6-B19D-7AA72BDF5D7D}" dt="2021-07-08T03:27:59.534" v="1320" actId="313"/>
          <ac:spMkLst>
            <pc:docMk/>
            <pc:sldMk cId="3777966214" sldId="262"/>
            <ac:spMk id="2" creationId="{EC097502-D147-4AA5-84FB-4705A8F4C264}"/>
          </ac:spMkLst>
        </pc:spChg>
        <pc:spChg chg="mod">
          <ac:chgData name="Ajay" userId="5750d9991c3c3985" providerId="LiveId" clId="{35498421-4A1D-48D6-B19D-7AA72BDF5D7D}" dt="2021-07-08T03:41:16.743" v="1407" actId="120"/>
          <ac:spMkLst>
            <pc:docMk/>
            <pc:sldMk cId="3777966214" sldId="262"/>
            <ac:spMk id="3" creationId="{510789D4-D1FF-4A14-BA1D-76EDC7FFFBE9}"/>
          </ac:spMkLst>
        </pc:spChg>
        <pc:spChg chg="add mod">
          <ac:chgData name="Ajay" userId="5750d9991c3c3985" providerId="LiveId" clId="{35498421-4A1D-48D6-B19D-7AA72BDF5D7D}" dt="2021-07-08T03:35:59.701" v="1371" actId="1076"/>
          <ac:spMkLst>
            <pc:docMk/>
            <pc:sldMk cId="3777966214" sldId="262"/>
            <ac:spMk id="4" creationId="{3C8A8A9E-DC36-4878-A26C-9B8BAEC2B7F6}"/>
          </ac:spMkLst>
        </pc:spChg>
        <pc:spChg chg="add del mod">
          <ac:chgData name="Ajay" userId="5750d9991c3c3985" providerId="LiveId" clId="{35498421-4A1D-48D6-B19D-7AA72BDF5D7D}" dt="2021-07-08T03:36:41.365" v="1383" actId="478"/>
          <ac:spMkLst>
            <pc:docMk/>
            <pc:sldMk cId="3777966214" sldId="262"/>
            <ac:spMk id="5" creationId="{20B84A85-294B-4954-A99B-A1B6C54EC81B}"/>
          </ac:spMkLst>
        </pc:spChg>
        <pc:spChg chg="add del">
          <ac:chgData name="Ajay" userId="5750d9991c3c3985" providerId="LiveId" clId="{35498421-4A1D-48D6-B19D-7AA72BDF5D7D}" dt="2021-07-08T03:36:09.530" v="1374"/>
          <ac:spMkLst>
            <pc:docMk/>
            <pc:sldMk cId="3777966214" sldId="262"/>
            <ac:spMk id="6" creationId="{2BD2BC54-4458-4E18-B0BB-0BB6458E2F28}"/>
          </ac:spMkLst>
        </pc:spChg>
        <pc:spChg chg="add del">
          <ac:chgData name="Ajay" userId="5750d9991c3c3985" providerId="LiveId" clId="{35498421-4A1D-48D6-B19D-7AA72BDF5D7D}" dt="2021-07-08T03:36:26.966" v="1380"/>
          <ac:spMkLst>
            <pc:docMk/>
            <pc:sldMk cId="3777966214" sldId="262"/>
            <ac:spMk id="12" creationId="{2D8E51BC-1BA8-4BE1-8467-AC2D072E72D0}"/>
          </ac:spMkLst>
        </pc:spChg>
        <pc:spChg chg="add del">
          <ac:chgData name="Ajay" userId="5750d9991c3c3985" providerId="LiveId" clId="{35498421-4A1D-48D6-B19D-7AA72BDF5D7D}" dt="2021-07-08T03:36:31.403" v="1382"/>
          <ac:spMkLst>
            <pc:docMk/>
            <pc:sldMk cId="3777966214" sldId="262"/>
            <ac:spMk id="13" creationId="{24FFB668-202D-4AD9-A5CF-55E6021E2CD7}"/>
          </ac:spMkLst>
        </pc:spChg>
        <pc:graphicFrameChg chg="add mod modGraphic">
          <ac:chgData name="Ajay" userId="5750d9991c3c3985" providerId="LiveId" clId="{35498421-4A1D-48D6-B19D-7AA72BDF5D7D}" dt="2021-07-08T03:40:51.698" v="1405" actId="14100"/>
          <ac:graphicFrameMkLst>
            <pc:docMk/>
            <pc:sldMk cId="3777966214" sldId="262"/>
            <ac:graphicFrameMk id="14" creationId="{EAE814D2-B403-4AC2-81B2-F7636CC95DBD}"/>
          </ac:graphicFrameMkLst>
        </pc:graphicFrameChg>
        <pc:picChg chg="add del mod">
          <ac:chgData name="Ajay" userId="5750d9991c3c3985" providerId="LiveId" clId="{35498421-4A1D-48D6-B19D-7AA72BDF5D7D}" dt="2021-07-08T03:45:26.672" v="1413" actId="478"/>
          <ac:picMkLst>
            <pc:docMk/>
            <pc:sldMk cId="3777966214" sldId="262"/>
            <ac:picMk id="15" creationId="{E3C80FF0-E0ED-4272-995F-9D7D625A5AB2}"/>
          </ac:picMkLst>
        </pc:picChg>
        <pc:picChg chg="add mod">
          <ac:chgData name="Ajay" userId="5750d9991c3c3985" providerId="LiveId" clId="{35498421-4A1D-48D6-B19D-7AA72BDF5D7D}" dt="2021-07-08T03:48:48.775" v="1417" actId="1076"/>
          <ac:picMkLst>
            <pc:docMk/>
            <pc:sldMk cId="3777966214" sldId="262"/>
            <ac:picMk id="17" creationId="{1D80F577-F1DC-4774-A358-2F46B8894CAE}"/>
          </ac:picMkLst>
        </pc:picChg>
        <pc:picChg chg="add del mod">
          <ac:chgData name="Ajay" userId="5750d9991c3c3985" providerId="LiveId" clId="{35498421-4A1D-48D6-B19D-7AA72BDF5D7D}" dt="2021-07-08T03:31:07.149" v="1331"/>
          <ac:picMkLst>
            <pc:docMk/>
            <pc:sldMk cId="3777966214" sldId="262"/>
            <ac:picMk id="1026" creationId="{537DB526-AF83-40E3-BD0E-5274378C0508}"/>
          </ac:picMkLst>
        </pc:picChg>
        <pc:picChg chg="add mod">
          <ac:chgData name="Ajay" userId="5750d9991c3c3985" providerId="LiveId" clId="{35498421-4A1D-48D6-B19D-7AA72BDF5D7D}" dt="2021-07-08T03:41:31.929" v="1408" actId="1076"/>
          <ac:picMkLst>
            <pc:docMk/>
            <pc:sldMk cId="3777966214" sldId="262"/>
            <ac:picMk id="1028" creationId="{F1ECB0E3-3D65-4658-95C6-32C4E7A54244}"/>
          </ac:picMkLst>
        </pc:picChg>
        <pc:cxnChg chg="add del mod">
          <ac:chgData name="Ajay" userId="5750d9991c3c3985" providerId="LiveId" clId="{35498421-4A1D-48D6-B19D-7AA72BDF5D7D}" dt="2021-07-08T03:49:06.215" v="1419" actId="478"/>
          <ac:cxnSpMkLst>
            <pc:docMk/>
            <pc:sldMk cId="3777966214" sldId="262"/>
            <ac:cxnSpMk id="19" creationId="{A2BA22A0-A107-495F-B327-F346FAA77442}"/>
          </ac:cxnSpMkLst>
        </pc:cxnChg>
        <pc:cxnChg chg="add mod">
          <ac:chgData name="Ajay" userId="5750d9991c3c3985" providerId="LiveId" clId="{35498421-4A1D-48D6-B19D-7AA72BDF5D7D}" dt="2021-07-08T03:49:33.203" v="1421" actId="208"/>
          <ac:cxnSpMkLst>
            <pc:docMk/>
            <pc:sldMk cId="3777966214" sldId="262"/>
            <ac:cxnSpMk id="21" creationId="{9563A6BC-BA37-4FCE-89B2-394E09788A12}"/>
          </ac:cxnSpMkLst>
        </pc:cxnChg>
      </pc:sldChg>
      <pc:sldChg chg="addSp delSp modSp mod ord modAnim">
        <pc:chgData name="Ajay" userId="5750d9991c3c3985" providerId="LiveId" clId="{35498421-4A1D-48D6-B19D-7AA72BDF5D7D}" dt="2021-07-08T05:03:36.737" v="2504"/>
        <pc:sldMkLst>
          <pc:docMk/>
          <pc:sldMk cId="4210023415" sldId="263"/>
        </pc:sldMkLst>
        <pc:spChg chg="mod">
          <ac:chgData name="Ajay" userId="5750d9991c3c3985" providerId="LiveId" clId="{35498421-4A1D-48D6-B19D-7AA72BDF5D7D}" dt="2021-07-08T03:55:38.390" v="1464" actId="1076"/>
          <ac:spMkLst>
            <pc:docMk/>
            <pc:sldMk cId="4210023415" sldId="263"/>
            <ac:spMk id="2" creationId="{EC097502-D147-4AA5-84FB-4705A8F4C264}"/>
          </ac:spMkLst>
        </pc:spChg>
        <pc:spChg chg="add mod">
          <ac:chgData name="Ajay" userId="5750d9991c3c3985" providerId="LiveId" clId="{35498421-4A1D-48D6-B19D-7AA72BDF5D7D}" dt="2021-07-08T04:31:35.284" v="2157" actId="1076"/>
          <ac:spMkLst>
            <pc:docMk/>
            <pc:sldMk cId="4210023415" sldId="263"/>
            <ac:spMk id="29" creationId="{32CABC50-9861-40F0-8CB1-9CADF6155BEB}"/>
          </ac:spMkLst>
        </pc:spChg>
        <pc:spChg chg="add mod">
          <ac:chgData name="Ajay" userId="5750d9991c3c3985" providerId="LiveId" clId="{35498421-4A1D-48D6-B19D-7AA72BDF5D7D}" dt="2021-07-08T04:32:10.118" v="2171" actId="20577"/>
          <ac:spMkLst>
            <pc:docMk/>
            <pc:sldMk cId="4210023415" sldId="263"/>
            <ac:spMk id="32" creationId="{CF8EA870-F010-4CA4-AC1A-BD25B4C3095D}"/>
          </ac:spMkLst>
        </pc:spChg>
        <pc:graphicFrameChg chg="add del mod modGraphic">
          <ac:chgData name="Ajay" userId="5750d9991c3c3985" providerId="LiveId" clId="{35498421-4A1D-48D6-B19D-7AA72BDF5D7D}" dt="2021-07-08T03:58:08.152" v="1469" actId="478"/>
          <ac:graphicFrameMkLst>
            <pc:docMk/>
            <pc:sldMk cId="4210023415" sldId="263"/>
            <ac:graphicFrameMk id="4" creationId="{EE58BACD-5BC5-4EB5-B1D2-34CCD16B315A}"/>
          </ac:graphicFrameMkLst>
        </pc:graphicFrameChg>
        <pc:graphicFrameChg chg="add del mod modGraphic">
          <ac:chgData name="Ajay" userId="5750d9991c3c3985" providerId="LiveId" clId="{35498421-4A1D-48D6-B19D-7AA72BDF5D7D}" dt="2021-07-08T04:00:20.684" v="1492" actId="1032"/>
          <ac:graphicFrameMkLst>
            <pc:docMk/>
            <pc:sldMk cId="4210023415" sldId="263"/>
            <ac:graphicFrameMk id="5" creationId="{570A9402-3D83-4C6E-A2ED-1488B52B45B9}"/>
          </ac:graphicFrameMkLst>
        </pc:graphicFrameChg>
        <pc:graphicFrameChg chg="add del mod modGraphic">
          <ac:chgData name="Ajay" userId="5750d9991c3c3985" providerId="LiveId" clId="{35498421-4A1D-48D6-B19D-7AA72BDF5D7D}" dt="2021-07-08T04:00:41.860" v="1495" actId="1032"/>
          <ac:graphicFrameMkLst>
            <pc:docMk/>
            <pc:sldMk cId="4210023415" sldId="263"/>
            <ac:graphicFrameMk id="6" creationId="{099B4754-CC6C-49DC-90C7-3438DB67F22C}"/>
          </ac:graphicFrameMkLst>
        </pc:graphicFrameChg>
        <pc:graphicFrameChg chg="add del mod modGraphic">
          <ac:chgData name="Ajay" userId="5750d9991c3c3985" providerId="LiveId" clId="{35498421-4A1D-48D6-B19D-7AA72BDF5D7D}" dt="2021-07-08T04:01:31.171" v="1501" actId="1032"/>
          <ac:graphicFrameMkLst>
            <pc:docMk/>
            <pc:sldMk cId="4210023415" sldId="263"/>
            <ac:graphicFrameMk id="12" creationId="{746CF295-2B13-44CF-9A8B-E16AC19CFF55}"/>
          </ac:graphicFrameMkLst>
        </pc:graphicFrameChg>
        <pc:graphicFrameChg chg="add del mod modGraphic">
          <ac:chgData name="Ajay" userId="5750d9991c3c3985" providerId="LiveId" clId="{35498421-4A1D-48D6-B19D-7AA72BDF5D7D}" dt="2021-07-08T04:25:35.303" v="2121" actId="478"/>
          <ac:graphicFrameMkLst>
            <pc:docMk/>
            <pc:sldMk cId="4210023415" sldId="263"/>
            <ac:graphicFrameMk id="13" creationId="{A0E02DD8-F29B-4FD5-B9A9-5CB49FE377F2}"/>
          </ac:graphicFrameMkLst>
        </pc:graphicFrameChg>
        <pc:graphicFrameChg chg="add del mod modGraphic">
          <ac:chgData name="Ajay" userId="5750d9991c3c3985" providerId="LiveId" clId="{35498421-4A1D-48D6-B19D-7AA72BDF5D7D}" dt="2021-07-08T04:25:15.435" v="2120" actId="1032"/>
          <ac:graphicFrameMkLst>
            <pc:docMk/>
            <pc:sldMk cId="4210023415" sldId="263"/>
            <ac:graphicFrameMk id="23" creationId="{37C04EF0-C095-4E69-BE31-2DCC38357A8C}"/>
          </ac:graphicFrameMkLst>
        </pc:graphicFrameChg>
        <pc:graphicFrameChg chg="add mod modGraphic">
          <ac:chgData name="Ajay" userId="5750d9991c3c3985" providerId="LiveId" clId="{35498421-4A1D-48D6-B19D-7AA72BDF5D7D}" dt="2021-07-08T04:26:13.492" v="2127" actId="14100"/>
          <ac:graphicFrameMkLst>
            <pc:docMk/>
            <pc:sldMk cId="4210023415" sldId="263"/>
            <ac:graphicFrameMk id="24" creationId="{49FDA083-36FF-45DE-8831-3E8B0D65EF8D}"/>
          </ac:graphicFrameMkLst>
        </pc:graphicFrameChg>
        <pc:picChg chg="add del">
          <ac:chgData name="Ajay" userId="5750d9991c3c3985" providerId="LiveId" clId="{35498421-4A1D-48D6-B19D-7AA72BDF5D7D}" dt="2021-07-08T04:20:58.429" v="2100" actId="22"/>
          <ac:picMkLst>
            <pc:docMk/>
            <pc:sldMk cId="4210023415" sldId="263"/>
            <ac:picMk id="15" creationId="{11EC9254-9B86-4C92-B049-95963291EADB}"/>
          </ac:picMkLst>
        </pc:picChg>
        <pc:picChg chg="add del mod">
          <ac:chgData name="Ajay" userId="5750d9991c3c3985" providerId="LiveId" clId="{35498421-4A1D-48D6-B19D-7AA72BDF5D7D}" dt="2021-07-08T04:20:57.906" v="2099" actId="22"/>
          <ac:picMkLst>
            <pc:docMk/>
            <pc:sldMk cId="4210023415" sldId="263"/>
            <ac:picMk id="18" creationId="{5FDF5A42-59BE-4A0D-8F20-52F260D2869A}"/>
          </ac:picMkLst>
        </pc:picChg>
        <pc:picChg chg="add mod">
          <ac:chgData name="Ajay" userId="5750d9991c3c3985" providerId="LiveId" clId="{35498421-4A1D-48D6-B19D-7AA72BDF5D7D}" dt="2021-07-08T04:31:08.475" v="2141" actId="1076"/>
          <ac:picMkLst>
            <pc:docMk/>
            <pc:sldMk cId="4210023415" sldId="263"/>
            <ac:picMk id="20" creationId="{9D44646F-3DF6-45D1-BA08-7A3048F48F25}"/>
          </ac:picMkLst>
        </pc:picChg>
        <pc:picChg chg="add mod">
          <ac:chgData name="Ajay" userId="5750d9991c3c3985" providerId="LiveId" clId="{35498421-4A1D-48D6-B19D-7AA72BDF5D7D}" dt="2021-07-08T04:31:00.645" v="2140" actId="1076"/>
          <ac:picMkLst>
            <pc:docMk/>
            <pc:sldMk cId="4210023415" sldId="263"/>
            <ac:picMk id="22" creationId="{CFE8C9A7-2AE2-479D-94F5-8B75FD76B5CD}"/>
          </ac:picMkLst>
        </pc:picChg>
        <pc:picChg chg="add mod">
          <ac:chgData name="Ajay" userId="5750d9991c3c3985" providerId="LiveId" clId="{35498421-4A1D-48D6-B19D-7AA72BDF5D7D}" dt="2021-07-08T04:31:50.153" v="2160" actId="1076"/>
          <ac:picMkLst>
            <pc:docMk/>
            <pc:sldMk cId="4210023415" sldId="263"/>
            <ac:picMk id="26" creationId="{6E8F846F-C209-4194-9385-76474994606A}"/>
          </ac:picMkLst>
        </pc:picChg>
        <pc:picChg chg="add mod">
          <ac:chgData name="Ajay" userId="5750d9991c3c3985" providerId="LiveId" clId="{35498421-4A1D-48D6-B19D-7AA72BDF5D7D}" dt="2021-07-08T04:31:44.007" v="2159" actId="1076"/>
          <ac:picMkLst>
            <pc:docMk/>
            <pc:sldMk cId="4210023415" sldId="263"/>
            <ac:picMk id="28" creationId="{02C6ACC3-8FB0-4EE0-B0EE-E8834B441C16}"/>
          </ac:picMkLst>
        </pc:picChg>
        <pc:picChg chg="add del">
          <ac:chgData name="Ajay" userId="5750d9991c3c3985" providerId="LiveId" clId="{35498421-4A1D-48D6-B19D-7AA72BDF5D7D}" dt="2021-07-08T04:31:55.906" v="2162" actId="22"/>
          <ac:picMkLst>
            <pc:docMk/>
            <pc:sldMk cId="4210023415" sldId="263"/>
            <ac:picMk id="31" creationId="{8F3B8C86-EE32-43B5-931A-8F54508FC6B5}"/>
          </ac:picMkLst>
        </pc:picChg>
      </pc:sldChg>
      <pc:sldChg chg="addSp modSp del mod">
        <pc:chgData name="Ajay" userId="5750d9991c3c3985" providerId="LiveId" clId="{35498421-4A1D-48D6-B19D-7AA72BDF5D7D}" dt="2021-07-08T04:35:37.054" v="2240" actId="47"/>
        <pc:sldMkLst>
          <pc:docMk/>
          <pc:sldMk cId="3387968275" sldId="264"/>
        </pc:sldMkLst>
        <pc:spChg chg="add mod">
          <ac:chgData name="Ajay" userId="5750d9991c3c3985" providerId="LiveId" clId="{35498421-4A1D-48D6-B19D-7AA72BDF5D7D}" dt="2021-07-08T04:22:39.388" v="2107"/>
          <ac:spMkLst>
            <pc:docMk/>
            <pc:sldMk cId="3387968275" sldId="264"/>
            <ac:spMk id="19" creationId="{EC9A685A-BC8B-4D47-8899-0F621CA7D3DB}"/>
          </ac:spMkLst>
        </pc:spChg>
        <pc:spChg chg="add mod">
          <ac:chgData name="Ajay" userId="5750d9991c3c3985" providerId="LiveId" clId="{35498421-4A1D-48D6-B19D-7AA72BDF5D7D}" dt="2021-07-08T04:22:39.388" v="2107"/>
          <ac:spMkLst>
            <pc:docMk/>
            <pc:sldMk cId="3387968275" sldId="264"/>
            <ac:spMk id="20" creationId="{7BEA4B93-27E9-4609-B7AF-C2663749C835}"/>
          </ac:spMkLst>
        </pc:spChg>
        <pc:spChg chg="add mod">
          <ac:chgData name="Ajay" userId="5750d9991c3c3985" providerId="LiveId" clId="{35498421-4A1D-48D6-B19D-7AA72BDF5D7D}" dt="2021-07-08T04:22:39.388" v="2107"/>
          <ac:spMkLst>
            <pc:docMk/>
            <pc:sldMk cId="3387968275" sldId="264"/>
            <ac:spMk id="21" creationId="{CC32FBE5-C833-4172-B0D0-7850818E999D}"/>
          </ac:spMkLst>
        </pc:spChg>
        <pc:spChg chg="add mod">
          <ac:chgData name="Ajay" userId="5750d9991c3c3985" providerId="LiveId" clId="{35498421-4A1D-48D6-B19D-7AA72BDF5D7D}" dt="2021-07-08T04:22:39.388" v="2107"/>
          <ac:spMkLst>
            <pc:docMk/>
            <pc:sldMk cId="3387968275" sldId="264"/>
            <ac:spMk id="22" creationId="{AB708865-8A4D-4E8E-A5B1-C32F97878E3C}"/>
          </ac:spMkLst>
        </pc:spChg>
        <pc:spChg chg="add mod">
          <ac:chgData name="Ajay" userId="5750d9991c3c3985" providerId="LiveId" clId="{35498421-4A1D-48D6-B19D-7AA72BDF5D7D}" dt="2021-07-08T04:22:39.388" v="2107"/>
          <ac:spMkLst>
            <pc:docMk/>
            <pc:sldMk cId="3387968275" sldId="264"/>
            <ac:spMk id="23" creationId="{D8CD67F1-916E-4E39-AE30-474B337F4E72}"/>
          </ac:spMkLst>
        </pc:spChg>
        <pc:spChg chg="add mod">
          <ac:chgData name="Ajay" userId="5750d9991c3c3985" providerId="LiveId" clId="{35498421-4A1D-48D6-B19D-7AA72BDF5D7D}" dt="2021-07-08T04:22:39.388" v="2107"/>
          <ac:spMkLst>
            <pc:docMk/>
            <pc:sldMk cId="3387968275" sldId="264"/>
            <ac:spMk id="24" creationId="{A76BB48D-3222-49B7-8026-D01A761BA2BD}"/>
          </ac:spMkLst>
        </pc:spChg>
        <pc:spChg chg="add mod">
          <ac:chgData name="Ajay" userId="5750d9991c3c3985" providerId="LiveId" clId="{35498421-4A1D-48D6-B19D-7AA72BDF5D7D}" dt="2021-07-08T04:22:39.388" v="2107"/>
          <ac:spMkLst>
            <pc:docMk/>
            <pc:sldMk cId="3387968275" sldId="264"/>
            <ac:spMk id="25" creationId="{D151BA33-E2E8-4FD3-9407-9A782D4E8A3B}"/>
          </ac:spMkLst>
        </pc:spChg>
        <pc:spChg chg="add mod">
          <ac:chgData name="Ajay" userId="5750d9991c3c3985" providerId="LiveId" clId="{35498421-4A1D-48D6-B19D-7AA72BDF5D7D}" dt="2021-07-08T04:22:39.388" v="2107"/>
          <ac:spMkLst>
            <pc:docMk/>
            <pc:sldMk cId="3387968275" sldId="264"/>
            <ac:spMk id="26" creationId="{B0AB7F49-6195-4CCB-BCF4-C6FB0ED862AE}"/>
          </ac:spMkLst>
        </pc:spChg>
        <pc:spChg chg="add mod">
          <ac:chgData name="Ajay" userId="5750d9991c3c3985" providerId="LiveId" clId="{35498421-4A1D-48D6-B19D-7AA72BDF5D7D}" dt="2021-07-08T04:22:39.388" v="2107"/>
          <ac:spMkLst>
            <pc:docMk/>
            <pc:sldMk cId="3387968275" sldId="264"/>
            <ac:spMk id="27" creationId="{725D55F8-674C-4304-A383-2E8CF959C13D}"/>
          </ac:spMkLst>
        </pc:spChg>
        <pc:spChg chg="add mod">
          <ac:chgData name="Ajay" userId="5750d9991c3c3985" providerId="LiveId" clId="{35498421-4A1D-48D6-B19D-7AA72BDF5D7D}" dt="2021-07-08T04:22:39.388" v="2107"/>
          <ac:spMkLst>
            <pc:docMk/>
            <pc:sldMk cId="3387968275" sldId="264"/>
            <ac:spMk id="28" creationId="{F7EE75E2-D91B-4E1C-876A-FD76C2868E93}"/>
          </ac:spMkLst>
        </pc:spChg>
        <pc:spChg chg="add mod">
          <ac:chgData name="Ajay" userId="5750d9991c3c3985" providerId="LiveId" clId="{35498421-4A1D-48D6-B19D-7AA72BDF5D7D}" dt="2021-07-08T04:22:39.388" v="2107"/>
          <ac:spMkLst>
            <pc:docMk/>
            <pc:sldMk cId="3387968275" sldId="264"/>
            <ac:spMk id="29" creationId="{BE8FB150-41D0-4A84-9CB4-353EF4C62DA1}"/>
          </ac:spMkLst>
        </pc:spChg>
        <pc:spChg chg="add mod">
          <ac:chgData name="Ajay" userId="5750d9991c3c3985" providerId="LiveId" clId="{35498421-4A1D-48D6-B19D-7AA72BDF5D7D}" dt="2021-07-08T04:33:50.503" v="2174" actId="1076"/>
          <ac:spMkLst>
            <pc:docMk/>
            <pc:sldMk cId="3387968275" sldId="264"/>
            <ac:spMk id="30" creationId="{45CA0D7F-6751-4E67-925B-6407F7E4EA8E}"/>
          </ac:spMkLst>
        </pc:spChg>
        <pc:grpChg chg="add mod">
          <ac:chgData name="Ajay" userId="5750d9991c3c3985" providerId="LiveId" clId="{35498421-4A1D-48D6-B19D-7AA72BDF5D7D}" dt="2021-07-08T04:22:39.388" v="2107"/>
          <ac:grpSpMkLst>
            <pc:docMk/>
            <pc:sldMk cId="3387968275" sldId="264"/>
            <ac:grpSpMk id="12" creationId="{BF97D7E2-CE39-4F7E-B1E5-FF497F2E83CB}"/>
          </ac:grpSpMkLst>
        </pc:grpChg>
        <pc:grpChg chg="add mod">
          <ac:chgData name="Ajay" userId="5750d9991c3c3985" providerId="LiveId" clId="{35498421-4A1D-48D6-B19D-7AA72BDF5D7D}" dt="2021-07-08T04:33:50.712" v="2175" actId="1076"/>
          <ac:grpSpMkLst>
            <pc:docMk/>
            <pc:sldMk cId="3387968275" sldId="264"/>
            <ac:grpSpMk id="13" creationId="{FEEA0E0D-F7ED-403C-A204-D0443F11B0E7}"/>
          </ac:grpSpMkLst>
        </pc:grpChg>
        <pc:grpChg chg="add mod">
          <ac:chgData name="Ajay" userId="5750d9991c3c3985" providerId="LiveId" clId="{35498421-4A1D-48D6-B19D-7AA72BDF5D7D}" dt="2021-07-08T04:22:39.388" v="2107"/>
          <ac:grpSpMkLst>
            <pc:docMk/>
            <pc:sldMk cId="3387968275" sldId="264"/>
            <ac:grpSpMk id="14" creationId="{FB79F89E-43F3-4760-B945-7A70CC9845B3}"/>
          </ac:grpSpMkLst>
        </pc:grpChg>
        <pc:grpChg chg="add mod">
          <ac:chgData name="Ajay" userId="5750d9991c3c3985" providerId="LiveId" clId="{35498421-4A1D-48D6-B19D-7AA72BDF5D7D}" dt="2021-07-08T04:22:39.388" v="2107"/>
          <ac:grpSpMkLst>
            <pc:docMk/>
            <pc:sldMk cId="3387968275" sldId="264"/>
            <ac:grpSpMk id="15" creationId="{98F00F2C-F10B-40A9-9EE1-D6E3E1C9B1FE}"/>
          </ac:grpSpMkLst>
        </pc:grpChg>
        <pc:grpChg chg="add mod">
          <ac:chgData name="Ajay" userId="5750d9991c3c3985" providerId="LiveId" clId="{35498421-4A1D-48D6-B19D-7AA72BDF5D7D}" dt="2021-07-08T04:22:39.388" v="2107"/>
          <ac:grpSpMkLst>
            <pc:docMk/>
            <pc:sldMk cId="3387968275" sldId="264"/>
            <ac:grpSpMk id="17" creationId="{0174B0CF-F4E6-47EC-9347-6DB732A0D2E6}"/>
          </ac:grpSpMkLst>
        </pc:grpChg>
        <pc:grpChg chg="add mod">
          <ac:chgData name="Ajay" userId="5750d9991c3c3985" providerId="LiveId" clId="{35498421-4A1D-48D6-B19D-7AA72BDF5D7D}" dt="2021-07-08T04:22:39.388" v="2107"/>
          <ac:grpSpMkLst>
            <pc:docMk/>
            <pc:sldMk cId="3387968275" sldId="264"/>
            <ac:grpSpMk id="18" creationId="{148477F2-A0F4-478E-ADD9-9D77DC03AE92}"/>
          </ac:grpSpMkLst>
        </pc:grpChg>
      </pc:sldChg>
      <pc:sldChg chg="addSp delSp modSp add mod ord modAnim">
        <pc:chgData name="Ajay" userId="5750d9991c3c3985" providerId="LiveId" clId="{35498421-4A1D-48D6-B19D-7AA72BDF5D7D}" dt="2021-07-08T05:04:28.846" v="2509" actId="14100"/>
        <pc:sldMkLst>
          <pc:docMk/>
          <pc:sldMk cId="1386462624" sldId="265"/>
        </pc:sldMkLst>
        <pc:spChg chg="add mod">
          <ac:chgData name="Ajay" userId="5750d9991c3c3985" providerId="LiveId" clId="{35498421-4A1D-48D6-B19D-7AA72BDF5D7D}" dt="2021-07-08T04:48:55.451" v="2468" actId="1076"/>
          <ac:spMkLst>
            <pc:docMk/>
            <pc:sldMk cId="1386462624" sldId="265"/>
            <ac:spMk id="21" creationId="{4EEC53D5-B6B8-4256-896B-CE39818C8DBC}"/>
          </ac:spMkLst>
        </pc:spChg>
        <pc:spChg chg="add mod">
          <ac:chgData name="Ajay" userId="5750d9991c3c3985" providerId="LiveId" clId="{35498421-4A1D-48D6-B19D-7AA72BDF5D7D}" dt="2021-07-08T04:49:31.696" v="2500" actId="1076"/>
          <ac:spMkLst>
            <pc:docMk/>
            <pc:sldMk cId="1386462624" sldId="265"/>
            <ac:spMk id="22" creationId="{41443F2B-55D8-434C-94D1-5EF399D3D400}"/>
          </ac:spMkLst>
        </pc:spChg>
        <pc:graphicFrameChg chg="add mod modGraphic">
          <ac:chgData name="Ajay" userId="5750d9991c3c3985" providerId="LiveId" clId="{35498421-4A1D-48D6-B19D-7AA72BDF5D7D}" dt="2021-07-08T05:04:28.846" v="2509" actId="14100"/>
          <ac:graphicFrameMkLst>
            <pc:docMk/>
            <pc:sldMk cId="1386462624" sldId="265"/>
            <ac:graphicFrameMk id="4" creationId="{A70B966D-352E-4D5A-9A9F-606EC1A26ED9}"/>
          </ac:graphicFrameMkLst>
        </pc:graphicFrameChg>
        <pc:picChg chg="add del">
          <ac:chgData name="Ajay" userId="5750d9991c3c3985" providerId="LiveId" clId="{35498421-4A1D-48D6-B19D-7AA72BDF5D7D}" dt="2021-07-08T04:39:14.723" v="2370" actId="22"/>
          <ac:picMkLst>
            <pc:docMk/>
            <pc:sldMk cId="1386462624" sldId="265"/>
            <ac:picMk id="6" creationId="{45AAB70B-8E9F-4590-8CCF-208144C97EB5}"/>
          </ac:picMkLst>
        </pc:picChg>
        <pc:picChg chg="add mod">
          <ac:chgData name="Ajay" userId="5750d9991c3c3985" providerId="LiveId" clId="{35498421-4A1D-48D6-B19D-7AA72BDF5D7D}" dt="2021-07-08T04:46:05.994" v="2438" actId="1076"/>
          <ac:picMkLst>
            <pc:docMk/>
            <pc:sldMk cId="1386462624" sldId="265"/>
            <ac:picMk id="13" creationId="{7C2D98BF-E7E7-4DB4-BA53-1E64A3A42C49}"/>
          </ac:picMkLst>
        </pc:picChg>
        <pc:picChg chg="add mod">
          <ac:chgData name="Ajay" userId="5750d9991c3c3985" providerId="LiveId" clId="{35498421-4A1D-48D6-B19D-7AA72BDF5D7D}" dt="2021-07-08T04:48:24.542" v="2448" actId="14100"/>
          <ac:picMkLst>
            <pc:docMk/>
            <pc:sldMk cId="1386462624" sldId="265"/>
            <ac:picMk id="15" creationId="{EAD043CD-47CA-4C23-871E-10F56C914D41}"/>
          </ac:picMkLst>
        </pc:picChg>
        <pc:picChg chg="add mod">
          <ac:chgData name="Ajay" userId="5750d9991c3c3985" providerId="LiveId" clId="{35498421-4A1D-48D6-B19D-7AA72BDF5D7D}" dt="2021-07-08T04:48:10.427" v="2446" actId="1076"/>
          <ac:picMkLst>
            <pc:docMk/>
            <pc:sldMk cId="1386462624" sldId="265"/>
            <ac:picMk id="18" creationId="{5AEB607B-BCD3-4144-B5D1-81AF832F7DBE}"/>
          </ac:picMkLst>
        </pc:picChg>
        <pc:picChg chg="add mod">
          <ac:chgData name="Ajay" userId="5750d9991c3c3985" providerId="LiveId" clId="{35498421-4A1D-48D6-B19D-7AA72BDF5D7D}" dt="2021-07-08T04:48:21.521" v="2447" actId="14100"/>
          <ac:picMkLst>
            <pc:docMk/>
            <pc:sldMk cId="1386462624" sldId="265"/>
            <ac:picMk id="20" creationId="{97B12BA3-C7FA-4A4A-9083-2BC3A6A583D4}"/>
          </ac:picMkLst>
        </pc:picChg>
      </pc:sldChg>
      <pc:sldChg chg="addSp modSp add mod ord modAnim">
        <pc:chgData name="Ajay" userId="5750d9991c3c3985" providerId="LiveId" clId="{35498421-4A1D-48D6-B19D-7AA72BDF5D7D}" dt="2021-07-08T05:04:54.913" v="2513" actId="14100"/>
        <pc:sldMkLst>
          <pc:docMk/>
          <pc:sldMk cId="1608459134" sldId="266"/>
        </pc:sldMkLst>
        <pc:spChg chg="add mod">
          <ac:chgData name="Ajay" userId="5750d9991c3c3985" providerId="LiveId" clId="{35498421-4A1D-48D6-B19D-7AA72BDF5D7D}" dt="2021-07-08T04:42:19.819" v="2398" actId="20577"/>
          <ac:spMkLst>
            <pc:docMk/>
            <pc:sldMk cId="1608459134" sldId="266"/>
            <ac:spMk id="19" creationId="{D1A8327C-B87E-4497-883C-872E32C969A2}"/>
          </ac:spMkLst>
        </pc:spChg>
        <pc:spChg chg="add mod">
          <ac:chgData name="Ajay" userId="5750d9991c3c3985" providerId="LiveId" clId="{35498421-4A1D-48D6-B19D-7AA72BDF5D7D}" dt="2021-07-08T04:43:00.560" v="2426" actId="1076"/>
          <ac:spMkLst>
            <pc:docMk/>
            <pc:sldMk cId="1608459134" sldId="266"/>
            <ac:spMk id="20" creationId="{EAE25205-5660-42A3-AD68-838B23CBDCDE}"/>
          </ac:spMkLst>
        </pc:spChg>
        <pc:graphicFrameChg chg="add mod modGraphic">
          <ac:chgData name="Ajay" userId="5750d9991c3c3985" providerId="LiveId" clId="{35498421-4A1D-48D6-B19D-7AA72BDF5D7D}" dt="2021-07-08T05:04:54.913" v="2513" actId="14100"/>
          <ac:graphicFrameMkLst>
            <pc:docMk/>
            <pc:sldMk cId="1608459134" sldId="266"/>
            <ac:graphicFrameMk id="4" creationId="{7FF28271-FCBA-483D-B70B-969E33F10AB3}"/>
          </ac:graphicFrameMkLst>
        </pc:graphicFrameChg>
        <pc:picChg chg="add mod">
          <ac:chgData name="Ajay" userId="5750d9991c3c3985" providerId="LiveId" clId="{35498421-4A1D-48D6-B19D-7AA72BDF5D7D}" dt="2021-07-08T04:41:59.370" v="2385" actId="1076"/>
          <ac:picMkLst>
            <pc:docMk/>
            <pc:sldMk cId="1608459134" sldId="266"/>
            <ac:picMk id="6" creationId="{6C9CFE6D-901E-4935-A79C-59A2A661D821}"/>
          </ac:picMkLst>
        </pc:picChg>
        <pc:picChg chg="add mod">
          <ac:chgData name="Ajay" userId="5750d9991c3c3985" providerId="LiveId" clId="{35498421-4A1D-48D6-B19D-7AA72BDF5D7D}" dt="2021-07-08T04:41:52.491" v="2384" actId="1076"/>
          <ac:picMkLst>
            <pc:docMk/>
            <pc:sldMk cId="1608459134" sldId="266"/>
            <ac:picMk id="13" creationId="{5F90405B-2E45-4BE0-9ED4-EE42BFBB0347}"/>
          </ac:picMkLst>
        </pc:picChg>
        <pc:picChg chg="add mod">
          <ac:chgData name="Ajay" userId="5750d9991c3c3985" providerId="LiveId" clId="{35498421-4A1D-48D6-B19D-7AA72BDF5D7D}" dt="2021-07-08T05:04:49.435" v="2512" actId="14100"/>
          <ac:picMkLst>
            <pc:docMk/>
            <pc:sldMk cId="1608459134" sldId="266"/>
            <ac:picMk id="15" creationId="{ABE509D2-0DCD-4363-B3D0-A50CA98BD078}"/>
          </ac:picMkLst>
        </pc:picChg>
        <pc:picChg chg="add mod">
          <ac:chgData name="Ajay" userId="5750d9991c3c3985" providerId="LiveId" clId="{35498421-4A1D-48D6-B19D-7AA72BDF5D7D}" dt="2021-07-08T05:04:45.622" v="2511" actId="14100"/>
          <ac:picMkLst>
            <pc:docMk/>
            <pc:sldMk cId="1608459134" sldId="266"/>
            <ac:picMk id="18" creationId="{25BA126C-C068-436F-AACC-36E9A1E6AEFD}"/>
          </ac:picMkLst>
        </pc:picChg>
      </pc:sldChg>
      <pc:sldChg chg="modSp add mod ord modAnim">
        <pc:chgData name="Ajay" userId="5750d9991c3c3985" providerId="LiveId" clId="{35498421-4A1D-48D6-B19D-7AA72BDF5D7D}" dt="2021-07-08T05:12:47.530" v="2626"/>
        <pc:sldMkLst>
          <pc:docMk/>
          <pc:sldMk cId="47110242" sldId="267"/>
        </pc:sldMkLst>
        <pc:spChg chg="mod">
          <ac:chgData name="Ajay" userId="5750d9991c3c3985" providerId="LiveId" clId="{35498421-4A1D-48D6-B19D-7AA72BDF5D7D}" dt="2021-07-08T05:08:31.493" v="2565" actId="1076"/>
          <ac:spMkLst>
            <pc:docMk/>
            <pc:sldMk cId="47110242" sldId="267"/>
            <ac:spMk id="2" creationId="{EC097502-D147-4AA5-84FB-4705A8F4C264}"/>
          </ac:spMkLst>
        </pc:spChg>
        <pc:spChg chg="mod">
          <ac:chgData name="Ajay" userId="5750d9991c3c3985" providerId="LiveId" clId="{35498421-4A1D-48D6-B19D-7AA72BDF5D7D}" dt="2021-07-08T05:12:01.091" v="2619" actId="1076"/>
          <ac:spMkLst>
            <pc:docMk/>
            <pc:sldMk cId="47110242" sldId="267"/>
            <ac:spMk id="3" creationId="{510789D4-D1FF-4A14-BA1D-76EDC7FFFBE9}"/>
          </ac:spMkLst>
        </pc:spChg>
      </pc:sldChg>
      <pc:sldChg chg="addSp delSp modSp add mod ord modAnim">
        <pc:chgData name="Ajay" userId="5750d9991c3c3985" providerId="LiveId" clId="{35498421-4A1D-48D6-B19D-7AA72BDF5D7D}" dt="2021-07-08T05:26:56.965" v="2864"/>
        <pc:sldMkLst>
          <pc:docMk/>
          <pc:sldMk cId="221839650" sldId="268"/>
        </pc:sldMkLst>
        <pc:spChg chg="mod">
          <ac:chgData name="Ajay" userId="5750d9991c3c3985" providerId="LiveId" clId="{35498421-4A1D-48D6-B19D-7AA72BDF5D7D}" dt="2021-07-08T05:15:27.755" v="2641" actId="1076"/>
          <ac:spMkLst>
            <pc:docMk/>
            <pc:sldMk cId="221839650" sldId="268"/>
            <ac:spMk id="2" creationId="{EC097502-D147-4AA5-84FB-4705A8F4C264}"/>
          </ac:spMkLst>
        </pc:spChg>
        <pc:spChg chg="mod">
          <ac:chgData name="Ajay" userId="5750d9991c3c3985" providerId="LiveId" clId="{35498421-4A1D-48D6-B19D-7AA72BDF5D7D}" dt="2021-07-08T05:24:19.177" v="2846" actId="27636"/>
          <ac:spMkLst>
            <pc:docMk/>
            <pc:sldMk cId="221839650" sldId="268"/>
            <ac:spMk id="3" creationId="{510789D4-D1FF-4A14-BA1D-76EDC7FFFBE9}"/>
          </ac:spMkLst>
        </pc:spChg>
        <pc:graphicFrameChg chg="add del mod modGraphic">
          <ac:chgData name="Ajay" userId="5750d9991c3c3985" providerId="LiveId" clId="{35498421-4A1D-48D6-B19D-7AA72BDF5D7D}" dt="2021-07-08T05:25:01.954" v="2850"/>
          <ac:graphicFrameMkLst>
            <pc:docMk/>
            <pc:sldMk cId="221839650" sldId="268"/>
            <ac:graphicFrameMk id="5" creationId="{BA5C2FE0-C0B9-492D-B89D-623056A35F21}"/>
          </ac:graphicFrameMkLst>
        </pc:graphicFrameChg>
        <pc:graphicFrameChg chg="add del mod">
          <ac:chgData name="Ajay" userId="5750d9991c3c3985" providerId="LiveId" clId="{35498421-4A1D-48D6-B19D-7AA72BDF5D7D}" dt="2021-07-08T05:25:10.928" v="2852"/>
          <ac:graphicFrameMkLst>
            <pc:docMk/>
            <pc:sldMk cId="221839650" sldId="268"/>
            <ac:graphicFrameMk id="6" creationId="{F5125A3C-4E74-4AC6-BECB-05E4B8A88DEC}"/>
          </ac:graphicFrameMkLst>
        </pc:graphicFrameChg>
        <pc:picChg chg="add mod">
          <ac:chgData name="Ajay" userId="5750d9991c3c3985" providerId="LiveId" clId="{35498421-4A1D-48D6-B19D-7AA72BDF5D7D}" dt="2021-07-08T05:26:05.393" v="2861" actId="1076"/>
          <ac:picMkLst>
            <pc:docMk/>
            <pc:sldMk cId="221839650" sldId="268"/>
            <ac:picMk id="4" creationId="{C3A64929-C714-4EE5-93A5-B1DBDEC42053}"/>
          </ac:picMkLst>
        </pc:picChg>
        <pc:picChg chg="add mod">
          <ac:chgData name="Ajay" userId="5750d9991c3c3985" providerId="LiveId" clId="{35498421-4A1D-48D6-B19D-7AA72BDF5D7D}" dt="2021-07-08T05:25:59.894" v="2859" actId="1076"/>
          <ac:picMkLst>
            <pc:docMk/>
            <pc:sldMk cId="221839650" sldId="268"/>
            <ac:picMk id="13" creationId="{F0E3B172-AEAE-4A29-AB22-9B23E40132B6}"/>
          </ac:picMkLst>
        </pc:picChg>
      </pc:sldChg>
      <pc:sldChg chg="addSp delSp modSp add del mod ord modAnim">
        <pc:chgData name="Ajay" userId="5750d9991c3c3985" providerId="LiveId" clId="{35498421-4A1D-48D6-B19D-7AA72BDF5D7D}" dt="2021-07-08T05:52:59.518" v="3138"/>
        <pc:sldMkLst>
          <pc:docMk/>
          <pc:sldMk cId="227038369" sldId="269"/>
        </pc:sldMkLst>
        <pc:spChg chg="mod">
          <ac:chgData name="Ajay" userId="5750d9991c3c3985" providerId="LiveId" clId="{35498421-4A1D-48D6-B19D-7AA72BDF5D7D}" dt="2021-07-08T05:52:38.518" v="3136" actId="1076"/>
          <ac:spMkLst>
            <pc:docMk/>
            <pc:sldMk cId="227038369" sldId="269"/>
            <ac:spMk id="2" creationId="{EC097502-D147-4AA5-84FB-4705A8F4C264}"/>
          </ac:spMkLst>
        </pc:spChg>
        <pc:spChg chg="mod">
          <ac:chgData name="Ajay" userId="5750d9991c3c3985" providerId="LiveId" clId="{35498421-4A1D-48D6-B19D-7AA72BDF5D7D}" dt="2021-07-08T05:47:19.849" v="3091" actId="27636"/>
          <ac:spMkLst>
            <pc:docMk/>
            <pc:sldMk cId="227038369" sldId="269"/>
            <ac:spMk id="3" creationId="{510789D4-D1FF-4A14-BA1D-76EDC7FFFBE9}"/>
          </ac:spMkLst>
        </pc:spChg>
        <pc:spChg chg="add del mod">
          <ac:chgData name="Ajay" userId="5750d9991c3c3985" providerId="LiveId" clId="{35498421-4A1D-48D6-B19D-7AA72BDF5D7D}" dt="2021-07-08T05:47:07.450" v="3085"/>
          <ac:spMkLst>
            <pc:docMk/>
            <pc:sldMk cId="227038369" sldId="269"/>
            <ac:spMk id="4" creationId="{7A80D67D-2D6A-4F42-B6E7-3E907D26C316}"/>
          </ac:spMkLst>
        </pc:spChg>
        <pc:graphicFrameChg chg="add mod modGraphic">
          <ac:chgData name="Ajay" userId="5750d9991c3c3985" providerId="LiveId" clId="{35498421-4A1D-48D6-B19D-7AA72BDF5D7D}" dt="2021-07-08T05:51:40.555" v="3130" actId="14100"/>
          <ac:graphicFrameMkLst>
            <pc:docMk/>
            <pc:sldMk cId="227038369" sldId="269"/>
            <ac:graphicFrameMk id="6" creationId="{7D00AF30-CD2A-4D0C-A572-C9FAE1A0EF5A}"/>
          </ac:graphicFrameMkLst>
        </pc:graphicFrameChg>
        <pc:picChg chg="add mod">
          <ac:chgData name="Ajay" userId="5750d9991c3c3985" providerId="LiveId" clId="{35498421-4A1D-48D6-B19D-7AA72BDF5D7D}" dt="2021-07-08T05:47:24.920" v="3092" actId="14100"/>
          <ac:picMkLst>
            <pc:docMk/>
            <pc:sldMk cId="227038369" sldId="269"/>
            <ac:picMk id="5" creationId="{52E8B2A4-49AA-4237-B545-745F790704EA}"/>
          </ac:picMkLst>
        </pc:picChg>
        <pc:picChg chg="add del">
          <ac:chgData name="Ajay" userId="5750d9991c3c3985" providerId="LiveId" clId="{35498421-4A1D-48D6-B19D-7AA72BDF5D7D}" dt="2021-07-08T05:36:59.901" v="2878"/>
          <ac:picMkLst>
            <pc:docMk/>
            <pc:sldMk cId="227038369" sldId="269"/>
            <ac:picMk id="3074" creationId="{97E16B88-4BDF-4388-82DD-39CD8E9A3970}"/>
          </ac:picMkLst>
        </pc:picChg>
        <pc:picChg chg="add del mod">
          <ac:chgData name="Ajay" userId="5750d9991c3c3985" providerId="LiveId" clId="{35498421-4A1D-48D6-B19D-7AA72BDF5D7D}" dt="2021-07-08T05:47:10.592" v="3087" actId="478"/>
          <ac:picMkLst>
            <pc:docMk/>
            <pc:sldMk cId="227038369" sldId="269"/>
            <ac:picMk id="3076" creationId="{7ECFF7FB-65DB-46C3-9056-EECBE589A89F}"/>
          </ac:picMkLst>
        </pc:picChg>
      </pc:sldChg>
      <pc:sldChg chg="addSp modSp add mod ord modAnim">
        <pc:chgData name="Ajay" userId="5750d9991c3c3985" providerId="LiveId" clId="{35498421-4A1D-48D6-B19D-7AA72BDF5D7D}" dt="2021-07-08T16:49:19.737" v="3451"/>
        <pc:sldMkLst>
          <pc:docMk/>
          <pc:sldMk cId="2833638788" sldId="270"/>
        </pc:sldMkLst>
        <pc:spChg chg="mod">
          <ac:chgData name="Ajay" userId="5750d9991c3c3985" providerId="LiveId" clId="{35498421-4A1D-48D6-B19D-7AA72BDF5D7D}" dt="2021-07-08T16:44:58.240" v="3432" actId="1076"/>
          <ac:spMkLst>
            <pc:docMk/>
            <pc:sldMk cId="2833638788" sldId="270"/>
            <ac:spMk id="2" creationId="{EC097502-D147-4AA5-84FB-4705A8F4C264}"/>
          </ac:spMkLst>
        </pc:spChg>
        <pc:graphicFrameChg chg="add mod modGraphic">
          <ac:chgData name="Ajay" userId="5750d9991c3c3985" providerId="LiveId" clId="{35498421-4A1D-48D6-B19D-7AA72BDF5D7D}" dt="2021-07-08T16:49:01.657" v="3449" actId="1076"/>
          <ac:graphicFrameMkLst>
            <pc:docMk/>
            <pc:sldMk cId="2833638788" sldId="270"/>
            <ac:graphicFrameMk id="4" creationId="{8EF3F1FB-43FA-4314-9FB0-F7D81A9B6E49}"/>
          </ac:graphicFrameMkLst>
        </pc:graphicFrameChg>
        <pc:picChg chg="add mod">
          <ac:chgData name="Ajay" userId="5750d9991c3c3985" providerId="LiveId" clId="{35498421-4A1D-48D6-B19D-7AA72BDF5D7D}" dt="2021-07-08T16:39:09.240" v="3256"/>
          <ac:picMkLst>
            <pc:docMk/>
            <pc:sldMk cId="2833638788" sldId="270"/>
            <ac:picMk id="12" creationId="{9ED01572-4CCF-44F3-B49F-0AC68858EF8E}"/>
          </ac:picMkLst>
        </pc:picChg>
      </pc:sldChg>
      <pc:sldChg chg="add del">
        <pc:chgData name="Ajay" userId="5750d9991c3c3985" providerId="LiveId" clId="{35498421-4A1D-48D6-B19D-7AA72BDF5D7D}" dt="2021-07-08T05:30:58.904" v="2865" actId="47"/>
        <pc:sldMkLst>
          <pc:docMk/>
          <pc:sldMk cId="4239354941" sldId="270"/>
        </pc:sldMkLst>
      </pc:sldChg>
      <pc:sldChg chg="add del">
        <pc:chgData name="Ajay" userId="5750d9991c3c3985" providerId="LiveId" clId="{35498421-4A1D-48D6-B19D-7AA72BDF5D7D}" dt="2021-07-08T05:37:22.298" v="2882"/>
        <pc:sldMkLst>
          <pc:docMk/>
          <pc:sldMk cId="834812571" sldId="271"/>
        </pc:sldMkLst>
      </pc:sldChg>
      <pc:sldChg chg="addSp delSp modSp add mod ord modAnim">
        <pc:chgData name="Ajay" userId="5750d9991c3c3985" providerId="LiveId" clId="{35498421-4A1D-48D6-B19D-7AA72BDF5D7D}" dt="2021-07-09T06:22:30.103" v="4122"/>
        <pc:sldMkLst>
          <pc:docMk/>
          <pc:sldMk cId="1746213429" sldId="271"/>
        </pc:sldMkLst>
        <pc:spChg chg="mod">
          <ac:chgData name="Ajay" userId="5750d9991c3c3985" providerId="LiveId" clId="{35498421-4A1D-48D6-B19D-7AA72BDF5D7D}" dt="2021-07-09T06:16:02.677" v="4090" actId="1076"/>
          <ac:spMkLst>
            <pc:docMk/>
            <pc:sldMk cId="1746213429" sldId="271"/>
            <ac:spMk id="2" creationId="{EC097502-D147-4AA5-84FB-4705A8F4C264}"/>
          </ac:spMkLst>
        </pc:spChg>
        <pc:spChg chg="mod">
          <ac:chgData name="Ajay" userId="5750d9991c3c3985" providerId="LiveId" clId="{35498421-4A1D-48D6-B19D-7AA72BDF5D7D}" dt="2021-07-09T05:10:36.872" v="3841" actId="14100"/>
          <ac:spMkLst>
            <pc:docMk/>
            <pc:sldMk cId="1746213429" sldId="271"/>
            <ac:spMk id="3" creationId="{510789D4-D1FF-4A14-BA1D-76EDC7FFFBE9}"/>
          </ac:spMkLst>
        </pc:spChg>
        <pc:spChg chg="add mod">
          <ac:chgData name="Ajay" userId="5750d9991c3c3985" providerId="LiveId" clId="{35498421-4A1D-48D6-B19D-7AA72BDF5D7D}" dt="2021-07-09T05:06:59.515" v="3831" actId="1076"/>
          <ac:spMkLst>
            <pc:docMk/>
            <pc:sldMk cId="1746213429" sldId="271"/>
            <ac:spMk id="5" creationId="{072C700C-1B20-4CF4-A2BC-5510571E5F0E}"/>
          </ac:spMkLst>
        </pc:spChg>
        <pc:spChg chg="add mod">
          <ac:chgData name="Ajay" userId="5750d9991c3c3985" providerId="LiveId" clId="{35498421-4A1D-48D6-B19D-7AA72BDF5D7D}" dt="2021-07-09T05:06:59.515" v="3831" actId="1076"/>
          <ac:spMkLst>
            <pc:docMk/>
            <pc:sldMk cId="1746213429" sldId="271"/>
            <ac:spMk id="13" creationId="{8134873B-C963-4AD8-9A6B-45588D0EE2E6}"/>
          </ac:spMkLst>
        </pc:spChg>
        <pc:spChg chg="add mod">
          <ac:chgData name="Ajay" userId="5750d9991c3c3985" providerId="LiveId" clId="{35498421-4A1D-48D6-B19D-7AA72BDF5D7D}" dt="2021-07-09T05:06:59.515" v="3831" actId="1076"/>
          <ac:spMkLst>
            <pc:docMk/>
            <pc:sldMk cId="1746213429" sldId="271"/>
            <ac:spMk id="14" creationId="{42788372-4F24-4C75-B66F-3A468BF4215E}"/>
          </ac:spMkLst>
        </pc:spChg>
        <pc:spChg chg="add mod">
          <ac:chgData name="Ajay" userId="5750d9991c3c3985" providerId="LiveId" clId="{35498421-4A1D-48D6-B19D-7AA72BDF5D7D}" dt="2021-07-09T05:06:59.515" v="3831" actId="1076"/>
          <ac:spMkLst>
            <pc:docMk/>
            <pc:sldMk cId="1746213429" sldId="271"/>
            <ac:spMk id="15" creationId="{A57B61A7-AE84-465F-AE0F-67CED679BD10}"/>
          </ac:spMkLst>
        </pc:spChg>
        <pc:spChg chg="add mod">
          <ac:chgData name="Ajay" userId="5750d9991c3c3985" providerId="LiveId" clId="{35498421-4A1D-48D6-B19D-7AA72BDF5D7D}" dt="2021-07-09T05:06:59.515" v="3831" actId="1076"/>
          <ac:spMkLst>
            <pc:docMk/>
            <pc:sldMk cId="1746213429" sldId="271"/>
            <ac:spMk id="27" creationId="{D94D2741-B44D-4763-9120-C246316ED747}"/>
          </ac:spMkLst>
        </pc:spChg>
        <pc:spChg chg="add del">
          <ac:chgData name="Ajay" userId="5750d9991c3c3985" providerId="LiveId" clId="{35498421-4A1D-48D6-B19D-7AA72BDF5D7D}" dt="2021-07-09T04:06:08.500" v="3817" actId="11529"/>
          <ac:spMkLst>
            <pc:docMk/>
            <pc:sldMk cId="1746213429" sldId="271"/>
            <ac:spMk id="28" creationId="{2D1A403B-6DA2-489B-AD86-3DF0E94DBB83}"/>
          </ac:spMkLst>
        </pc:spChg>
        <pc:graphicFrameChg chg="add mod modGraphic">
          <ac:chgData name="Ajay" userId="5750d9991c3c3985" providerId="LiveId" clId="{35498421-4A1D-48D6-B19D-7AA72BDF5D7D}" dt="2021-07-09T05:06:59.515" v="3831" actId="1076"/>
          <ac:graphicFrameMkLst>
            <pc:docMk/>
            <pc:sldMk cId="1746213429" sldId="271"/>
            <ac:graphicFrameMk id="4" creationId="{4A51698D-421A-44B4-B5F8-4766B22C50CF}"/>
          </ac:graphicFrameMkLst>
        </pc:graphicFrameChg>
        <pc:cxnChg chg="add mod">
          <ac:chgData name="Ajay" userId="5750d9991c3c3985" providerId="LiveId" clId="{35498421-4A1D-48D6-B19D-7AA72BDF5D7D}" dt="2021-07-09T05:06:59.515" v="3831" actId="1076"/>
          <ac:cxnSpMkLst>
            <pc:docMk/>
            <pc:sldMk cId="1746213429" sldId="271"/>
            <ac:cxnSpMk id="18" creationId="{5134D561-60E3-4C31-A2F7-01C1B2A33144}"/>
          </ac:cxnSpMkLst>
        </pc:cxnChg>
        <pc:cxnChg chg="add mod">
          <ac:chgData name="Ajay" userId="5750d9991c3c3985" providerId="LiveId" clId="{35498421-4A1D-48D6-B19D-7AA72BDF5D7D}" dt="2021-07-09T05:06:59.515" v="3831" actId="1076"/>
          <ac:cxnSpMkLst>
            <pc:docMk/>
            <pc:sldMk cId="1746213429" sldId="271"/>
            <ac:cxnSpMk id="20" creationId="{8D022B72-5698-48B3-9EFC-9FACF8ECFE8E}"/>
          </ac:cxnSpMkLst>
        </pc:cxnChg>
        <pc:cxnChg chg="add mod">
          <ac:chgData name="Ajay" userId="5750d9991c3c3985" providerId="LiveId" clId="{35498421-4A1D-48D6-B19D-7AA72BDF5D7D}" dt="2021-07-09T05:06:59.515" v="3831" actId="1076"/>
          <ac:cxnSpMkLst>
            <pc:docMk/>
            <pc:sldMk cId="1746213429" sldId="271"/>
            <ac:cxnSpMk id="21" creationId="{C6C4C8D6-989C-47F3-8B39-0A81AE4B09BE}"/>
          </ac:cxnSpMkLst>
        </pc:cxnChg>
        <pc:cxnChg chg="add mod">
          <ac:chgData name="Ajay" userId="5750d9991c3c3985" providerId="LiveId" clId="{35498421-4A1D-48D6-B19D-7AA72BDF5D7D}" dt="2021-07-09T05:06:59.515" v="3831" actId="1076"/>
          <ac:cxnSpMkLst>
            <pc:docMk/>
            <pc:sldMk cId="1746213429" sldId="271"/>
            <ac:cxnSpMk id="22" creationId="{EB0BF772-32E3-41E0-9339-9F5E7FF79205}"/>
          </ac:cxnSpMkLst>
        </pc:cxnChg>
        <pc:cxnChg chg="add del mod">
          <ac:chgData name="Ajay" userId="5750d9991c3c3985" providerId="LiveId" clId="{35498421-4A1D-48D6-B19D-7AA72BDF5D7D}" dt="2021-07-09T04:03:15.452" v="3768" actId="11529"/>
          <ac:cxnSpMkLst>
            <pc:docMk/>
            <pc:sldMk cId="1746213429" sldId="271"/>
            <ac:cxnSpMk id="24" creationId="{95CF1876-869A-4D98-8091-DB4786117A0A}"/>
          </ac:cxnSpMkLst>
        </pc:cxnChg>
        <pc:cxnChg chg="add del mod">
          <ac:chgData name="Ajay" userId="5750d9991c3c3985" providerId="LiveId" clId="{35498421-4A1D-48D6-B19D-7AA72BDF5D7D}" dt="2021-07-09T04:03:14.480" v="3766" actId="11529"/>
          <ac:cxnSpMkLst>
            <pc:docMk/>
            <pc:sldMk cId="1746213429" sldId="271"/>
            <ac:cxnSpMk id="26" creationId="{CF69E647-99B5-408D-9C73-6D5FF9F61AE0}"/>
          </ac:cxnSpMkLst>
        </pc:cxnChg>
        <pc:cxnChg chg="add del">
          <ac:chgData name="Ajay" userId="5750d9991c3c3985" providerId="LiveId" clId="{35498421-4A1D-48D6-B19D-7AA72BDF5D7D}" dt="2021-07-09T04:06:27.334" v="3819" actId="11529"/>
          <ac:cxnSpMkLst>
            <pc:docMk/>
            <pc:sldMk cId="1746213429" sldId="271"/>
            <ac:cxnSpMk id="30" creationId="{FDCF83A0-0BB1-4196-B83B-8A9F4343D301}"/>
          </ac:cxnSpMkLst>
        </pc:cxnChg>
        <pc:cxnChg chg="add mod">
          <ac:chgData name="Ajay" userId="5750d9991c3c3985" providerId="LiveId" clId="{35498421-4A1D-48D6-B19D-7AA72BDF5D7D}" dt="2021-07-09T05:06:59.515" v="3831" actId="1076"/>
          <ac:cxnSpMkLst>
            <pc:docMk/>
            <pc:sldMk cId="1746213429" sldId="271"/>
            <ac:cxnSpMk id="32" creationId="{68CEF103-591F-4B91-AEEA-9B851E964DE1}"/>
          </ac:cxnSpMkLst>
        </pc:cxnChg>
        <pc:cxnChg chg="add mod">
          <ac:chgData name="Ajay" userId="5750d9991c3c3985" providerId="LiveId" clId="{35498421-4A1D-48D6-B19D-7AA72BDF5D7D}" dt="2021-07-09T05:06:59.515" v="3831" actId="1076"/>
          <ac:cxnSpMkLst>
            <pc:docMk/>
            <pc:sldMk cId="1746213429" sldId="271"/>
            <ac:cxnSpMk id="33" creationId="{EBC509F8-0EF4-43E3-A120-EEE61B5C6093}"/>
          </ac:cxnSpMkLst>
        </pc:cxnChg>
        <pc:cxnChg chg="add mod">
          <ac:chgData name="Ajay" userId="5750d9991c3c3985" providerId="LiveId" clId="{35498421-4A1D-48D6-B19D-7AA72BDF5D7D}" dt="2021-07-09T05:06:59.515" v="3831" actId="1076"/>
          <ac:cxnSpMkLst>
            <pc:docMk/>
            <pc:sldMk cId="1746213429" sldId="271"/>
            <ac:cxnSpMk id="34" creationId="{F9E140BB-0125-44CE-B108-C3744144F063}"/>
          </ac:cxnSpMkLst>
        </pc:cxnChg>
      </pc:sldChg>
      <pc:sldChg chg="addSp delSp modSp add mod ord modAnim">
        <pc:chgData name="Ajay" userId="5750d9991c3c3985" providerId="LiveId" clId="{35498421-4A1D-48D6-B19D-7AA72BDF5D7D}" dt="2021-07-11T06:13:40.691" v="4398"/>
        <pc:sldMkLst>
          <pc:docMk/>
          <pc:sldMk cId="3875646594" sldId="272"/>
        </pc:sldMkLst>
        <pc:spChg chg="mod">
          <ac:chgData name="Ajay" userId="5750d9991c3c3985" providerId="LiveId" clId="{35498421-4A1D-48D6-B19D-7AA72BDF5D7D}" dt="2021-07-11T06:03:08.697" v="4186" actId="1076"/>
          <ac:spMkLst>
            <pc:docMk/>
            <pc:sldMk cId="3875646594" sldId="272"/>
            <ac:spMk id="2" creationId="{EC097502-D147-4AA5-84FB-4705A8F4C264}"/>
          </ac:spMkLst>
        </pc:spChg>
        <pc:spChg chg="mod">
          <ac:chgData name="Ajay" userId="5750d9991c3c3985" providerId="LiveId" clId="{35498421-4A1D-48D6-B19D-7AA72BDF5D7D}" dt="2021-07-11T06:13:12.545" v="4397" actId="20577"/>
          <ac:spMkLst>
            <pc:docMk/>
            <pc:sldMk cId="3875646594" sldId="272"/>
            <ac:spMk id="3" creationId="{510789D4-D1FF-4A14-BA1D-76EDC7FFFBE9}"/>
          </ac:spMkLst>
        </pc:spChg>
        <pc:spChg chg="add mod">
          <ac:chgData name="Ajay" userId="5750d9991c3c3985" providerId="LiveId" clId="{35498421-4A1D-48D6-B19D-7AA72BDF5D7D}" dt="2021-07-11T06:03:08.697" v="4186" actId="1076"/>
          <ac:spMkLst>
            <pc:docMk/>
            <pc:sldMk cId="3875646594" sldId="272"/>
            <ac:spMk id="19" creationId="{883053B2-9145-4527-95CF-ED75E3A89FB0}"/>
          </ac:spMkLst>
        </pc:spChg>
        <pc:spChg chg="add mod">
          <ac:chgData name="Ajay" userId="5750d9991c3c3985" providerId="LiveId" clId="{35498421-4A1D-48D6-B19D-7AA72BDF5D7D}" dt="2021-07-11T06:03:08.697" v="4186" actId="1076"/>
          <ac:spMkLst>
            <pc:docMk/>
            <pc:sldMk cId="3875646594" sldId="272"/>
            <ac:spMk id="20" creationId="{BCFA6BC9-096D-4819-BC2B-D3E7E7AAD4C7}"/>
          </ac:spMkLst>
        </pc:spChg>
        <pc:spChg chg="add mod">
          <ac:chgData name="Ajay" userId="5750d9991c3c3985" providerId="LiveId" clId="{35498421-4A1D-48D6-B19D-7AA72BDF5D7D}" dt="2021-07-11T06:09:14.225" v="4318" actId="1076"/>
          <ac:spMkLst>
            <pc:docMk/>
            <pc:sldMk cId="3875646594" sldId="272"/>
            <ac:spMk id="21" creationId="{573173BE-C665-4359-9927-AA0A3E3E1EF9}"/>
          </ac:spMkLst>
        </pc:spChg>
        <pc:picChg chg="add del mod">
          <ac:chgData name="Ajay" userId="5750d9991c3c3985" providerId="LiveId" clId="{35498421-4A1D-48D6-B19D-7AA72BDF5D7D}" dt="2021-07-09T05:46:23.814" v="3917" actId="21"/>
          <ac:picMkLst>
            <pc:docMk/>
            <pc:sldMk cId="3875646594" sldId="272"/>
            <ac:picMk id="5" creationId="{957A2C69-753E-4896-9AD2-1F283C28A6FA}"/>
          </ac:picMkLst>
        </pc:picChg>
        <pc:picChg chg="add mod">
          <ac:chgData name="Ajay" userId="5750d9991c3c3985" providerId="LiveId" clId="{35498421-4A1D-48D6-B19D-7AA72BDF5D7D}" dt="2021-07-11T06:10:00.187" v="4322" actId="1076"/>
          <ac:picMkLst>
            <pc:docMk/>
            <pc:sldMk cId="3875646594" sldId="272"/>
            <ac:picMk id="5" creationId="{DCA658FA-1DCE-4C7D-B601-338DAEEC141B}"/>
          </ac:picMkLst>
        </pc:picChg>
        <pc:picChg chg="add mod">
          <ac:chgData name="Ajay" userId="5750d9991c3c3985" providerId="LiveId" clId="{35498421-4A1D-48D6-B19D-7AA72BDF5D7D}" dt="2021-07-11T06:08:35.720" v="4310" actId="14100"/>
          <ac:picMkLst>
            <pc:docMk/>
            <pc:sldMk cId="3875646594" sldId="272"/>
            <ac:picMk id="12" creationId="{7AC9867D-EF3C-4CCF-A123-8F8C08683003}"/>
          </ac:picMkLst>
        </pc:picChg>
        <pc:picChg chg="add del mod">
          <ac:chgData name="Ajay" userId="5750d9991c3c3985" providerId="LiveId" clId="{35498421-4A1D-48D6-B19D-7AA72BDF5D7D}" dt="2021-07-09T05:46:23.814" v="3917" actId="21"/>
          <ac:picMkLst>
            <pc:docMk/>
            <pc:sldMk cId="3875646594" sldId="272"/>
            <ac:picMk id="12" creationId="{D75D3A01-04D8-4B09-B231-83C64F5E88E3}"/>
          </ac:picMkLst>
        </pc:picChg>
        <pc:picChg chg="add mod">
          <ac:chgData name="Ajay" userId="5750d9991c3c3985" providerId="LiveId" clId="{35498421-4A1D-48D6-B19D-7AA72BDF5D7D}" dt="2021-07-11T06:08:40.831" v="4312" actId="1076"/>
          <ac:picMkLst>
            <pc:docMk/>
            <pc:sldMk cId="3875646594" sldId="272"/>
            <ac:picMk id="13" creationId="{E9F849FA-219F-4273-8167-6A6D9BE3747E}"/>
          </ac:picMkLst>
        </pc:picChg>
        <pc:picChg chg="add mod">
          <ac:chgData name="Ajay" userId="5750d9991c3c3985" providerId="LiveId" clId="{35498421-4A1D-48D6-B19D-7AA72BDF5D7D}" dt="2021-07-11T06:09:00.920" v="4317" actId="14100"/>
          <ac:picMkLst>
            <pc:docMk/>
            <pc:sldMk cId="3875646594" sldId="272"/>
            <ac:picMk id="14" creationId="{A628151A-92F1-4F3E-8148-330E223EEE25}"/>
          </ac:picMkLst>
        </pc:picChg>
        <pc:picChg chg="add del mod">
          <ac:chgData name="Ajay" userId="5750d9991c3c3985" providerId="LiveId" clId="{35498421-4A1D-48D6-B19D-7AA72BDF5D7D}" dt="2021-07-09T05:48:07.578" v="3923" actId="21"/>
          <ac:picMkLst>
            <pc:docMk/>
            <pc:sldMk cId="3875646594" sldId="272"/>
            <ac:picMk id="14" creationId="{AD3F12D7-34EA-417E-AE1C-2BEF65C00209}"/>
          </ac:picMkLst>
        </pc:picChg>
        <pc:picChg chg="add mod">
          <ac:chgData name="Ajay" userId="5750d9991c3c3985" providerId="LiveId" clId="{35498421-4A1D-48D6-B19D-7AA72BDF5D7D}" dt="2021-07-11T06:08:56.052" v="4316" actId="1076"/>
          <ac:picMkLst>
            <pc:docMk/>
            <pc:sldMk cId="3875646594" sldId="272"/>
            <ac:picMk id="15" creationId="{B61A8A18-5D8E-4B16-9990-E6717FC1DC55}"/>
          </ac:picMkLst>
        </pc:picChg>
        <pc:picChg chg="add del mod">
          <ac:chgData name="Ajay" userId="5750d9991c3c3985" providerId="LiveId" clId="{35498421-4A1D-48D6-B19D-7AA72BDF5D7D}" dt="2021-07-09T05:48:07.578" v="3923" actId="21"/>
          <ac:picMkLst>
            <pc:docMk/>
            <pc:sldMk cId="3875646594" sldId="272"/>
            <ac:picMk id="17" creationId="{0ABA6601-BA48-4312-B24A-7519E67064EB}"/>
          </ac:picMkLst>
        </pc:picChg>
        <pc:picChg chg="add mod">
          <ac:chgData name="Ajay" userId="5750d9991c3c3985" providerId="LiveId" clId="{35498421-4A1D-48D6-B19D-7AA72BDF5D7D}" dt="2021-07-11T06:09:14.225" v="4318" actId="1076"/>
          <ac:picMkLst>
            <pc:docMk/>
            <pc:sldMk cId="3875646594" sldId="272"/>
            <ac:picMk id="17" creationId="{DEB3BA66-8867-4CC9-9491-6397BC26E9A2}"/>
          </ac:picMkLst>
        </pc:picChg>
        <pc:picChg chg="add mod">
          <ac:chgData name="Ajay" userId="5750d9991c3c3985" providerId="LiveId" clId="{35498421-4A1D-48D6-B19D-7AA72BDF5D7D}" dt="2021-07-11T06:09:14.225" v="4318" actId="1076"/>
          <ac:picMkLst>
            <pc:docMk/>
            <pc:sldMk cId="3875646594" sldId="272"/>
            <ac:picMk id="18" creationId="{8AE90E7E-FBB3-4078-A266-BB9B49D0E828}"/>
          </ac:picMkLst>
        </pc:picChg>
        <pc:picChg chg="add del mod">
          <ac:chgData name="Ajay" userId="5750d9991c3c3985" providerId="LiveId" clId="{35498421-4A1D-48D6-B19D-7AA72BDF5D7D}" dt="2021-07-09T05:48:18.511" v="3926" actId="21"/>
          <ac:picMkLst>
            <pc:docMk/>
            <pc:sldMk cId="3875646594" sldId="272"/>
            <ac:picMk id="19" creationId="{B273B54C-7F7B-4686-9DF0-9F0F3F012DED}"/>
          </ac:picMkLst>
        </pc:picChg>
        <pc:picChg chg="add del mod">
          <ac:chgData name="Ajay" userId="5750d9991c3c3985" providerId="LiveId" clId="{35498421-4A1D-48D6-B19D-7AA72BDF5D7D}" dt="2021-07-09T05:48:18.511" v="3926" actId="21"/>
          <ac:picMkLst>
            <pc:docMk/>
            <pc:sldMk cId="3875646594" sldId="272"/>
            <ac:picMk id="21" creationId="{D8100E98-5914-48A7-A433-9893805A7B5B}"/>
          </ac:picMkLst>
        </pc:picChg>
        <pc:picChg chg="add mod">
          <ac:chgData name="Ajay" userId="5750d9991c3c3985" providerId="LiveId" clId="{35498421-4A1D-48D6-B19D-7AA72BDF5D7D}" dt="2021-07-11T06:10:00.187" v="4322" actId="1076"/>
          <ac:picMkLst>
            <pc:docMk/>
            <pc:sldMk cId="3875646594" sldId="272"/>
            <ac:picMk id="22" creationId="{3837E812-E436-4BC9-97BD-7A0DDEC9016F}"/>
          </ac:picMkLst>
        </pc:picChg>
        <pc:picChg chg="add mod">
          <ac:chgData name="Ajay" userId="5750d9991c3c3985" providerId="LiveId" clId="{35498421-4A1D-48D6-B19D-7AA72BDF5D7D}" dt="2021-07-09T05:33:12.569" v="3866" actId="571"/>
          <ac:picMkLst>
            <pc:docMk/>
            <pc:sldMk cId="3875646594" sldId="272"/>
            <ac:picMk id="22" creationId="{723CE896-A6DC-461A-BEF3-63ABBA8B0205}"/>
          </ac:picMkLst>
        </pc:picChg>
        <pc:picChg chg="add mod">
          <ac:chgData name="Ajay" userId="5750d9991c3c3985" providerId="LiveId" clId="{35498421-4A1D-48D6-B19D-7AA72BDF5D7D}" dt="2021-07-09T05:33:12.569" v="3866" actId="571"/>
          <ac:picMkLst>
            <pc:docMk/>
            <pc:sldMk cId="3875646594" sldId="272"/>
            <ac:picMk id="23" creationId="{E890AA6E-DA04-40E9-8D77-AC1BE4FA7236}"/>
          </ac:picMkLst>
        </pc:picChg>
        <pc:picChg chg="add mod">
          <ac:chgData name="Ajay" userId="5750d9991c3c3985" providerId="LiveId" clId="{35498421-4A1D-48D6-B19D-7AA72BDF5D7D}" dt="2021-07-09T05:33:12.569" v="3866" actId="571"/>
          <ac:picMkLst>
            <pc:docMk/>
            <pc:sldMk cId="3875646594" sldId="272"/>
            <ac:picMk id="24" creationId="{7288D2DF-F17C-43AB-8AD4-237CD528E374}"/>
          </ac:picMkLst>
        </pc:picChg>
        <pc:picChg chg="add mod">
          <ac:chgData name="Ajay" userId="5750d9991c3c3985" providerId="LiveId" clId="{35498421-4A1D-48D6-B19D-7AA72BDF5D7D}" dt="2021-07-09T05:33:12.569" v="3866" actId="571"/>
          <ac:picMkLst>
            <pc:docMk/>
            <pc:sldMk cId="3875646594" sldId="272"/>
            <ac:picMk id="25" creationId="{749C5ABD-5F84-4E61-993D-7EC24BEFF36C}"/>
          </ac:picMkLst>
        </pc:picChg>
      </pc:sldChg>
      <pc:sldChg chg="addSp delSp modSp add mod ord delAnim modAnim">
        <pc:chgData name="Ajay" userId="5750d9991c3c3985" providerId="LiveId" clId="{35498421-4A1D-48D6-B19D-7AA72BDF5D7D}" dt="2021-07-11T05:47:02.879" v="4163" actId="1076"/>
        <pc:sldMkLst>
          <pc:docMk/>
          <pc:sldMk cId="309777642" sldId="273"/>
        </pc:sldMkLst>
        <pc:spChg chg="mod">
          <ac:chgData name="Ajay" userId="5750d9991c3c3985" providerId="LiveId" clId="{35498421-4A1D-48D6-B19D-7AA72BDF5D7D}" dt="2021-07-09T05:54:36.987" v="3957" actId="1076"/>
          <ac:spMkLst>
            <pc:docMk/>
            <pc:sldMk cId="309777642" sldId="273"/>
            <ac:spMk id="2" creationId="{EC097502-D147-4AA5-84FB-4705A8F4C264}"/>
          </ac:spMkLst>
        </pc:spChg>
        <pc:spChg chg="add mod">
          <ac:chgData name="Ajay" userId="5750d9991c3c3985" providerId="LiveId" clId="{35498421-4A1D-48D6-B19D-7AA72BDF5D7D}" dt="2021-07-11T05:47:02.879" v="4163" actId="1076"/>
          <ac:spMkLst>
            <pc:docMk/>
            <pc:sldMk cId="309777642" sldId="273"/>
            <ac:spMk id="26" creationId="{336C2F27-3AD3-401E-9DF9-80E04D605651}"/>
          </ac:spMkLst>
        </pc:spChg>
        <pc:spChg chg="add del mod">
          <ac:chgData name="Ajay" userId="5750d9991c3c3985" providerId="LiveId" clId="{35498421-4A1D-48D6-B19D-7AA72BDF5D7D}" dt="2021-07-11T05:45:13.821" v="4154" actId="478"/>
          <ac:spMkLst>
            <pc:docMk/>
            <pc:sldMk cId="309777642" sldId="273"/>
            <ac:spMk id="27" creationId="{C7BFEB43-4FA8-4665-B2A7-4C96FFCC4C1F}"/>
          </ac:spMkLst>
        </pc:spChg>
        <pc:spChg chg="add del mod">
          <ac:chgData name="Ajay" userId="5750d9991c3c3985" providerId="LiveId" clId="{35498421-4A1D-48D6-B19D-7AA72BDF5D7D}" dt="2021-07-11T05:45:13.821" v="4154" actId="478"/>
          <ac:spMkLst>
            <pc:docMk/>
            <pc:sldMk cId="309777642" sldId="273"/>
            <ac:spMk id="28" creationId="{D48A0157-5804-47BA-AD37-B5DCC989A2A4}"/>
          </ac:spMkLst>
        </pc:spChg>
        <pc:spChg chg="add del mod">
          <ac:chgData name="Ajay" userId="5750d9991c3c3985" providerId="LiveId" clId="{35498421-4A1D-48D6-B19D-7AA72BDF5D7D}" dt="2021-07-11T05:45:13.821" v="4154" actId="478"/>
          <ac:spMkLst>
            <pc:docMk/>
            <pc:sldMk cId="309777642" sldId="273"/>
            <ac:spMk id="29" creationId="{F8C0256F-BE01-4411-97A5-4BFEDBE3EFB2}"/>
          </ac:spMkLst>
        </pc:spChg>
        <pc:picChg chg="add mod">
          <ac:chgData name="Ajay" userId="5750d9991c3c3985" providerId="LiveId" clId="{35498421-4A1D-48D6-B19D-7AA72BDF5D7D}" dt="2021-07-11T05:46:53.552" v="4162" actId="1076"/>
          <ac:picMkLst>
            <pc:docMk/>
            <pc:sldMk cId="309777642" sldId="273"/>
            <ac:picMk id="5" creationId="{A3150DC2-9E40-4EDB-BEF8-C05591A29E6D}"/>
          </ac:picMkLst>
        </pc:picChg>
        <pc:picChg chg="add mod">
          <ac:chgData name="Ajay" userId="5750d9991c3c3985" providerId="LiveId" clId="{35498421-4A1D-48D6-B19D-7AA72BDF5D7D}" dt="2021-07-11T05:46:35.645" v="4159" actId="1076"/>
          <ac:picMkLst>
            <pc:docMk/>
            <pc:sldMk cId="309777642" sldId="273"/>
            <ac:picMk id="12" creationId="{026E45F1-1444-4490-992A-28D5F445B8DF}"/>
          </ac:picMkLst>
        </pc:picChg>
        <pc:picChg chg="add mod">
          <ac:chgData name="Ajay" userId="5750d9991c3c3985" providerId="LiveId" clId="{35498421-4A1D-48D6-B19D-7AA72BDF5D7D}" dt="2021-07-11T05:46:35.645" v="4159" actId="1076"/>
          <ac:picMkLst>
            <pc:docMk/>
            <pc:sldMk cId="309777642" sldId="273"/>
            <ac:picMk id="14" creationId="{6763FCE2-9458-41E6-A602-D81A572E317F}"/>
          </ac:picMkLst>
        </pc:picChg>
        <pc:picChg chg="add mod">
          <ac:chgData name="Ajay" userId="5750d9991c3c3985" providerId="LiveId" clId="{35498421-4A1D-48D6-B19D-7AA72BDF5D7D}" dt="2021-07-09T05:38:58.790" v="3877" actId="571"/>
          <ac:picMkLst>
            <pc:docMk/>
            <pc:sldMk cId="309777642" sldId="273"/>
            <ac:picMk id="17" creationId="{477DCC93-409C-459A-9FC4-0DB5DF4CBD81}"/>
          </ac:picMkLst>
        </pc:picChg>
        <pc:picChg chg="add mod">
          <ac:chgData name="Ajay" userId="5750d9991c3c3985" providerId="LiveId" clId="{35498421-4A1D-48D6-B19D-7AA72BDF5D7D}" dt="2021-07-09T05:38:58.790" v="3877" actId="571"/>
          <ac:picMkLst>
            <pc:docMk/>
            <pc:sldMk cId="309777642" sldId="273"/>
            <ac:picMk id="18" creationId="{DD670388-76EA-4D41-AD53-A7AB1CB8767E}"/>
          </ac:picMkLst>
        </pc:picChg>
        <pc:picChg chg="add mod">
          <ac:chgData name="Ajay" userId="5750d9991c3c3985" providerId="LiveId" clId="{35498421-4A1D-48D6-B19D-7AA72BDF5D7D}" dt="2021-07-11T05:46:35.645" v="4159" actId="1076"/>
          <ac:picMkLst>
            <pc:docMk/>
            <pc:sldMk cId="309777642" sldId="273"/>
            <ac:picMk id="19" creationId="{A91FDCFB-9AAF-467F-8613-D96C5D5584A9}"/>
          </ac:picMkLst>
        </pc:picChg>
        <pc:picChg chg="add del mod">
          <ac:chgData name="Ajay" userId="5750d9991c3c3985" providerId="LiveId" clId="{35498421-4A1D-48D6-B19D-7AA72BDF5D7D}" dt="2021-07-11T05:45:13.821" v="4154" actId="478"/>
          <ac:picMkLst>
            <pc:docMk/>
            <pc:sldMk cId="309777642" sldId="273"/>
            <ac:picMk id="20" creationId="{2550D5B8-DE47-4FE6-864E-E550DEF48B15}"/>
          </ac:picMkLst>
        </pc:picChg>
        <pc:picChg chg="add del mod">
          <ac:chgData name="Ajay" userId="5750d9991c3c3985" providerId="LiveId" clId="{35498421-4A1D-48D6-B19D-7AA72BDF5D7D}" dt="2021-07-11T05:45:13.821" v="4154" actId="478"/>
          <ac:picMkLst>
            <pc:docMk/>
            <pc:sldMk cId="309777642" sldId="273"/>
            <ac:picMk id="21" creationId="{38AA205F-72B8-4266-A068-1D7AAE086CE1}"/>
          </ac:picMkLst>
        </pc:picChg>
        <pc:picChg chg="add del mod">
          <ac:chgData name="Ajay" userId="5750d9991c3c3985" providerId="LiveId" clId="{35498421-4A1D-48D6-B19D-7AA72BDF5D7D}" dt="2021-07-11T05:45:13.821" v="4154" actId="478"/>
          <ac:picMkLst>
            <pc:docMk/>
            <pc:sldMk cId="309777642" sldId="273"/>
            <ac:picMk id="22" creationId="{BD82832E-29D7-4041-8283-30D06923E7C9}"/>
          </ac:picMkLst>
        </pc:picChg>
        <pc:picChg chg="add del mod">
          <ac:chgData name="Ajay" userId="5750d9991c3c3985" providerId="LiveId" clId="{35498421-4A1D-48D6-B19D-7AA72BDF5D7D}" dt="2021-07-11T05:45:13.821" v="4154" actId="478"/>
          <ac:picMkLst>
            <pc:docMk/>
            <pc:sldMk cId="309777642" sldId="273"/>
            <ac:picMk id="23" creationId="{10C92BC2-090E-4002-9678-7AB4A83F6B6A}"/>
          </ac:picMkLst>
        </pc:picChg>
        <pc:picChg chg="add del mod">
          <ac:chgData name="Ajay" userId="5750d9991c3c3985" providerId="LiveId" clId="{35498421-4A1D-48D6-B19D-7AA72BDF5D7D}" dt="2021-07-11T05:45:13.821" v="4154" actId="478"/>
          <ac:picMkLst>
            <pc:docMk/>
            <pc:sldMk cId="309777642" sldId="273"/>
            <ac:picMk id="24" creationId="{A7F3FF4F-4C06-49FE-8940-FE997B8AD8CC}"/>
          </ac:picMkLst>
        </pc:picChg>
        <pc:picChg chg="add del mod">
          <ac:chgData name="Ajay" userId="5750d9991c3c3985" providerId="LiveId" clId="{35498421-4A1D-48D6-B19D-7AA72BDF5D7D}" dt="2021-07-11T05:45:13.821" v="4154" actId="478"/>
          <ac:picMkLst>
            <pc:docMk/>
            <pc:sldMk cId="309777642" sldId="273"/>
            <ac:picMk id="25" creationId="{CA03C9A8-CC73-410E-AD51-6B0A8A96B92D}"/>
          </ac:picMkLst>
        </pc:picChg>
        <pc:picChg chg="add mod">
          <ac:chgData name="Ajay" userId="5750d9991c3c3985" providerId="LiveId" clId="{35498421-4A1D-48D6-B19D-7AA72BDF5D7D}" dt="2021-07-11T05:46:46.111" v="4161" actId="571"/>
          <ac:picMkLst>
            <pc:docMk/>
            <pc:sldMk cId="309777642" sldId="273"/>
            <ac:picMk id="30" creationId="{31233D09-A4B7-424B-A3C5-8082E30AC624}"/>
          </ac:picMkLst>
        </pc:picChg>
      </pc:sldChg>
      <pc:sldChg chg="add del">
        <pc:chgData name="Ajay" userId="5750d9991c3c3985" providerId="LiveId" clId="{35498421-4A1D-48D6-B19D-7AA72BDF5D7D}" dt="2021-07-11T05:40:32.973" v="4128"/>
        <pc:sldMkLst>
          <pc:docMk/>
          <pc:sldMk cId="663747637" sldId="274"/>
        </pc:sldMkLst>
      </pc:sldChg>
      <pc:sldChg chg="add">
        <pc:chgData name="Ajay" userId="5750d9991c3c3985" providerId="LiveId" clId="{35498421-4A1D-48D6-B19D-7AA72BDF5D7D}" dt="2021-07-11T05:40:37.315" v="4129"/>
        <pc:sldMkLst>
          <pc:docMk/>
          <pc:sldMk cId="2220401510" sldId="274"/>
        </pc:sldMkLst>
      </pc:sldChg>
      <pc:sldChg chg="add del">
        <pc:chgData name="Ajay" userId="5750d9991c3c3985" providerId="LiveId" clId="{35498421-4A1D-48D6-B19D-7AA72BDF5D7D}" dt="2021-07-11T05:40:32.522" v="4127"/>
        <pc:sldMkLst>
          <pc:docMk/>
          <pc:sldMk cId="1509866356" sldId="275"/>
        </pc:sldMkLst>
      </pc:sldChg>
      <pc:sldChg chg="add">
        <pc:chgData name="Ajay" userId="5750d9991c3c3985" providerId="LiveId" clId="{35498421-4A1D-48D6-B19D-7AA72BDF5D7D}" dt="2021-07-11T05:40:37.535" v="4130"/>
        <pc:sldMkLst>
          <pc:docMk/>
          <pc:sldMk cId="3411538564" sldId="275"/>
        </pc:sldMkLst>
      </pc:sldChg>
      <pc:sldChg chg="add">
        <pc:chgData name="Ajay" userId="5750d9991c3c3985" providerId="LiveId" clId="{35498421-4A1D-48D6-B19D-7AA72BDF5D7D}" dt="2021-07-11T05:40:37.749" v="4131"/>
        <pc:sldMkLst>
          <pc:docMk/>
          <pc:sldMk cId="75003683" sldId="276"/>
        </pc:sldMkLst>
      </pc:sldChg>
      <pc:sldChg chg="add del">
        <pc:chgData name="Ajay" userId="5750d9991c3c3985" providerId="LiveId" clId="{35498421-4A1D-48D6-B19D-7AA72BDF5D7D}" dt="2021-07-11T05:40:32.354" v="4126"/>
        <pc:sldMkLst>
          <pc:docMk/>
          <pc:sldMk cId="2708608626" sldId="276"/>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image" Target="../media/image6.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 Id="rId4"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image" Target="../media/image6.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 Id="rId4"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A74FC1-B108-4F80-A042-7A13A4022F0C}" type="doc">
      <dgm:prSet loTypeId="urn:microsoft.com/office/officeart/2008/layout/VerticalCurvedList" loCatId="list" qsTypeId="urn:microsoft.com/office/officeart/2005/8/quickstyle/simple1" qsCatId="simple" csTypeId="urn:microsoft.com/office/officeart/2005/8/colors/accent4_4" csCatId="accent4" phldr="1"/>
      <dgm:spPr/>
      <dgm:t>
        <a:bodyPr/>
        <a:lstStyle/>
        <a:p>
          <a:endParaRPr lang="en-US"/>
        </a:p>
      </dgm:t>
    </dgm:pt>
    <dgm:pt modelId="{72A72BB6-75A6-4C9F-A134-5F4DB4D14C7B}">
      <dgm:prSet phldrT="[Text]"/>
      <dgm:spPr/>
      <dgm:t>
        <a:bodyPr/>
        <a:lstStyle/>
        <a:p>
          <a:r>
            <a:rPr lang="en-US" dirty="0"/>
            <a:t>jdk-11.0.11</a:t>
          </a:r>
        </a:p>
      </dgm:t>
    </dgm:pt>
    <dgm:pt modelId="{8588F2F8-5CDD-408B-8ED9-5553A843C348}" type="parTrans" cxnId="{F4011099-4AAB-4401-8437-232363DEC201}">
      <dgm:prSet/>
      <dgm:spPr/>
      <dgm:t>
        <a:bodyPr/>
        <a:lstStyle/>
        <a:p>
          <a:endParaRPr lang="en-US"/>
        </a:p>
      </dgm:t>
    </dgm:pt>
    <dgm:pt modelId="{04F3A504-EE66-44A3-BE53-012715DFFDE7}" type="sibTrans" cxnId="{F4011099-4AAB-4401-8437-232363DEC201}">
      <dgm:prSet/>
      <dgm:spPr/>
      <dgm:t>
        <a:bodyPr/>
        <a:lstStyle/>
        <a:p>
          <a:endParaRPr lang="en-US"/>
        </a:p>
      </dgm:t>
    </dgm:pt>
    <dgm:pt modelId="{64A817B7-1A78-4C5B-B6E8-2D0A75910FFB}">
      <dgm:prSet phldrT="[Text]"/>
      <dgm:spPr/>
      <dgm:t>
        <a:bodyPr/>
        <a:lstStyle/>
        <a:p>
          <a:r>
            <a:rPr lang="en-US" dirty="0"/>
            <a:t>Maven 3.6.3</a:t>
          </a:r>
        </a:p>
      </dgm:t>
    </dgm:pt>
    <dgm:pt modelId="{ED59D615-44F3-44DD-B5C9-6B304703C412}" type="parTrans" cxnId="{676D6C1A-C69D-4647-AF4F-F27344A3B6E4}">
      <dgm:prSet/>
      <dgm:spPr/>
      <dgm:t>
        <a:bodyPr/>
        <a:lstStyle/>
        <a:p>
          <a:endParaRPr lang="en-US"/>
        </a:p>
      </dgm:t>
    </dgm:pt>
    <dgm:pt modelId="{9360B81F-7F3F-416E-88A7-8874E1D01E8E}" type="sibTrans" cxnId="{676D6C1A-C69D-4647-AF4F-F27344A3B6E4}">
      <dgm:prSet/>
      <dgm:spPr/>
      <dgm:t>
        <a:bodyPr/>
        <a:lstStyle/>
        <a:p>
          <a:endParaRPr lang="en-US"/>
        </a:p>
      </dgm:t>
    </dgm:pt>
    <dgm:pt modelId="{3126CCC6-A209-4150-9FFC-CD516985A7BC}">
      <dgm:prSet phldrT="[Text]"/>
      <dgm:spPr/>
      <dgm:t>
        <a:bodyPr/>
        <a:lstStyle/>
        <a:p>
          <a:r>
            <a:rPr lang="en-US" dirty="0" err="1"/>
            <a:t>Quarkus</a:t>
          </a:r>
          <a:r>
            <a:rPr lang="en-US" dirty="0"/>
            <a:t> 1.13.7</a:t>
          </a:r>
        </a:p>
      </dgm:t>
    </dgm:pt>
    <dgm:pt modelId="{66E2E14C-0736-4718-9A6E-20B575291394}" type="parTrans" cxnId="{E6D54E2A-9E6E-413D-B1A8-28C05D0FE3DD}">
      <dgm:prSet/>
      <dgm:spPr/>
      <dgm:t>
        <a:bodyPr/>
        <a:lstStyle/>
        <a:p>
          <a:endParaRPr lang="en-US"/>
        </a:p>
      </dgm:t>
    </dgm:pt>
    <dgm:pt modelId="{97E598E8-6A30-41B3-B347-FCCB8EB86B98}" type="sibTrans" cxnId="{E6D54E2A-9E6E-413D-B1A8-28C05D0FE3DD}">
      <dgm:prSet/>
      <dgm:spPr/>
      <dgm:t>
        <a:bodyPr/>
        <a:lstStyle/>
        <a:p>
          <a:endParaRPr lang="en-US"/>
        </a:p>
      </dgm:t>
    </dgm:pt>
    <dgm:pt modelId="{912875E7-4328-4A49-9A8B-9E4800791F62}">
      <dgm:prSet phldrT="[Text]"/>
      <dgm:spPr/>
      <dgm:t>
        <a:bodyPr/>
        <a:lstStyle/>
        <a:p>
          <a:r>
            <a:rPr lang="en-US" dirty="0"/>
            <a:t>IntelliJ IDEA Community Edition 2021.1.2</a:t>
          </a:r>
        </a:p>
      </dgm:t>
    </dgm:pt>
    <dgm:pt modelId="{421B821A-7226-4014-A37D-0005BE77A58A}" type="parTrans" cxnId="{EDFDDCCE-6F68-4265-9C65-04E841F1981F}">
      <dgm:prSet/>
      <dgm:spPr/>
      <dgm:t>
        <a:bodyPr/>
        <a:lstStyle/>
        <a:p>
          <a:endParaRPr lang="en-US"/>
        </a:p>
      </dgm:t>
    </dgm:pt>
    <dgm:pt modelId="{413FBB0F-FC08-4EA4-9963-6A72DB7D164A}" type="sibTrans" cxnId="{EDFDDCCE-6F68-4265-9C65-04E841F1981F}">
      <dgm:prSet/>
      <dgm:spPr/>
      <dgm:t>
        <a:bodyPr/>
        <a:lstStyle/>
        <a:p>
          <a:endParaRPr lang="en-US"/>
        </a:p>
      </dgm:t>
    </dgm:pt>
    <dgm:pt modelId="{01D83900-FA1D-4F9E-960D-83C627F392D6}">
      <dgm:prSet phldrT="[Text]"/>
      <dgm:spPr/>
      <dgm:t>
        <a:bodyPr/>
        <a:lstStyle/>
        <a:p>
          <a:r>
            <a:rPr lang="en-US" dirty="0"/>
            <a:t>Elasticsearch-7.13.2-windows-x86_64</a:t>
          </a:r>
        </a:p>
      </dgm:t>
    </dgm:pt>
    <dgm:pt modelId="{61574EBE-DA35-4543-93D3-69B70C8763A5}" type="parTrans" cxnId="{EF29D80F-9D49-47C0-B200-13312AF8F8DE}">
      <dgm:prSet/>
      <dgm:spPr/>
      <dgm:t>
        <a:bodyPr/>
        <a:lstStyle/>
        <a:p>
          <a:endParaRPr lang="en-US"/>
        </a:p>
      </dgm:t>
    </dgm:pt>
    <dgm:pt modelId="{BD65E291-9EBE-4E50-80D8-5EF2E6AAC765}" type="sibTrans" cxnId="{EF29D80F-9D49-47C0-B200-13312AF8F8DE}">
      <dgm:prSet/>
      <dgm:spPr/>
      <dgm:t>
        <a:bodyPr/>
        <a:lstStyle/>
        <a:p>
          <a:endParaRPr lang="en-US"/>
        </a:p>
      </dgm:t>
    </dgm:pt>
    <dgm:pt modelId="{50C9D6AC-FA32-4174-8A52-B19EA0F3C34F}">
      <dgm:prSet phldrT="[Text]"/>
      <dgm:spPr/>
      <dgm:t>
        <a:bodyPr/>
        <a:lstStyle/>
        <a:p>
          <a:r>
            <a:rPr lang="en-US" dirty="0"/>
            <a:t>Postman 8.6.2</a:t>
          </a:r>
        </a:p>
      </dgm:t>
    </dgm:pt>
    <dgm:pt modelId="{0898D611-2277-4856-AD54-4F753411FE19}" type="parTrans" cxnId="{498E8219-3962-46B8-88ED-9509FFC6F051}">
      <dgm:prSet/>
      <dgm:spPr/>
      <dgm:t>
        <a:bodyPr/>
        <a:lstStyle/>
        <a:p>
          <a:endParaRPr lang="en-US"/>
        </a:p>
      </dgm:t>
    </dgm:pt>
    <dgm:pt modelId="{99A1A777-425A-4E58-9AFE-0F17E18B65B1}" type="sibTrans" cxnId="{498E8219-3962-46B8-88ED-9509FFC6F051}">
      <dgm:prSet/>
      <dgm:spPr/>
      <dgm:t>
        <a:bodyPr/>
        <a:lstStyle/>
        <a:p>
          <a:endParaRPr lang="en-US"/>
        </a:p>
      </dgm:t>
    </dgm:pt>
    <dgm:pt modelId="{41B608EC-9810-42F9-9976-821336041328}">
      <dgm:prSet phldrT="[Text]"/>
      <dgm:spPr/>
      <dgm:t>
        <a:bodyPr/>
        <a:lstStyle/>
        <a:p>
          <a:r>
            <a:rPr lang="en-US" dirty="0" err="1"/>
            <a:t>pgAdmin</a:t>
          </a:r>
          <a:r>
            <a:rPr lang="en-US" dirty="0"/>
            <a:t> 4 v5</a:t>
          </a:r>
        </a:p>
      </dgm:t>
    </dgm:pt>
    <dgm:pt modelId="{671E36CB-92FB-4AE5-87F8-EC47C2C00E0C}" type="parTrans" cxnId="{355D33A5-E18F-4A6F-BB66-1C8E07A6317A}">
      <dgm:prSet/>
      <dgm:spPr/>
      <dgm:t>
        <a:bodyPr/>
        <a:lstStyle/>
        <a:p>
          <a:endParaRPr lang="en-US"/>
        </a:p>
      </dgm:t>
    </dgm:pt>
    <dgm:pt modelId="{A3F55047-EDB6-4264-BFF3-8B7BE7B8391A}" type="sibTrans" cxnId="{355D33A5-E18F-4A6F-BB66-1C8E07A6317A}">
      <dgm:prSet/>
      <dgm:spPr/>
      <dgm:t>
        <a:bodyPr/>
        <a:lstStyle/>
        <a:p>
          <a:endParaRPr lang="en-US"/>
        </a:p>
      </dgm:t>
    </dgm:pt>
    <dgm:pt modelId="{DEB134D5-1FFB-4C42-9E39-815ACD5A58FD}" type="pres">
      <dgm:prSet presAssocID="{61A74FC1-B108-4F80-A042-7A13A4022F0C}" presName="Name0" presStyleCnt="0">
        <dgm:presLayoutVars>
          <dgm:chMax val="7"/>
          <dgm:chPref val="7"/>
          <dgm:dir/>
        </dgm:presLayoutVars>
      </dgm:prSet>
      <dgm:spPr/>
    </dgm:pt>
    <dgm:pt modelId="{C3E1C8FB-D716-4511-9536-9183A7ED4D39}" type="pres">
      <dgm:prSet presAssocID="{61A74FC1-B108-4F80-A042-7A13A4022F0C}" presName="Name1" presStyleCnt="0"/>
      <dgm:spPr/>
    </dgm:pt>
    <dgm:pt modelId="{DBBE356C-8324-48AE-826B-C1A6420430EA}" type="pres">
      <dgm:prSet presAssocID="{61A74FC1-B108-4F80-A042-7A13A4022F0C}" presName="cycle" presStyleCnt="0"/>
      <dgm:spPr/>
    </dgm:pt>
    <dgm:pt modelId="{98771784-8CE2-4675-9C92-DBCBB4A8076B}" type="pres">
      <dgm:prSet presAssocID="{61A74FC1-B108-4F80-A042-7A13A4022F0C}" presName="srcNode" presStyleLbl="node1" presStyleIdx="0" presStyleCnt="7"/>
      <dgm:spPr/>
    </dgm:pt>
    <dgm:pt modelId="{AF4DD1D1-6BE2-41B0-871B-FCCDF3BAEA1E}" type="pres">
      <dgm:prSet presAssocID="{61A74FC1-B108-4F80-A042-7A13A4022F0C}" presName="conn" presStyleLbl="parChTrans1D2" presStyleIdx="0" presStyleCnt="1"/>
      <dgm:spPr/>
    </dgm:pt>
    <dgm:pt modelId="{C383A6C1-46A5-4CA7-9C3D-C4A8A9E03C04}" type="pres">
      <dgm:prSet presAssocID="{61A74FC1-B108-4F80-A042-7A13A4022F0C}" presName="extraNode" presStyleLbl="node1" presStyleIdx="0" presStyleCnt="7"/>
      <dgm:spPr/>
    </dgm:pt>
    <dgm:pt modelId="{F1A4C449-4274-4A63-8C82-C34594AF0D8C}" type="pres">
      <dgm:prSet presAssocID="{61A74FC1-B108-4F80-A042-7A13A4022F0C}" presName="dstNode" presStyleLbl="node1" presStyleIdx="0" presStyleCnt="7"/>
      <dgm:spPr/>
    </dgm:pt>
    <dgm:pt modelId="{3BAB15B1-E236-4695-93EA-DF26B3CDCC6B}" type="pres">
      <dgm:prSet presAssocID="{72A72BB6-75A6-4C9F-A134-5F4DB4D14C7B}" presName="text_1" presStyleLbl="node1" presStyleIdx="0" presStyleCnt="7">
        <dgm:presLayoutVars>
          <dgm:bulletEnabled val="1"/>
        </dgm:presLayoutVars>
      </dgm:prSet>
      <dgm:spPr/>
    </dgm:pt>
    <dgm:pt modelId="{5AD6C9D3-7A1A-4013-AA15-555E5FFDBAA4}" type="pres">
      <dgm:prSet presAssocID="{72A72BB6-75A6-4C9F-A134-5F4DB4D14C7B}" presName="accent_1" presStyleCnt="0"/>
      <dgm:spPr/>
    </dgm:pt>
    <dgm:pt modelId="{93AB0F45-BE21-41CF-8A20-2118DF1F7499}" type="pres">
      <dgm:prSet presAssocID="{72A72BB6-75A6-4C9F-A134-5F4DB4D14C7B}" presName="accentRepeatNode" presStyleLbl="solidFgAcc1" presStyleIdx="0" presStyleCnt="7"/>
      <dgm:spPr>
        <a:blipFill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FA3CF6B0-C255-4284-BBB9-3DC4071FA1C6}" type="pres">
      <dgm:prSet presAssocID="{64A817B7-1A78-4C5B-B6E8-2D0A75910FFB}" presName="text_2" presStyleLbl="node1" presStyleIdx="1" presStyleCnt="7">
        <dgm:presLayoutVars>
          <dgm:bulletEnabled val="1"/>
        </dgm:presLayoutVars>
      </dgm:prSet>
      <dgm:spPr/>
    </dgm:pt>
    <dgm:pt modelId="{291FD524-9C19-4936-B1EC-E2EF612544B9}" type="pres">
      <dgm:prSet presAssocID="{64A817B7-1A78-4C5B-B6E8-2D0A75910FFB}" presName="accent_2" presStyleCnt="0"/>
      <dgm:spPr/>
    </dgm:pt>
    <dgm:pt modelId="{0E5615B1-57A1-435E-AA39-5A472BF52639}" type="pres">
      <dgm:prSet presAssocID="{64A817B7-1A78-4C5B-B6E8-2D0A75910FFB}" presName="accentRepeatNode" presStyleLbl="solidFgAcc1" presStyleIdx="1" presStyleCnt="7"/>
      <dgm:spPr>
        <a:blipFill dpi="0" rotWithShape="0">
          <a:blip xmlns:r="http://schemas.openxmlformats.org/officeDocument/2006/relationships" r:embed="rId2">
            <a:extLst>
              <a:ext uri="{28A0092B-C50C-407E-A947-70E740481C1C}">
                <a14:useLocalDpi xmlns:a14="http://schemas.microsoft.com/office/drawing/2010/main" val="0"/>
              </a:ext>
            </a:extLst>
          </a:blip>
          <a:srcRect/>
          <a:stretch>
            <a:fillRect l="-20180" r="-20180"/>
          </a:stretch>
        </a:blipFill>
      </dgm:spPr>
    </dgm:pt>
    <dgm:pt modelId="{ECC302A9-194F-4719-8F87-C4E0590195D7}" type="pres">
      <dgm:prSet presAssocID="{3126CCC6-A209-4150-9FFC-CD516985A7BC}" presName="text_3" presStyleLbl="node1" presStyleIdx="2" presStyleCnt="7">
        <dgm:presLayoutVars>
          <dgm:bulletEnabled val="1"/>
        </dgm:presLayoutVars>
      </dgm:prSet>
      <dgm:spPr/>
    </dgm:pt>
    <dgm:pt modelId="{53CFC71B-9C2C-4B26-A54A-FF83A45F1716}" type="pres">
      <dgm:prSet presAssocID="{3126CCC6-A209-4150-9FFC-CD516985A7BC}" presName="accent_3" presStyleCnt="0"/>
      <dgm:spPr/>
    </dgm:pt>
    <dgm:pt modelId="{E26E1163-2E6F-41DD-93A0-70E8D8C2BD74}" type="pres">
      <dgm:prSet presAssocID="{3126CCC6-A209-4150-9FFC-CD516985A7BC}" presName="accentRepeatNode" presStyleLbl="solidFgAcc1" presStyleIdx="2" presStyleCnt="7"/>
      <dgm:spPr>
        <a:blipFill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E866398-8382-4799-A969-201513626D10}" type="pres">
      <dgm:prSet presAssocID="{912875E7-4328-4A49-9A8B-9E4800791F62}" presName="text_4" presStyleLbl="node1" presStyleIdx="3" presStyleCnt="7">
        <dgm:presLayoutVars>
          <dgm:bulletEnabled val="1"/>
        </dgm:presLayoutVars>
      </dgm:prSet>
      <dgm:spPr/>
    </dgm:pt>
    <dgm:pt modelId="{4AD96A65-36E6-4967-9E6A-822D2B3DCBE5}" type="pres">
      <dgm:prSet presAssocID="{912875E7-4328-4A49-9A8B-9E4800791F62}" presName="accent_4" presStyleCnt="0"/>
      <dgm:spPr/>
    </dgm:pt>
    <dgm:pt modelId="{6481F99A-0CC3-4CA6-87E1-63AEB2620184}" type="pres">
      <dgm:prSet presAssocID="{912875E7-4328-4A49-9A8B-9E4800791F62}" presName="accentRepeatNode" presStyleLbl="solidFgAcc1" presStyleIdx="3" presStyleCnt="7"/>
      <dgm:spPr>
        <a:blipFill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786C439F-CAD8-4E7E-BEBE-0E0A55022780}" type="pres">
      <dgm:prSet presAssocID="{01D83900-FA1D-4F9E-960D-83C627F392D6}" presName="text_5" presStyleLbl="node1" presStyleIdx="4" presStyleCnt="7">
        <dgm:presLayoutVars>
          <dgm:bulletEnabled val="1"/>
        </dgm:presLayoutVars>
      </dgm:prSet>
      <dgm:spPr/>
    </dgm:pt>
    <dgm:pt modelId="{540BC0F8-2D2F-452E-8CA0-81F7E4F8513D}" type="pres">
      <dgm:prSet presAssocID="{01D83900-FA1D-4F9E-960D-83C627F392D6}" presName="accent_5" presStyleCnt="0"/>
      <dgm:spPr/>
    </dgm:pt>
    <dgm:pt modelId="{81A3D6AE-4B99-4089-9161-FA4F25DA71FD}" type="pres">
      <dgm:prSet presAssocID="{01D83900-FA1D-4F9E-960D-83C627F392D6}" presName="accentRepeatNode" presStyleLbl="solidFgAcc1" presStyleIdx="4" presStyleCnt="7"/>
      <dgm:spPr>
        <a:blipFill rotWithShape="0">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5BDB9A6D-30F1-4244-8BF3-AACEE1380024}" type="pres">
      <dgm:prSet presAssocID="{50C9D6AC-FA32-4174-8A52-B19EA0F3C34F}" presName="text_6" presStyleLbl="node1" presStyleIdx="5" presStyleCnt="7">
        <dgm:presLayoutVars>
          <dgm:bulletEnabled val="1"/>
        </dgm:presLayoutVars>
      </dgm:prSet>
      <dgm:spPr/>
    </dgm:pt>
    <dgm:pt modelId="{064654A2-FAD7-4E35-BF6F-61A42A76EB3D}" type="pres">
      <dgm:prSet presAssocID="{50C9D6AC-FA32-4174-8A52-B19EA0F3C34F}" presName="accent_6" presStyleCnt="0"/>
      <dgm:spPr/>
    </dgm:pt>
    <dgm:pt modelId="{D56B6963-77E5-4A09-AD5C-B4C0F761BABC}" type="pres">
      <dgm:prSet presAssocID="{50C9D6AC-FA32-4174-8A52-B19EA0F3C34F}" presName="accentRepeatNode" presStyleLbl="solidFgAcc1" presStyleIdx="5" presStyleCnt="7"/>
      <dgm:spPr>
        <a:blipFill dpi="0" rotWithShape="0">
          <a:blip xmlns:r="http://schemas.openxmlformats.org/officeDocument/2006/relationships" r:embed="rId6" cstate="print">
            <a:extLst>
              <a:ext uri="{28A0092B-C50C-407E-A947-70E740481C1C}">
                <a14:useLocalDpi xmlns:a14="http://schemas.microsoft.com/office/drawing/2010/main" val="0"/>
              </a:ext>
            </a:extLst>
          </a:blip>
          <a:srcRect/>
          <a:stretch>
            <a:fillRect l="-93284" t="-8483" r="-93284" b="-43573"/>
          </a:stretch>
        </a:blipFill>
      </dgm:spPr>
    </dgm:pt>
    <dgm:pt modelId="{5F80E5B4-08EF-4ABC-B615-544F1B5C1A3A}" type="pres">
      <dgm:prSet presAssocID="{41B608EC-9810-42F9-9976-821336041328}" presName="text_7" presStyleLbl="node1" presStyleIdx="6" presStyleCnt="7">
        <dgm:presLayoutVars>
          <dgm:bulletEnabled val="1"/>
        </dgm:presLayoutVars>
      </dgm:prSet>
      <dgm:spPr/>
    </dgm:pt>
    <dgm:pt modelId="{696CE1F7-FA83-4210-BC65-9A36577A8C5D}" type="pres">
      <dgm:prSet presAssocID="{41B608EC-9810-42F9-9976-821336041328}" presName="accent_7" presStyleCnt="0"/>
      <dgm:spPr/>
    </dgm:pt>
    <dgm:pt modelId="{D946E13E-016A-41F8-9BBA-E7A9BD624739}" type="pres">
      <dgm:prSet presAssocID="{41B608EC-9810-42F9-9976-821336041328}" presName="accentRepeatNode" presStyleLbl="solidFgAcc1" presStyleIdx="6" presStyleCnt="7"/>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l="6138" t="9062" r="6138" b="9062"/>
          </a:stretch>
        </a:blipFill>
      </dgm:spPr>
    </dgm:pt>
  </dgm:ptLst>
  <dgm:cxnLst>
    <dgm:cxn modelId="{EF29D80F-9D49-47C0-B200-13312AF8F8DE}" srcId="{61A74FC1-B108-4F80-A042-7A13A4022F0C}" destId="{01D83900-FA1D-4F9E-960D-83C627F392D6}" srcOrd="4" destOrd="0" parTransId="{61574EBE-DA35-4543-93D3-69B70C8763A5}" sibTransId="{BD65E291-9EBE-4E50-80D8-5EF2E6AAC765}"/>
    <dgm:cxn modelId="{498E8219-3962-46B8-88ED-9509FFC6F051}" srcId="{61A74FC1-B108-4F80-A042-7A13A4022F0C}" destId="{50C9D6AC-FA32-4174-8A52-B19EA0F3C34F}" srcOrd="5" destOrd="0" parTransId="{0898D611-2277-4856-AD54-4F753411FE19}" sibTransId="{99A1A777-425A-4E58-9AFE-0F17E18B65B1}"/>
    <dgm:cxn modelId="{676D6C1A-C69D-4647-AF4F-F27344A3B6E4}" srcId="{61A74FC1-B108-4F80-A042-7A13A4022F0C}" destId="{64A817B7-1A78-4C5B-B6E8-2D0A75910FFB}" srcOrd="1" destOrd="0" parTransId="{ED59D615-44F3-44DD-B5C9-6B304703C412}" sibTransId="{9360B81F-7F3F-416E-88A7-8874E1D01E8E}"/>
    <dgm:cxn modelId="{2724561A-2C0E-4B2B-AEB1-5AD91CE53400}" type="presOf" srcId="{50C9D6AC-FA32-4174-8A52-B19EA0F3C34F}" destId="{5BDB9A6D-30F1-4244-8BF3-AACEE1380024}" srcOrd="0" destOrd="0" presId="urn:microsoft.com/office/officeart/2008/layout/VerticalCurvedList"/>
    <dgm:cxn modelId="{2BFE9729-C1E4-443B-B598-DEBD7525F01E}" type="presOf" srcId="{912875E7-4328-4A49-9A8B-9E4800791F62}" destId="{9E866398-8382-4799-A969-201513626D10}" srcOrd="0" destOrd="0" presId="urn:microsoft.com/office/officeart/2008/layout/VerticalCurvedList"/>
    <dgm:cxn modelId="{1D1AFB29-4F1D-4047-9BAA-614747E2540D}" type="presOf" srcId="{61A74FC1-B108-4F80-A042-7A13A4022F0C}" destId="{DEB134D5-1FFB-4C42-9E39-815ACD5A58FD}" srcOrd="0" destOrd="0" presId="urn:microsoft.com/office/officeart/2008/layout/VerticalCurvedList"/>
    <dgm:cxn modelId="{E6D54E2A-9E6E-413D-B1A8-28C05D0FE3DD}" srcId="{61A74FC1-B108-4F80-A042-7A13A4022F0C}" destId="{3126CCC6-A209-4150-9FFC-CD516985A7BC}" srcOrd="2" destOrd="0" parTransId="{66E2E14C-0736-4718-9A6E-20B575291394}" sibTransId="{97E598E8-6A30-41B3-B347-FCCB8EB86B98}"/>
    <dgm:cxn modelId="{10AE676B-CBA4-4835-98EC-BB7CD5DB903D}" type="presOf" srcId="{41B608EC-9810-42F9-9976-821336041328}" destId="{5F80E5B4-08EF-4ABC-B615-544F1B5C1A3A}" srcOrd="0" destOrd="0" presId="urn:microsoft.com/office/officeart/2008/layout/VerticalCurvedList"/>
    <dgm:cxn modelId="{0B52F954-0D8D-4540-9A1F-5944E37BA274}" type="presOf" srcId="{04F3A504-EE66-44A3-BE53-012715DFFDE7}" destId="{AF4DD1D1-6BE2-41B0-871B-FCCDF3BAEA1E}" srcOrd="0" destOrd="0" presId="urn:microsoft.com/office/officeart/2008/layout/VerticalCurvedList"/>
    <dgm:cxn modelId="{C1A4BA55-F39A-4339-A085-DE0B638E5CC9}" type="presOf" srcId="{64A817B7-1A78-4C5B-B6E8-2D0A75910FFB}" destId="{FA3CF6B0-C255-4284-BBB9-3DC4071FA1C6}" srcOrd="0" destOrd="0" presId="urn:microsoft.com/office/officeart/2008/layout/VerticalCurvedList"/>
    <dgm:cxn modelId="{867C1177-07B6-44EE-8341-EA28D4787B69}" type="presOf" srcId="{01D83900-FA1D-4F9E-960D-83C627F392D6}" destId="{786C439F-CAD8-4E7E-BEBE-0E0A55022780}" srcOrd="0" destOrd="0" presId="urn:microsoft.com/office/officeart/2008/layout/VerticalCurvedList"/>
    <dgm:cxn modelId="{F4011099-4AAB-4401-8437-232363DEC201}" srcId="{61A74FC1-B108-4F80-A042-7A13A4022F0C}" destId="{72A72BB6-75A6-4C9F-A134-5F4DB4D14C7B}" srcOrd="0" destOrd="0" parTransId="{8588F2F8-5CDD-408B-8ED9-5553A843C348}" sibTransId="{04F3A504-EE66-44A3-BE53-012715DFFDE7}"/>
    <dgm:cxn modelId="{355D33A5-E18F-4A6F-BB66-1C8E07A6317A}" srcId="{61A74FC1-B108-4F80-A042-7A13A4022F0C}" destId="{41B608EC-9810-42F9-9976-821336041328}" srcOrd="6" destOrd="0" parTransId="{671E36CB-92FB-4AE5-87F8-EC47C2C00E0C}" sibTransId="{A3F55047-EDB6-4264-BFF3-8B7BE7B8391A}"/>
    <dgm:cxn modelId="{EDFDDCCE-6F68-4265-9C65-04E841F1981F}" srcId="{61A74FC1-B108-4F80-A042-7A13A4022F0C}" destId="{912875E7-4328-4A49-9A8B-9E4800791F62}" srcOrd="3" destOrd="0" parTransId="{421B821A-7226-4014-A37D-0005BE77A58A}" sibTransId="{413FBB0F-FC08-4EA4-9963-6A72DB7D164A}"/>
    <dgm:cxn modelId="{B3095BD0-53D0-4C91-84F7-EB59D1A9E5B5}" type="presOf" srcId="{3126CCC6-A209-4150-9FFC-CD516985A7BC}" destId="{ECC302A9-194F-4719-8F87-C4E0590195D7}" srcOrd="0" destOrd="0" presId="urn:microsoft.com/office/officeart/2008/layout/VerticalCurvedList"/>
    <dgm:cxn modelId="{FC6B29DB-2C50-42DB-BC20-FC3E0743F567}" type="presOf" srcId="{72A72BB6-75A6-4C9F-A134-5F4DB4D14C7B}" destId="{3BAB15B1-E236-4695-93EA-DF26B3CDCC6B}" srcOrd="0" destOrd="0" presId="urn:microsoft.com/office/officeart/2008/layout/VerticalCurvedList"/>
    <dgm:cxn modelId="{7AD7ED3C-B3FF-4294-99A5-652038C6E79F}" type="presParOf" srcId="{DEB134D5-1FFB-4C42-9E39-815ACD5A58FD}" destId="{C3E1C8FB-D716-4511-9536-9183A7ED4D39}" srcOrd="0" destOrd="0" presId="urn:microsoft.com/office/officeart/2008/layout/VerticalCurvedList"/>
    <dgm:cxn modelId="{C8FEF3D3-B868-42E6-91ED-602B50CFF7A8}" type="presParOf" srcId="{C3E1C8FB-D716-4511-9536-9183A7ED4D39}" destId="{DBBE356C-8324-48AE-826B-C1A6420430EA}" srcOrd="0" destOrd="0" presId="urn:microsoft.com/office/officeart/2008/layout/VerticalCurvedList"/>
    <dgm:cxn modelId="{FD1D9296-D41D-45E2-A33C-DFB48BD010F4}" type="presParOf" srcId="{DBBE356C-8324-48AE-826B-C1A6420430EA}" destId="{98771784-8CE2-4675-9C92-DBCBB4A8076B}" srcOrd="0" destOrd="0" presId="urn:microsoft.com/office/officeart/2008/layout/VerticalCurvedList"/>
    <dgm:cxn modelId="{37540AD8-F32E-4BA5-A2A5-48310CA6490C}" type="presParOf" srcId="{DBBE356C-8324-48AE-826B-C1A6420430EA}" destId="{AF4DD1D1-6BE2-41B0-871B-FCCDF3BAEA1E}" srcOrd="1" destOrd="0" presId="urn:microsoft.com/office/officeart/2008/layout/VerticalCurvedList"/>
    <dgm:cxn modelId="{16185E6F-736F-48E9-9157-1F348F16A114}" type="presParOf" srcId="{DBBE356C-8324-48AE-826B-C1A6420430EA}" destId="{C383A6C1-46A5-4CA7-9C3D-C4A8A9E03C04}" srcOrd="2" destOrd="0" presId="urn:microsoft.com/office/officeart/2008/layout/VerticalCurvedList"/>
    <dgm:cxn modelId="{DFFE743D-4E87-4B10-B9BE-B599B3DF6176}" type="presParOf" srcId="{DBBE356C-8324-48AE-826B-C1A6420430EA}" destId="{F1A4C449-4274-4A63-8C82-C34594AF0D8C}" srcOrd="3" destOrd="0" presId="urn:microsoft.com/office/officeart/2008/layout/VerticalCurvedList"/>
    <dgm:cxn modelId="{53FB2B46-FC92-4700-85CB-4CFA8171CC82}" type="presParOf" srcId="{C3E1C8FB-D716-4511-9536-9183A7ED4D39}" destId="{3BAB15B1-E236-4695-93EA-DF26B3CDCC6B}" srcOrd="1" destOrd="0" presId="urn:microsoft.com/office/officeart/2008/layout/VerticalCurvedList"/>
    <dgm:cxn modelId="{ED83E745-98D3-4CAE-AF96-1F8AB88A5D84}" type="presParOf" srcId="{C3E1C8FB-D716-4511-9536-9183A7ED4D39}" destId="{5AD6C9D3-7A1A-4013-AA15-555E5FFDBAA4}" srcOrd="2" destOrd="0" presId="urn:microsoft.com/office/officeart/2008/layout/VerticalCurvedList"/>
    <dgm:cxn modelId="{A19CCB36-2CDF-4778-A590-60EF88C9BC4B}" type="presParOf" srcId="{5AD6C9D3-7A1A-4013-AA15-555E5FFDBAA4}" destId="{93AB0F45-BE21-41CF-8A20-2118DF1F7499}" srcOrd="0" destOrd="0" presId="urn:microsoft.com/office/officeart/2008/layout/VerticalCurvedList"/>
    <dgm:cxn modelId="{2E44EACD-1BEE-4AFF-ABAE-5D96D0C8DC8D}" type="presParOf" srcId="{C3E1C8FB-D716-4511-9536-9183A7ED4D39}" destId="{FA3CF6B0-C255-4284-BBB9-3DC4071FA1C6}" srcOrd="3" destOrd="0" presId="urn:microsoft.com/office/officeart/2008/layout/VerticalCurvedList"/>
    <dgm:cxn modelId="{8841F2B3-B465-42AE-9ACC-03F98E4E9FFA}" type="presParOf" srcId="{C3E1C8FB-D716-4511-9536-9183A7ED4D39}" destId="{291FD524-9C19-4936-B1EC-E2EF612544B9}" srcOrd="4" destOrd="0" presId="urn:microsoft.com/office/officeart/2008/layout/VerticalCurvedList"/>
    <dgm:cxn modelId="{ABA5200B-6A91-422C-9388-80499F51368A}" type="presParOf" srcId="{291FD524-9C19-4936-B1EC-E2EF612544B9}" destId="{0E5615B1-57A1-435E-AA39-5A472BF52639}" srcOrd="0" destOrd="0" presId="urn:microsoft.com/office/officeart/2008/layout/VerticalCurvedList"/>
    <dgm:cxn modelId="{6EDC3E6C-A1D0-43A1-96D7-D80E83C7D335}" type="presParOf" srcId="{C3E1C8FB-D716-4511-9536-9183A7ED4D39}" destId="{ECC302A9-194F-4719-8F87-C4E0590195D7}" srcOrd="5" destOrd="0" presId="urn:microsoft.com/office/officeart/2008/layout/VerticalCurvedList"/>
    <dgm:cxn modelId="{A9E86954-2E8C-435F-BF29-961AF9E4FE0B}" type="presParOf" srcId="{C3E1C8FB-D716-4511-9536-9183A7ED4D39}" destId="{53CFC71B-9C2C-4B26-A54A-FF83A45F1716}" srcOrd="6" destOrd="0" presId="urn:microsoft.com/office/officeart/2008/layout/VerticalCurvedList"/>
    <dgm:cxn modelId="{DCD9ACD0-CDF7-4968-BAE9-23BFFB9C71C5}" type="presParOf" srcId="{53CFC71B-9C2C-4B26-A54A-FF83A45F1716}" destId="{E26E1163-2E6F-41DD-93A0-70E8D8C2BD74}" srcOrd="0" destOrd="0" presId="urn:microsoft.com/office/officeart/2008/layout/VerticalCurvedList"/>
    <dgm:cxn modelId="{ED67F2F0-5C34-4E60-B839-34F97B6CA2D7}" type="presParOf" srcId="{C3E1C8FB-D716-4511-9536-9183A7ED4D39}" destId="{9E866398-8382-4799-A969-201513626D10}" srcOrd="7" destOrd="0" presId="urn:microsoft.com/office/officeart/2008/layout/VerticalCurvedList"/>
    <dgm:cxn modelId="{156C127A-4C79-4CC9-BD82-9FB6BD9C0263}" type="presParOf" srcId="{C3E1C8FB-D716-4511-9536-9183A7ED4D39}" destId="{4AD96A65-36E6-4967-9E6A-822D2B3DCBE5}" srcOrd="8" destOrd="0" presId="urn:microsoft.com/office/officeart/2008/layout/VerticalCurvedList"/>
    <dgm:cxn modelId="{0019242A-1C25-4887-BF56-56D644044E6F}" type="presParOf" srcId="{4AD96A65-36E6-4967-9E6A-822D2B3DCBE5}" destId="{6481F99A-0CC3-4CA6-87E1-63AEB2620184}" srcOrd="0" destOrd="0" presId="urn:microsoft.com/office/officeart/2008/layout/VerticalCurvedList"/>
    <dgm:cxn modelId="{0072B826-9AB7-495A-A698-D548A6D79175}" type="presParOf" srcId="{C3E1C8FB-D716-4511-9536-9183A7ED4D39}" destId="{786C439F-CAD8-4E7E-BEBE-0E0A55022780}" srcOrd="9" destOrd="0" presId="urn:microsoft.com/office/officeart/2008/layout/VerticalCurvedList"/>
    <dgm:cxn modelId="{EED4C2C4-B251-431E-86BF-CA98C818C849}" type="presParOf" srcId="{C3E1C8FB-D716-4511-9536-9183A7ED4D39}" destId="{540BC0F8-2D2F-452E-8CA0-81F7E4F8513D}" srcOrd="10" destOrd="0" presId="urn:microsoft.com/office/officeart/2008/layout/VerticalCurvedList"/>
    <dgm:cxn modelId="{DF20B108-038A-45AE-BC52-B7C7BFDC6E04}" type="presParOf" srcId="{540BC0F8-2D2F-452E-8CA0-81F7E4F8513D}" destId="{81A3D6AE-4B99-4089-9161-FA4F25DA71FD}" srcOrd="0" destOrd="0" presId="urn:microsoft.com/office/officeart/2008/layout/VerticalCurvedList"/>
    <dgm:cxn modelId="{7F4F2B97-17C6-496D-BAB1-4B6F623CF469}" type="presParOf" srcId="{C3E1C8FB-D716-4511-9536-9183A7ED4D39}" destId="{5BDB9A6D-30F1-4244-8BF3-AACEE1380024}" srcOrd="11" destOrd="0" presId="urn:microsoft.com/office/officeart/2008/layout/VerticalCurvedList"/>
    <dgm:cxn modelId="{7BCE74EC-A26A-4DD9-93C0-C7011C1FB990}" type="presParOf" srcId="{C3E1C8FB-D716-4511-9536-9183A7ED4D39}" destId="{064654A2-FAD7-4E35-BF6F-61A42A76EB3D}" srcOrd="12" destOrd="0" presId="urn:microsoft.com/office/officeart/2008/layout/VerticalCurvedList"/>
    <dgm:cxn modelId="{E2E56F28-98E3-45F8-BCFA-17FE090E734E}" type="presParOf" srcId="{064654A2-FAD7-4E35-BF6F-61A42A76EB3D}" destId="{D56B6963-77E5-4A09-AD5C-B4C0F761BABC}" srcOrd="0" destOrd="0" presId="urn:microsoft.com/office/officeart/2008/layout/VerticalCurvedList"/>
    <dgm:cxn modelId="{082CDA87-9475-4A81-97D4-62E9D53759F5}" type="presParOf" srcId="{C3E1C8FB-D716-4511-9536-9183A7ED4D39}" destId="{5F80E5B4-08EF-4ABC-B615-544F1B5C1A3A}" srcOrd="13" destOrd="0" presId="urn:microsoft.com/office/officeart/2008/layout/VerticalCurvedList"/>
    <dgm:cxn modelId="{3755FB6F-FA51-45A8-894C-9DFF293D88EC}" type="presParOf" srcId="{C3E1C8FB-D716-4511-9536-9183A7ED4D39}" destId="{696CE1F7-FA83-4210-BC65-9A36577A8C5D}" srcOrd="14" destOrd="0" presId="urn:microsoft.com/office/officeart/2008/layout/VerticalCurvedList"/>
    <dgm:cxn modelId="{4F3ADC5F-0CFF-4D4E-840F-52D3BAAFCA46}" type="presParOf" srcId="{696CE1F7-FA83-4210-BC65-9A36577A8C5D}" destId="{D946E13E-016A-41F8-9BBA-E7A9BD624739}" srcOrd="0" destOrd="0" presId="urn:microsoft.com/office/officeart/2008/layout/VerticalCurv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72DC23D-2985-4C6B-9B2B-438F8CF5D599}" type="doc">
      <dgm:prSet loTypeId="urn:microsoft.com/office/officeart/2005/8/layout/hList1" loCatId="list" qsTypeId="urn:microsoft.com/office/officeart/2005/8/quickstyle/simple1" qsCatId="simple" csTypeId="urn:microsoft.com/office/officeart/2005/8/colors/accent4_4" csCatId="accent4" phldr="1"/>
      <dgm:spPr/>
      <dgm:t>
        <a:bodyPr/>
        <a:lstStyle/>
        <a:p>
          <a:endParaRPr lang="en-US"/>
        </a:p>
      </dgm:t>
    </dgm:pt>
    <dgm:pt modelId="{5AE66481-74CA-4E0D-A7C8-C8A1442A6E87}">
      <dgm:prSet phldrT="[Text]"/>
      <dgm:spPr/>
      <dgm:t>
        <a:bodyPr/>
        <a:lstStyle/>
        <a:p>
          <a:r>
            <a:rPr lang="en-US" dirty="0"/>
            <a:t>Indexing</a:t>
          </a:r>
        </a:p>
      </dgm:t>
    </dgm:pt>
    <dgm:pt modelId="{7E712E0F-A1A1-488D-86F3-E3E6E2B2B83C}" type="parTrans" cxnId="{9BD5EC4D-AC0B-4439-80C3-1BD9DEC430CD}">
      <dgm:prSet/>
      <dgm:spPr/>
      <dgm:t>
        <a:bodyPr/>
        <a:lstStyle/>
        <a:p>
          <a:endParaRPr lang="en-US"/>
        </a:p>
      </dgm:t>
    </dgm:pt>
    <dgm:pt modelId="{DDC76C10-5C1C-4360-B164-E2FA9BEF47A8}" type="sibTrans" cxnId="{9BD5EC4D-AC0B-4439-80C3-1BD9DEC430CD}">
      <dgm:prSet/>
      <dgm:spPr/>
      <dgm:t>
        <a:bodyPr/>
        <a:lstStyle/>
        <a:p>
          <a:endParaRPr lang="en-US"/>
        </a:p>
      </dgm:t>
    </dgm:pt>
    <dgm:pt modelId="{71CE41CC-8A0A-4718-871A-20670F62D433}">
      <dgm:prSet phldrT="[Text]" custT="1"/>
      <dgm:spPr/>
      <dgm:t>
        <a:bodyPr/>
        <a:lstStyle/>
        <a:p>
          <a:r>
            <a:rPr lang="en-US" sz="1400" dirty="0"/>
            <a:t>Increases Speed and Efficiency of search as word by word searching inside document is avoided.</a:t>
          </a:r>
        </a:p>
      </dgm:t>
    </dgm:pt>
    <dgm:pt modelId="{9BC35311-2FD1-4610-8FBF-8C38FA166479}" type="parTrans" cxnId="{FF57CCC5-3E64-4617-B33D-4DDBEEA46219}">
      <dgm:prSet/>
      <dgm:spPr/>
      <dgm:t>
        <a:bodyPr/>
        <a:lstStyle/>
        <a:p>
          <a:endParaRPr lang="en-US"/>
        </a:p>
      </dgm:t>
    </dgm:pt>
    <dgm:pt modelId="{B5FF118F-03B1-44C2-A427-1A3B023EC61A}" type="sibTrans" cxnId="{FF57CCC5-3E64-4617-B33D-4DDBEEA46219}">
      <dgm:prSet/>
      <dgm:spPr/>
      <dgm:t>
        <a:bodyPr/>
        <a:lstStyle/>
        <a:p>
          <a:endParaRPr lang="en-US"/>
        </a:p>
      </dgm:t>
    </dgm:pt>
    <dgm:pt modelId="{8AB67C63-EAC1-4723-87A5-386268358CD3}">
      <dgm:prSet phldrT="[Text]"/>
      <dgm:spPr/>
      <dgm:t>
        <a:bodyPr/>
        <a:lstStyle/>
        <a:p>
          <a:r>
            <a:rPr lang="en-US" b="0" i="0" dirty="0"/>
            <a:t>Stemming</a:t>
          </a:r>
          <a:endParaRPr lang="en-US" b="0" dirty="0"/>
        </a:p>
      </dgm:t>
    </dgm:pt>
    <dgm:pt modelId="{E07A85ED-8394-47FB-A630-014EE0DE2E4B}" type="parTrans" cxnId="{EBBFC1B4-3112-4D59-9951-D5C3114DCF21}">
      <dgm:prSet/>
      <dgm:spPr/>
      <dgm:t>
        <a:bodyPr/>
        <a:lstStyle/>
        <a:p>
          <a:endParaRPr lang="en-US"/>
        </a:p>
      </dgm:t>
    </dgm:pt>
    <dgm:pt modelId="{45ADB10E-0E91-4721-9E84-C71795C28C74}" type="sibTrans" cxnId="{EBBFC1B4-3112-4D59-9951-D5C3114DCF21}">
      <dgm:prSet/>
      <dgm:spPr/>
      <dgm:t>
        <a:bodyPr/>
        <a:lstStyle/>
        <a:p>
          <a:endParaRPr lang="en-US"/>
        </a:p>
      </dgm:t>
    </dgm:pt>
    <dgm:pt modelId="{4206428F-65AF-4DC1-8ACC-070262785A61}">
      <dgm:prSet phldrT="[Text]" custT="1"/>
      <dgm:spPr/>
      <dgm:t>
        <a:bodyPr/>
        <a:lstStyle/>
        <a:p>
          <a:r>
            <a:rPr lang="en-US" sz="1400" b="0" i="0" dirty="0"/>
            <a:t>A full text search can </a:t>
          </a:r>
          <a:r>
            <a:rPr lang="en-US" sz="1400" b="0" i="1" dirty="0"/>
            <a:t>stem</a:t>
          </a:r>
          <a:r>
            <a:rPr lang="en-US" sz="1400" b="0" i="0" dirty="0"/>
            <a:t> words. If you search for </a:t>
          </a:r>
          <a:r>
            <a:rPr lang="en-US" sz="1400" b="0" i="1" dirty="0"/>
            <a:t>run</a:t>
          </a:r>
          <a:r>
            <a:rPr lang="en-US" sz="1400" b="0" i="0" dirty="0"/>
            <a:t>, you can get results for "ran" or "running".</a:t>
          </a:r>
          <a:endParaRPr lang="en-US" sz="1400" dirty="0"/>
        </a:p>
      </dgm:t>
    </dgm:pt>
    <dgm:pt modelId="{11475780-3ED2-4BBF-BC42-00FCECEBABAC}" type="parTrans" cxnId="{B58356BF-464B-4382-A4D4-B05EC75FC658}">
      <dgm:prSet/>
      <dgm:spPr/>
      <dgm:t>
        <a:bodyPr/>
        <a:lstStyle/>
        <a:p>
          <a:endParaRPr lang="en-US"/>
        </a:p>
      </dgm:t>
    </dgm:pt>
    <dgm:pt modelId="{C8025289-87A3-4564-92FF-5C86E0BF7DBB}" type="sibTrans" cxnId="{B58356BF-464B-4382-A4D4-B05EC75FC658}">
      <dgm:prSet/>
      <dgm:spPr/>
      <dgm:t>
        <a:bodyPr/>
        <a:lstStyle/>
        <a:p>
          <a:endParaRPr lang="en-US"/>
        </a:p>
      </dgm:t>
    </dgm:pt>
    <dgm:pt modelId="{36B4D8F5-2626-4467-AE21-83696236476B}">
      <dgm:prSet phldrT="[Text]"/>
      <dgm:spPr/>
      <dgm:t>
        <a:bodyPr/>
        <a:lstStyle/>
        <a:p>
          <a:r>
            <a:rPr lang="en-US" b="0" i="0" dirty="0"/>
            <a:t>Weighted Results</a:t>
          </a:r>
          <a:endParaRPr lang="en-US" b="0" dirty="0"/>
        </a:p>
      </dgm:t>
    </dgm:pt>
    <dgm:pt modelId="{96CC4F68-B88F-4938-ADF4-BB8B4D9EDBA4}" type="parTrans" cxnId="{50A42A2C-E070-4967-922B-BFDD8722E075}">
      <dgm:prSet/>
      <dgm:spPr/>
      <dgm:t>
        <a:bodyPr/>
        <a:lstStyle/>
        <a:p>
          <a:endParaRPr lang="en-US"/>
        </a:p>
      </dgm:t>
    </dgm:pt>
    <dgm:pt modelId="{7DC9977A-2B77-488E-9F8B-0BD958C570D4}" type="sibTrans" cxnId="{50A42A2C-E070-4967-922B-BFDD8722E075}">
      <dgm:prSet/>
      <dgm:spPr/>
      <dgm:t>
        <a:bodyPr/>
        <a:lstStyle/>
        <a:p>
          <a:endParaRPr lang="en-US"/>
        </a:p>
      </dgm:t>
    </dgm:pt>
    <dgm:pt modelId="{7BFB90B6-9845-40EC-9ED6-1A9BE000EC13}">
      <dgm:prSet phldrT="[Text]" custT="1"/>
      <dgm:spPr/>
      <dgm:t>
        <a:bodyPr/>
        <a:lstStyle/>
        <a:p>
          <a:r>
            <a:rPr lang="en-US" sz="1400" dirty="0"/>
            <a:t>Custom Boosting can be done when searching multiple fields such that one field has higher “relevance” over another and if hence boosted.</a:t>
          </a:r>
        </a:p>
      </dgm:t>
    </dgm:pt>
    <dgm:pt modelId="{76B4F6B1-F296-4697-918E-578199890CA5}" type="parTrans" cxnId="{FD2D46A5-FCEF-4383-9078-F7F0D46727B7}">
      <dgm:prSet/>
      <dgm:spPr/>
      <dgm:t>
        <a:bodyPr/>
        <a:lstStyle/>
        <a:p>
          <a:endParaRPr lang="en-US"/>
        </a:p>
      </dgm:t>
    </dgm:pt>
    <dgm:pt modelId="{393D6180-2B28-4CEB-B57A-72FF002F343A}" type="sibTrans" cxnId="{FD2D46A5-FCEF-4383-9078-F7F0D46727B7}">
      <dgm:prSet/>
      <dgm:spPr/>
      <dgm:t>
        <a:bodyPr/>
        <a:lstStyle/>
        <a:p>
          <a:endParaRPr lang="en-US"/>
        </a:p>
      </dgm:t>
    </dgm:pt>
    <dgm:pt modelId="{AA916A05-6AC2-4817-ABEA-EF1357D50AC3}">
      <dgm:prSet phldrT="[Text]" custT="1"/>
      <dgm:spPr/>
      <dgm:t>
        <a:bodyPr/>
        <a:lstStyle/>
        <a:p>
          <a:r>
            <a:rPr lang="en-US" sz="1400" dirty="0"/>
            <a:t>“Book Title” can be boosted to have higher relevance score than “Book Description”.</a:t>
          </a:r>
        </a:p>
      </dgm:t>
    </dgm:pt>
    <dgm:pt modelId="{E13EBCD8-3575-494C-BA77-CCA54037BFA0}" type="parTrans" cxnId="{F662EA4F-2AEC-41D7-8126-031EC806398C}">
      <dgm:prSet/>
      <dgm:spPr/>
      <dgm:t>
        <a:bodyPr/>
        <a:lstStyle/>
        <a:p>
          <a:endParaRPr lang="en-US"/>
        </a:p>
      </dgm:t>
    </dgm:pt>
    <dgm:pt modelId="{9E8AB126-8C8F-4332-9F14-D197F8D91E41}" type="sibTrans" cxnId="{F662EA4F-2AEC-41D7-8126-031EC806398C}">
      <dgm:prSet/>
      <dgm:spPr/>
      <dgm:t>
        <a:bodyPr/>
        <a:lstStyle/>
        <a:p>
          <a:endParaRPr lang="en-US"/>
        </a:p>
      </dgm:t>
    </dgm:pt>
    <dgm:pt modelId="{418C4568-B6B7-46DD-B166-93E9CDE81ABA}">
      <dgm:prSet phldrT="[Text]" custT="1"/>
      <dgm:spPr/>
      <dgm:t>
        <a:bodyPr/>
        <a:lstStyle/>
        <a:p>
          <a:r>
            <a:rPr lang="en-US" sz="1400" b="0" i="0" dirty="0"/>
            <a:t> Most full text engines have stem dictionaries in a variety of languages.</a:t>
          </a:r>
          <a:endParaRPr lang="en-US" sz="1400" dirty="0"/>
        </a:p>
      </dgm:t>
    </dgm:pt>
    <dgm:pt modelId="{67FE535B-12B7-4724-B5EE-916FD8BABDE7}" type="parTrans" cxnId="{918DE907-8C95-444E-BFEB-E5EB7DB66BA4}">
      <dgm:prSet/>
      <dgm:spPr/>
      <dgm:t>
        <a:bodyPr/>
        <a:lstStyle/>
        <a:p>
          <a:endParaRPr lang="en-US"/>
        </a:p>
      </dgm:t>
    </dgm:pt>
    <dgm:pt modelId="{A4064352-B21D-4219-B733-4A1D059150B7}" type="sibTrans" cxnId="{918DE907-8C95-444E-BFEB-E5EB7DB66BA4}">
      <dgm:prSet/>
      <dgm:spPr/>
      <dgm:t>
        <a:bodyPr/>
        <a:lstStyle/>
        <a:p>
          <a:endParaRPr lang="en-US"/>
        </a:p>
      </dgm:t>
    </dgm:pt>
    <dgm:pt modelId="{F136496D-A943-4481-9033-646F3D2E6E41}">
      <dgm:prSet phldrT="[Text]" custT="1"/>
      <dgm:spPr/>
      <dgm:t>
        <a:bodyPr/>
        <a:lstStyle/>
        <a:p>
          <a:r>
            <a:rPr lang="en-US" sz="1400" dirty="0"/>
            <a:t>Instead when a word is searched, indexing provides the list of documents that contain the word.</a:t>
          </a:r>
        </a:p>
      </dgm:t>
    </dgm:pt>
    <dgm:pt modelId="{B8022660-D4A7-4BD1-83B9-D6CD72E32B2E}" type="parTrans" cxnId="{498206D6-F9D9-4201-8219-AC8D10FB177A}">
      <dgm:prSet/>
      <dgm:spPr/>
    </dgm:pt>
    <dgm:pt modelId="{10AFCC75-7959-4834-A495-664E5D48CF7B}" type="sibTrans" cxnId="{498206D6-F9D9-4201-8219-AC8D10FB177A}">
      <dgm:prSet/>
      <dgm:spPr/>
    </dgm:pt>
    <dgm:pt modelId="{0CE140BA-2A7C-4E05-985B-A714519E183D}" type="pres">
      <dgm:prSet presAssocID="{072DC23D-2985-4C6B-9B2B-438F8CF5D599}" presName="Name0" presStyleCnt="0">
        <dgm:presLayoutVars>
          <dgm:dir/>
          <dgm:animLvl val="lvl"/>
          <dgm:resizeHandles val="exact"/>
        </dgm:presLayoutVars>
      </dgm:prSet>
      <dgm:spPr/>
    </dgm:pt>
    <dgm:pt modelId="{EA0ECF47-D300-452C-A83A-09E6E9CC6467}" type="pres">
      <dgm:prSet presAssocID="{5AE66481-74CA-4E0D-A7C8-C8A1442A6E87}" presName="composite" presStyleCnt="0"/>
      <dgm:spPr/>
    </dgm:pt>
    <dgm:pt modelId="{FB661FC2-1A0E-49A9-971B-1A3319A20D2E}" type="pres">
      <dgm:prSet presAssocID="{5AE66481-74CA-4E0D-A7C8-C8A1442A6E87}" presName="parTx" presStyleLbl="alignNode1" presStyleIdx="0" presStyleCnt="3">
        <dgm:presLayoutVars>
          <dgm:chMax val="0"/>
          <dgm:chPref val="0"/>
          <dgm:bulletEnabled val="1"/>
        </dgm:presLayoutVars>
      </dgm:prSet>
      <dgm:spPr/>
    </dgm:pt>
    <dgm:pt modelId="{6A153E1A-DB2F-4663-82A0-10AA04F037AE}" type="pres">
      <dgm:prSet presAssocID="{5AE66481-74CA-4E0D-A7C8-C8A1442A6E87}" presName="desTx" presStyleLbl="alignAccFollowNode1" presStyleIdx="0" presStyleCnt="3">
        <dgm:presLayoutVars>
          <dgm:bulletEnabled val="1"/>
        </dgm:presLayoutVars>
      </dgm:prSet>
      <dgm:spPr/>
    </dgm:pt>
    <dgm:pt modelId="{B95ACEDD-EC02-46D2-BF82-D91D9E058863}" type="pres">
      <dgm:prSet presAssocID="{DDC76C10-5C1C-4360-B164-E2FA9BEF47A8}" presName="space" presStyleCnt="0"/>
      <dgm:spPr/>
    </dgm:pt>
    <dgm:pt modelId="{58942319-237D-4B49-8444-AB6FA94EEA49}" type="pres">
      <dgm:prSet presAssocID="{8AB67C63-EAC1-4723-87A5-386268358CD3}" presName="composite" presStyleCnt="0"/>
      <dgm:spPr/>
    </dgm:pt>
    <dgm:pt modelId="{2A0D6668-B32C-42DF-9118-90C04C8E94FF}" type="pres">
      <dgm:prSet presAssocID="{8AB67C63-EAC1-4723-87A5-386268358CD3}" presName="parTx" presStyleLbl="alignNode1" presStyleIdx="1" presStyleCnt="3">
        <dgm:presLayoutVars>
          <dgm:chMax val="0"/>
          <dgm:chPref val="0"/>
          <dgm:bulletEnabled val="1"/>
        </dgm:presLayoutVars>
      </dgm:prSet>
      <dgm:spPr/>
    </dgm:pt>
    <dgm:pt modelId="{37E346D8-AB5B-461B-B3BA-CB7DFCC1F6E9}" type="pres">
      <dgm:prSet presAssocID="{8AB67C63-EAC1-4723-87A5-386268358CD3}" presName="desTx" presStyleLbl="alignAccFollowNode1" presStyleIdx="1" presStyleCnt="3">
        <dgm:presLayoutVars>
          <dgm:bulletEnabled val="1"/>
        </dgm:presLayoutVars>
      </dgm:prSet>
      <dgm:spPr/>
    </dgm:pt>
    <dgm:pt modelId="{FEC055A4-0829-4EA2-9332-FAE5BC255170}" type="pres">
      <dgm:prSet presAssocID="{45ADB10E-0E91-4721-9E84-C71795C28C74}" presName="space" presStyleCnt="0"/>
      <dgm:spPr/>
    </dgm:pt>
    <dgm:pt modelId="{F68D4793-9FFE-4499-80EA-E666297AA52E}" type="pres">
      <dgm:prSet presAssocID="{36B4D8F5-2626-4467-AE21-83696236476B}" presName="composite" presStyleCnt="0"/>
      <dgm:spPr/>
    </dgm:pt>
    <dgm:pt modelId="{CF6CDD72-AFD1-4AE2-BD1C-B4B2C8F80B1E}" type="pres">
      <dgm:prSet presAssocID="{36B4D8F5-2626-4467-AE21-83696236476B}" presName="parTx" presStyleLbl="alignNode1" presStyleIdx="2" presStyleCnt="3">
        <dgm:presLayoutVars>
          <dgm:chMax val="0"/>
          <dgm:chPref val="0"/>
          <dgm:bulletEnabled val="1"/>
        </dgm:presLayoutVars>
      </dgm:prSet>
      <dgm:spPr/>
    </dgm:pt>
    <dgm:pt modelId="{CA72925B-7F0C-42B3-82D8-8C9181B00E22}" type="pres">
      <dgm:prSet presAssocID="{36B4D8F5-2626-4467-AE21-83696236476B}" presName="desTx" presStyleLbl="alignAccFollowNode1" presStyleIdx="2" presStyleCnt="3">
        <dgm:presLayoutVars>
          <dgm:bulletEnabled val="1"/>
        </dgm:presLayoutVars>
      </dgm:prSet>
      <dgm:spPr/>
    </dgm:pt>
  </dgm:ptLst>
  <dgm:cxnLst>
    <dgm:cxn modelId="{7C109A01-1902-474F-B282-4A23888823B3}" type="presOf" srcId="{F136496D-A943-4481-9033-646F3D2E6E41}" destId="{6A153E1A-DB2F-4663-82A0-10AA04F037AE}" srcOrd="0" destOrd="1" presId="urn:microsoft.com/office/officeart/2005/8/layout/hList1"/>
    <dgm:cxn modelId="{918DE907-8C95-444E-BFEB-E5EB7DB66BA4}" srcId="{8AB67C63-EAC1-4723-87A5-386268358CD3}" destId="{418C4568-B6B7-46DD-B166-93E9CDE81ABA}" srcOrd="1" destOrd="0" parTransId="{67FE535B-12B7-4724-B5EE-916FD8BABDE7}" sibTransId="{A4064352-B21D-4219-B733-4A1D059150B7}"/>
    <dgm:cxn modelId="{2EB61021-0B1C-4EF4-AD91-4809623C0624}" type="presOf" srcId="{7BFB90B6-9845-40EC-9ED6-1A9BE000EC13}" destId="{CA72925B-7F0C-42B3-82D8-8C9181B00E22}" srcOrd="0" destOrd="0" presId="urn:microsoft.com/office/officeart/2005/8/layout/hList1"/>
    <dgm:cxn modelId="{50A42A2C-E070-4967-922B-BFDD8722E075}" srcId="{072DC23D-2985-4C6B-9B2B-438F8CF5D599}" destId="{36B4D8F5-2626-4467-AE21-83696236476B}" srcOrd="2" destOrd="0" parTransId="{96CC4F68-B88F-4938-ADF4-BB8B4D9EDBA4}" sibTransId="{7DC9977A-2B77-488E-9F8B-0BD958C570D4}"/>
    <dgm:cxn modelId="{368F3A60-9D56-41C1-B3BA-C7FDD9CDF301}" type="presOf" srcId="{5AE66481-74CA-4E0D-A7C8-C8A1442A6E87}" destId="{FB661FC2-1A0E-49A9-971B-1A3319A20D2E}" srcOrd="0" destOrd="0" presId="urn:microsoft.com/office/officeart/2005/8/layout/hList1"/>
    <dgm:cxn modelId="{C6CD5D6A-985A-42CF-B892-8DE0282499FC}" type="presOf" srcId="{71CE41CC-8A0A-4718-871A-20670F62D433}" destId="{6A153E1A-DB2F-4663-82A0-10AA04F037AE}" srcOrd="0" destOrd="0" presId="urn:microsoft.com/office/officeart/2005/8/layout/hList1"/>
    <dgm:cxn modelId="{9BD5EC4D-AC0B-4439-80C3-1BD9DEC430CD}" srcId="{072DC23D-2985-4C6B-9B2B-438F8CF5D599}" destId="{5AE66481-74CA-4E0D-A7C8-C8A1442A6E87}" srcOrd="0" destOrd="0" parTransId="{7E712E0F-A1A1-488D-86F3-E3E6E2B2B83C}" sibTransId="{DDC76C10-5C1C-4360-B164-E2FA9BEF47A8}"/>
    <dgm:cxn modelId="{F662EA4F-2AEC-41D7-8126-031EC806398C}" srcId="{36B4D8F5-2626-4467-AE21-83696236476B}" destId="{AA916A05-6AC2-4817-ABEA-EF1357D50AC3}" srcOrd="1" destOrd="0" parTransId="{E13EBCD8-3575-494C-BA77-CCA54037BFA0}" sibTransId="{9E8AB126-8C8F-4332-9F14-D197F8D91E41}"/>
    <dgm:cxn modelId="{FD2D46A5-FCEF-4383-9078-F7F0D46727B7}" srcId="{36B4D8F5-2626-4467-AE21-83696236476B}" destId="{7BFB90B6-9845-40EC-9ED6-1A9BE000EC13}" srcOrd="0" destOrd="0" parTransId="{76B4F6B1-F296-4697-918E-578199890CA5}" sibTransId="{393D6180-2B28-4CEB-B57A-72FF002F343A}"/>
    <dgm:cxn modelId="{032049A9-79ED-40CC-AEBB-653EB34DFACF}" type="presOf" srcId="{4206428F-65AF-4DC1-8ACC-070262785A61}" destId="{37E346D8-AB5B-461B-B3BA-CB7DFCC1F6E9}" srcOrd="0" destOrd="0" presId="urn:microsoft.com/office/officeart/2005/8/layout/hList1"/>
    <dgm:cxn modelId="{05D6A4AE-CE39-41C7-B065-EB109975E5A9}" type="presOf" srcId="{072DC23D-2985-4C6B-9B2B-438F8CF5D599}" destId="{0CE140BA-2A7C-4E05-985B-A714519E183D}" srcOrd="0" destOrd="0" presId="urn:microsoft.com/office/officeart/2005/8/layout/hList1"/>
    <dgm:cxn modelId="{EBBFC1B4-3112-4D59-9951-D5C3114DCF21}" srcId="{072DC23D-2985-4C6B-9B2B-438F8CF5D599}" destId="{8AB67C63-EAC1-4723-87A5-386268358CD3}" srcOrd="1" destOrd="0" parTransId="{E07A85ED-8394-47FB-A630-014EE0DE2E4B}" sibTransId="{45ADB10E-0E91-4721-9E84-C71795C28C74}"/>
    <dgm:cxn modelId="{B58356BF-464B-4382-A4D4-B05EC75FC658}" srcId="{8AB67C63-EAC1-4723-87A5-386268358CD3}" destId="{4206428F-65AF-4DC1-8ACC-070262785A61}" srcOrd="0" destOrd="0" parTransId="{11475780-3ED2-4BBF-BC42-00FCECEBABAC}" sibTransId="{C8025289-87A3-4564-92FF-5C86E0BF7DBB}"/>
    <dgm:cxn modelId="{EA31F3C1-F62F-4B87-AF24-17E3B9DD6E2C}" type="presOf" srcId="{36B4D8F5-2626-4467-AE21-83696236476B}" destId="{CF6CDD72-AFD1-4AE2-BD1C-B4B2C8F80B1E}" srcOrd="0" destOrd="0" presId="urn:microsoft.com/office/officeart/2005/8/layout/hList1"/>
    <dgm:cxn modelId="{098DFDC4-128A-4749-8215-ABCB20C46629}" type="presOf" srcId="{8AB67C63-EAC1-4723-87A5-386268358CD3}" destId="{2A0D6668-B32C-42DF-9118-90C04C8E94FF}" srcOrd="0" destOrd="0" presId="urn:microsoft.com/office/officeart/2005/8/layout/hList1"/>
    <dgm:cxn modelId="{FF57CCC5-3E64-4617-B33D-4DDBEEA46219}" srcId="{5AE66481-74CA-4E0D-A7C8-C8A1442A6E87}" destId="{71CE41CC-8A0A-4718-871A-20670F62D433}" srcOrd="0" destOrd="0" parTransId="{9BC35311-2FD1-4610-8FBF-8C38FA166479}" sibTransId="{B5FF118F-03B1-44C2-A427-1A3B023EC61A}"/>
    <dgm:cxn modelId="{F3F1E5CD-C5A5-40A0-A8C6-3A7235355D9F}" type="presOf" srcId="{418C4568-B6B7-46DD-B166-93E9CDE81ABA}" destId="{37E346D8-AB5B-461B-B3BA-CB7DFCC1F6E9}" srcOrd="0" destOrd="1" presId="urn:microsoft.com/office/officeart/2005/8/layout/hList1"/>
    <dgm:cxn modelId="{F88C8ED2-1702-46D1-AF9A-1767CF9AD0DA}" type="presOf" srcId="{AA916A05-6AC2-4817-ABEA-EF1357D50AC3}" destId="{CA72925B-7F0C-42B3-82D8-8C9181B00E22}" srcOrd="0" destOrd="1" presId="urn:microsoft.com/office/officeart/2005/8/layout/hList1"/>
    <dgm:cxn modelId="{498206D6-F9D9-4201-8219-AC8D10FB177A}" srcId="{5AE66481-74CA-4E0D-A7C8-C8A1442A6E87}" destId="{F136496D-A943-4481-9033-646F3D2E6E41}" srcOrd="1" destOrd="0" parTransId="{B8022660-D4A7-4BD1-83B9-D6CD72E32B2E}" sibTransId="{10AFCC75-7959-4834-A495-664E5D48CF7B}"/>
    <dgm:cxn modelId="{B28CCE38-A313-426E-AC22-DC565ECB84B7}" type="presParOf" srcId="{0CE140BA-2A7C-4E05-985B-A714519E183D}" destId="{EA0ECF47-D300-452C-A83A-09E6E9CC6467}" srcOrd="0" destOrd="0" presId="urn:microsoft.com/office/officeart/2005/8/layout/hList1"/>
    <dgm:cxn modelId="{AB14CCE5-841B-4D57-A3ED-E16DF9A638C3}" type="presParOf" srcId="{EA0ECF47-D300-452C-A83A-09E6E9CC6467}" destId="{FB661FC2-1A0E-49A9-971B-1A3319A20D2E}" srcOrd="0" destOrd="0" presId="urn:microsoft.com/office/officeart/2005/8/layout/hList1"/>
    <dgm:cxn modelId="{B2200A11-BCF1-42C6-9F77-33E594300C97}" type="presParOf" srcId="{EA0ECF47-D300-452C-A83A-09E6E9CC6467}" destId="{6A153E1A-DB2F-4663-82A0-10AA04F037AE}" srcOrd="1" destOrd="0" presId="urn:microsoft.com/office/officeart/2005/8/layout/hList1"/>
    <dgm:cxn modelId="{52F787F3-346B-4EEC-BAAB-26DC75C8E5AD}" type="presParOf" srcId="{0CE140BA-2A7C-4E05-985B-A714519E183D}" destId="{B95ACEDD-EC02-46D2-BF82-D91D9E058863}" srcOrd="1" destOrd="0" presId="urn:microsoft.com/office/officeart/2005/8/layout/hList1"/>
    <dgm:cxn modelId="{D6F5C89E-6FE1-48A5-910E-26F34E453C11}" type="presParOf" srcId="{0CE140BA-2A7C-4E05-985B-A714519E183D}" destId="{58942319-237D-4B49-8444-AB6FA94EEA49}" srcOrd="2" destOrd="0" presId="urn:microsoft.com/office/officeart/2005/8/layout/hList1"/>
    <dgm:cxn modelId="{1B306EAD-92EB-4BE7-A349-1BB11CB248DD}" type="presParOf" srcId="{58942319-237D-4B49-8444-AB6FA94EEA49}" destId="{2A0D6668-B32C-42DF-9118-90C04C8E94FF}" srcOrd="0" destOrd="0" presId="urn:microsoft.com/office/officeart/2005/8/layout/hList1"/>
    <dgm:cxn modelId="{766967DF-95D3-4D92-9647-A64025F6E065}" type="presParOf" srcId="{58942319-237D-4B49-8444-AB6FA94EEA49}" destId="{37E346D8-AB5B-461B-B3BA-CB7DFCC1F6E9}" srcOrd="1" destOrd="0" presId="urn:microsoft.com/office/officeart/2005/8/layout/hList1"/>
    <dgm:cxn modelId="{9EEFD46B-29FD-4266-A386-0C9946C3E890}" type="presParOf" srcId="{0CE140BA-2A7C-4E05-985B-A714519E183D}" destId="{FEC055A4-0829-4EA2-9332-FAE5BC255170}" srcOrd="3" destOrd="0" presId="urn:microsoft.com/office/officeart/2005/8/layout/hList1"/>
    <dgm:cxn modelId="{941DB55F-4B52-4A9A-9DF4-EF1EEE8CBFD6}" type="presParOf" srcId="{0CE140BA-2A7C-4E05-985B-A714519E183D}" destId="{F68D4793-9FFE-4499-80EA-E666297AA52E}" srcOrd="4" destOrd="0" presId="urn:microsoft.com/office/officeart/2005/8/layout/hList1"/>
    <dgm:cxn modelId="{E0CD372F-C845-42F4-A891-F3B1F918B95D}" type="presParOf" srcId="{F68D4793-9FFE-4499-80EA-E666297AA52E}" destId="{CF6CDD72-AFD1-4AE2-BD1C-B4B2C8F80B1E}" srcOrd="0" destOrd="0" presId="urn:microsoft.com/office/officeart/2005/8/layout/hList1"/>
    <dgm:cxn modelId="{3C864EF6-2233-4D69-A910-37E5F0B1E402}" type="presParOf" srcId="{F68D4793-9FFE-4499-80EA-E666297AA52E}" destId="{CA72925B-7F0C-42B3-82D8-8C9181B00E22}"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3F680F3-D58B-4F2B-B7F4-03C2FE9F7C09}"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US"/>
        </a:p>
      </dgm:t>
    </dgm:pt>
    <dgm:pt modelId="{2A2F5979-AB1B-45A5-8C77-EA24CCC54C22}">
      <dgm:prSet phldrT="[Text]"/>
      <dgm:spPr/>
      <dgm:t>
        <a:bodyPr/>
        <a:lstStyle/>
        <a:p>
          <a:r>
            <a:rPr lang="en-US" dirty="0"/>
            <a:t>True Synonyms</a:t>
          </a:r>
        </a:p>
      </dgm:t>
    </dgm:pt>
    <dgm:pt modelId="{53B7002E-B07C-43D6-98A6-DD922EC0F7B2}" type="parTrans" cxnId="{C7307B79-B9B0-4C60-89E0-1A64272F8AF5}">
      <dgm:prSet/>
      <dgm:spPr/>
      <dgm:t>
        <a:bodyPr/>
        <a:lstStyle/>
        <a:p>
          <a:endParaRPr lang="en-US"/>
        </a:p>
      </dgm:t>
    </dgm:pt>
    <dgm:pt modelId="{C6B1EF7E-BA69-4265-BB3B-86C0B3736F7B}" type="sibTrans" cxnId="{C7307B79-B9B0-4C60-89E0-1A64272F8AF5}">
      <dgm:prSet/>
      <dgm:spPr/>
      <dgm:t>
        <a:bodyPr/>
        <a:lstStyle/>
        <a:p>
          <a:endParaRPr lang="en-US"/>
        </a:p>
      </dgm:t>
    </dgm:pt>
    <dgm:pt modelId="{5CF9E683-C294-4E73-B889-C4B6C80A44E6}">
      <dgm:prSet phldrT="[Text]"/>
      <dgm:spPr/>
      <dgm:t>
        <a:bodyPr/>
        <a:lstStyle/>
        <a:p>
          <a:r>
            <a:rPr lang="en-US" dirty="0"/>
            <a:t>Variant Spellings</a:t>
          </a:r>
        </a:p>
      </dgm:t>
    </dgm:pt>
    <dgm:pt modelId="{49A74038-E7F1-478B-BF0D-A6EB90876350}" type="parTrans" cxnId="{FB0CB157-9C02-4E40-9E2B-D4826A209B80}">
      <dgm:prSet/>
      <dgm:spPr/>
      <dgm:t>
        <a:bodyPr/>
        <a:lstStyle/>
        <a:p>
          <a:endParaRPr lang="en-US"/>
        </a:p>
      </dgm:t>
    </dgm:pt>
    <dgm:pt modelId="{F343085E-415D-44CB-B339-37B17F2D3EA0}" type="sibTrans" cxnId="{FB0CB157-9C02-4E40-9E2B-D4826A209B80}">
      <dgm:prSet/>
      <dgm:spPr/>
      <dgm:t>
        <a:bodyPr/>
        <a:lstStyle/>
        <a:p>
          <a:endParaRPr lang="en-US"/>
        </a:p>
      </dgm:t>
    </dgm:pt>
    <dgm:pt modelId="{53A298EF-2B8A-4576-8D3D-16358FE217EF}">
      <dgm:prSet phldrT="[Text]"/>
      <dgm:spPr/>
      <dgm:t>
        <a:bodyPr/>
        <a:lstStyle/>
        <a:p>
          <a:r>
            <a:rPr lang="en-US" dirty="0"/>
            <a:t>Shortened Forms of Terms</a:t>
          </a:r>
        </a:p>
      </dgm:t>
    </dgm:pt>
    <dgm:pt modelId="{80F8F346-138E-4E2D-8451-55998CD06D1B}" type="parTrans" cxnId="{9B01B2FD-BEA7-4B9E-AFA7-A4D8E9685489}">
      <dgm:prSet/>
      <dgm:spPr/>
      <dgm:t>
        <a:bodyPr/>
        <a:lstStyle/>
        <a:p>
          <a:endParaRPr lang="en-US"/>
        </a:p>
      </dgm:t>
    </dgm:pt>
    <dgm:pt modelId="{FB0D9FCD-CCC5-4EC5-8A78-BF75493C2799}" type="sibTrans" cxnId="{9B01B2FD-BEA7-4B9E-AFA7-A4D8E9685489}">
      <dgm:prSet/>
      <dgm:spPr/>
      <dgm:t>
        <a:bodyPr/>
        <a:lstStyle/>
        <a:p>
          <a:endParaRPr lang="en-US"/>
        </a:p>
      </dgm:t>
    </dgm:pt>
    <dgm:pt modelId="{08032985-5C66-4978-8F95-59E54498E2FF}">
      <dgm:prSet/>
      <dgm:spPr/>
      <dgm:t>
        <a:bodyPr/>
        <a:lstStyle/>
        <a:p>
          <a:r>
            <a:rPr lang="en-US" dirty="0"/>
            <a:t>Synonyms are two words that mean the same thing in one language. In full-text searching, synonyms hinder effective information retrieval where the system only returns results that match the term and does not return results that refer its synonyms. </a:t>
          </a:r>
        </a:p>
      </dgm:t>
    </dgm:pt>
    <dgm:pt modelId="{C38A642D-6D4C-4094-9F9A-7A8F6A2D571A}" type="parTrans" cxnId="{CC20D6FD-9B6D-4375-BEE1-83F30391BD87}">
      <dgm:prSet/>
      <dgm:spPr/>
      <dgm:t>
        <a:bodyPr/>
        <a:lstStyle/>
        <a:p>
          <a:endParaRPr lang="en-US"/>
        </a:p>
      </dgm:t>
    </dgm:pt>
    <dgm:pt modelId="{1BBF913F-7548-4710-BD91-CAA249894DF4}" type="sibTrans" cxnId="{CC20D6FD-9B6D-4375-BEE1-83F30391BD87}">
      <dgm:prSet/>
      <dgm:spPr/>
      <dgm:t>
        <a:bodyPr/>
        <a:lstStyle/>
        <a:p>
          <a:endParaRPr lang="en-US"/>
        </a:p>
      </dgm:t>
    </dgm:pt>
    <dgm:pt modelId="{081066F2-5D07-4AE2-9531-DD7BE5913A8C}">
      <dgm:prSet/>
      <dgm:spPr/>
      <dgm:t>
        <a:bodyPr/>
        <a:lstStyle/>
        <a:p>
          <a:r>
            <a:rPr lang="en-US" dirty="0"/>
            <a:t>Words that mean the exact same thing can sometimes be spelled differently, as in variant British and American spellings.</a:t>
          </a:r>
        </a:p>
      </dgm:t>
    </dgm:pt>
    <dgm:pt modelId="{3D53D7DE-718C-41A5-B9FC-77C0A29F134D}" type="parTrans" cxnId="{F6E5C653-0ECC-4195-89C3-F26177C821AA}">
      <dgm:prSet/>
      <dgm:spPr/>
      <dgm:t>
        <a:bodyPr/>
        <a:lstStyle/>
        <a:p>
          <a:endParaRPr lang="en-US"/>
        </a:p>
      </dgm:t>
    </dgm:pt>
    <dgm:pt modelId="{08ECAFEB-817B-404B-BF8E-592A13FA79F5}" type="sibTrans" cxnId="{F6E5C653-0ECC-4195-89C3-F26177C821AA}">
      <dgm:prSet/>
      <dgm:spPr/>
      <dgm:t>
        <a:bodyPr/>
        <a:lstStyle/>
        <a:p>
          <a:endParaRPr lang="en-US"/>
        </a:p>
      </dgm:t>
    </dgm:pt>
    <dgm:pt modelId="{4106ADB3-3B79-47A9-9F99-8C97AF88BBBD}">
      <dgm:prSet/>
      <dgm:spPr/>
      <dgm:t>
        <a:bodyPr/>
        <a:lstStyle/>
        <a:p>
          <a:r>
            <a:rPr lang="en-US" dirty="0"/>
            <a:t>Abbreviations, acronyms, and initialisms can hinder full-text search because a document may contain only the short form of the word or only the long form.</a:t>
          </a:r>
        </a:p>
      </dgm:t>
    </dgm:pt>
    <dgm:pt modelId="{46AABBA9-EA24-4D87-87DE-9B9200425A72}" type="parTrans" cxnId="{6DF2DAAE-7B15-4A0C-B515-4D905DBEE1EA}">
      <dgm:prSet/>
      <dgm:spPr/>
      <dgm:t>
        <a:bodyPr/>
        <a:lstStyle/>
        <a:p>
          <a:endParaRPr lang="en-US"/>
        </a:p>
      </dgm:t>
    </dgm:pt>
    <dgm:pt modelId="{CE66660A-221A-419C-A77F-E66013BC9096}" type="sibTrans" cxnId="{6DF2DAAE-7B15-4A0C-B515-4D905DBEE1EA}">
      <dgm:prSet/>
      <dgm:spPr/>
      <dgm:t>
        <a:bodyPr/>
        <a:lstStyle/>
        <a:p>
          <a:endParaRPr lang="en-US"/>
        </a:p>
      </dgm:t>
    </dgm:pt>
    <dgm:pt modelId="{7D442DC5-9F19-421B-B3E5-D94CBABF4234}">
      <dgm:prSet/>
      <dgm:spPr/>
      <dgm:t>
        <a:bodyPr/>
        <a:lstStyle/>
        <a:p>
          <a:r>
            <a:rPr lang="en-US" dirty="0"/>
            <a:t> In full-text searching, a search for "</a:t>
          </a:r>
          <a:r>
            <a:rPr lang="en-US" dirty="0" err="1"/>
            <a:t>Colour</a:t>
          </a:r>
          <a:r>
            <a:rPr lang="en-US" dirty="0"/>
            <a:t>" will miss results that use the spelling "color". Fuzzy Search can to an extent negate this problem.</a:t>
          </a:r>
        </a:p>
      </dgm:t>
    </dgm:pt>
    <dgm:pt modelId="{6E653310-F364-42BF-83F4-C4F021344752}" type="parTrans" cxnId="{6015B1A4-211B-4492-BBC1-4586AD5A5AA5}">
      <dgm:prSet/>
      <dgm:spPr/>
      <dgm:t>
        <a:bodyPr/>
        <a:lstStyle/>
        <a:p>
          <a:endParaRPr lang="en-US"/>
        </a:p>
      </dgm:t>
    </dgm:pt>
    <dgm:pt modelId="{5DC33BAC-D5C8-4A83-BE53-AB133606293E}" type="sibTrans" cxnId="{6015B1A4-211B-4492-BBC1-4586AD5A5AA5}">
      <dgm:prSet/>
      <dgm:spPr/>
      <dgm:t>
        <a:bodyPr/>
        <a:lstStyle/>
        <a:p>
          <a:endParaRPr lang="en-US"/>
        </a:p>
      </dgm:t>
    </dgm:pt>
    <dgm:pt modelId="{D2C55BB2-E4B1-40A7-96E6-B28ADE28AB60}">
      <dgm:prSet/>
      <dgm:spPr/>
      <dgm:t>
        <a:bodyPr/>
        <a:lstStyle/>
        <a:p>
          <a:r>
            <a:rPr lang="en-US" dirty="0"/>
            <a:t> Fight and Brawl have similar meanings but searching for one will not show results for the other.</a:t>
          </a:r>
        </a:p>
      </dgm:t>
    </dgm:pt>
    <dgm:pt modelId="{41601BFD-E192-4FD5-A003-0C4C96219B34}" type="parTrans" cxnId="{69AF0F10-21D1-4804-900A-AAB87B36C306}">
      <dgm:prSet/>
      <dgm:spPr/>
      <dgm:t>
        <a:bodyPr/>
        <a:lstStyle/>
        <a:p>
          <a:endParaRPr lang="en-US"/>
        </a:p>
      </dgm:t>
    </dgm:pt>
    <dgm:pt modelId="{6A3AD332-BF0D-4BBD-A2A6-61B18BE8730D}" type="sibTrans" cxnId="{69AF0F10-21D1-4804-900A-AAB87B36C306}">
      <dgm:prSet/>
      <dgm:spPr/>
      <dgm:t>
        <a:bodyPr/>
        <a:lstStyle/>
        <a:p>
          <a:endParaRPr lang="en-US"/>
        </a:p>
      </dgm:t>
    </dgm:pt>
    <dgm:pt modelId="{85EA2D4C-2291-49DA-A191-E84CE53FB5F8}">
      <dgm:prSet/>
      <dgm:spPr/>
      <dgm:t>
        <a:bodyPr/>
        <a:lstStyle/>
        <a:p>
          <a:r>
            <a:rPr lang="en-US" dirty="0"/>
            <a:t>Searching for “ASAP” will not return results for “as soon as possible”.</a:t>
          </a:r>
        </a:p>
      </dgm:t>
    </dgm:pt>
    <dgm:pt modelId="{716E8E40-C53A-4E8D-AC7A-1D62FCF77518}" type="parTrans" cxnId="{3B4FCF78-CABA-4521-884D-4321AB5B2051}">
      <dgm:prSet/>
      <dgm:spPr/>
      <dgm:t>
        <a:bodyPr/>
        <a:lstStyle/>
        <a:p>
          <a:endParaRPr lang="en-US"/>
        </a:p>
      </dgm:t>
    </dgm:pt>
    <dgm:pt modelId="{1EEAB8C1-5198-49C0-A82F-9104DEA7596D}" type="sibTrans" cxnId="{3B4FCF78-CABA-4521-884D-4321AB5B2051}">
      <dgm:prSet/>
      <dgm:spPr/>
      <dgm:t>
        <a:bodyPr/>
        <a:lstStyle/>
        <a:p>
          <a:endParaRPr lang="en-US"/>
        </a:p>
      </dgm:t>
    </dgm:pt>
    <dgm:pt modelId="{1AC0D4F2-2B72-4E01-92D2-CE80FEC7139B}">
      <dgm:prSet/>
      <dgm:spPr/>
      <dgm:t>
        <a:bodyPr/>
        <a:lstStyle/>
        <a:p>
          <a:r>
            <a:rPr lang="en-US" dirty="0"/>
            <a:t>The Homonym Problem</a:t>
          </a:r>
        </a:p>
      </dgm:t>
    </dgm:pt>
    <dgm:pt modelId="{70C4D510-F68A-4F00-A731-404E0049D5C4}" type="parTrans" cxnId="{2F151010-02B9-4BB4-B735-5269F2BED98A}">
      <dgm:prSet/>
      <dgm:spPr/>
      <dgm:t>
        <a:bodyPr/>
        <a:lstStyle/>
        <a:p>
          <a:endParaRPr lang="en-US"/>
        </a:p>
      </dgm:t>
    </dgm:pt>
    <dgm:pt modelId="{97AEC06B-A20C-4823-B126-93A4425F8BB0}" type="sibTrans" cxnId="{2F151010-02B9-4BB4-B735-5269F2BED98A}">
      <dgm:prSet/>
      <dgm:spPr/>
      <dgm:t>
        <a:bodyPr/>
        <a:lstStyle/>
        <a:p>
          <a:endParaRPr lang="en-US"/>
        </a:p>
      </dgm:t>
    </dgm:pt>
    <dgm:pt modelId="{A72D51E5-84E9-4E00-B123-6032A760E5D1}">
      <dgm:prSet/>
      <dgm:spPr/>
      <dgm:t>
        <a:bodyPr/>
        <a:lstStyle/>
        <a:p>
          <a:r>
            <a:rPr lang="en-US"/>
            <a:t>The homonym problem occurs in full-text searching when a single word or phrase has more than one meaning. For example, “Cricket” can mean either the insect or the sport. Both results will show up, with no regard to the context.</a:t>
          </a:r>
        </a:p>
      </dgm:t>
    </dgm:pt>
    <dgm:pt modelId="{759F866F-DCFB-4A0D-99AC-78A22C0ABD4A}" type="parTrans" cxnId="{DD023694-3474-40DC-9051-670304511A6F}">
      <dgm:prSet/>
      <dgm:spPr/>
      <dgm:t>
        <a:bodyPr/>
        <a:lstStyle/>
        <a:p>
          <a:endParaRPr lang="en-US"/>
        </a:p>
      </dgm:t>
    </dgm:pt>
    <dgm:pt modelId="{FB403002-C831-4992-98C7-F0431C881389}" type="sibTrans" cxnId="{DD023694-3474-40DC-9051-670304511A6F}">
      <dgm:prSet/>
      <dgm:spPr/>
      <dgm:t>
        <a:bodyPr/>
        <a:lstStyle/>
        <a:p>
          <a:endParaRPr lang="en-US"/>
        </a:p>
      </dgm:t>
    </dgm:pt>
    <dgm:pt modelId="{BD6EA85D-159F-4782-8C18-A36FF0403C6B}" type="pres">
      <dgm:prSet presAssocID="{23F680F3-D58B-4F2B-B7F4-03C2FE9F7C09}" presName="linear" presStyleCnt="0">
        <dgm:presLayoutVars>
          <dgm:dir/>
          <dgm:animLvl val="lvl"/>
          <dgm:resizeHandles val="exact"/>
        </dgm:presLayoutVars>
      </dgm:prSet>
      <dgm:spPr/>
    </dgm:pt>
    <dgm:pt modelId="{EF98E164-0016-4957-AC65-B28AFCCA5651}" type="pres">
      <dgm:prSet presAssocID="{2A2F5979-AB1B-45A5-8C77-EA24CCC54C22}" presName="parentLin" presStyleCnt="0"/>
      <dgm:spPr/>
    </dgm:pt>
    <dgm:pt modelId="{FD9C0D6D-4D2C-4F27-A7DC-23226D1687D8}" type="pres">
      <dgm:prSet presAssocID="{2A2F5979-AB1B-45A5-8C77-EA24CCC54C22}" presName="parentLeftMargin" presStyleLbl="node1" presStyleIdx="0" presStyleCnt="4"/>
      <dgm:spPr/>
    </dgm:pt>
    <dgm:pt modelId="{9DF67A21-D0F7-4029-BAB0-C3C4135F14EE}" type="pres">
      <dgm:prSet presAssocID="{2A2F5979-AB1B-45A5-8C77-EA24CCC54C22}" presName="parentText" presStyleLbl="node1" presStyleIdx="0" presStyleCnt="4">
        <dgm:presLayoutVars>
          <dgm:chMax val="0"/>
          <dgm:bulletEnabled val="1"/>
        </dgm:presLayoutVars>
      </dgm:prSet>
      <dgm:spPr/>
    </dgm:pt>
    <dgm:pt modelId="{22F71C82-7DE9-4056-AA48-A6CF23BF46FF}" type="pres">
      <dgm:prSet presAssocID="{2A2F5979-AB1B-45A5-8C77-EA24CCC54C22}" presName="negativeSpace" presStyleCnt="0"/>
      <dgm:spPr/>
    </dgm:pt>
    <dgm:pt modelId="{E4577860-D4CC-4D9E-BB53-B7B61621AEC9}" type="pres">
      <dgm:prSet presAssocID="{2A2F5979-AB1B-45A5-8C77-EA24CCC54C22}" presName="childText" presStyleLbl="conFgAcc1" presStyleIdx="0" presStyleCnt="4">
        <dgm:presLayoutVars>
          <dgm:bulletEnabled val="1"/>
        </dgm:presLayoutVars>
      </dgm:prSet>
      <dgm:spPr/>
    </dgm:pt>
    <dgm:pt modelId="{0BFA29E1-EB39-4E90-A895-E821AABD9A42}" type="pres">
      <dgm:prSet presAssocID="{C6B1EF7E-BA69-4265-BB3B-86C0B3736F7B}" presName="spaceBetweenRectangles" presStyleCnt="0"/>
      <dgm:spPr/>
    </dgm:pt>
    <dgm:pt modelId="{1244610D-CF7F-48AF-B7E1-11516EAD3C61}" type="pres">
      <dgm:prSet presAssocID="{5CF9E683-C294-4E73-B889-C4B6C80A44E6}" presName="parentLin" presStyleCnt="0"/>
      <dgm:spPr/>
    </dgm:pt>
    <dgm:pt modelId="{6FD1F141-9789-4975-8391-61217923AA02}" type="pres">
      <dgm:prSet presAssocID="{5CF9E683-C294-4E73-B889-C4B6C80A44E6}" presName="parentLeftMargin" presStyleLbl="node1" presStyleIdx="0" presStyleCnt="4"/>
      <dgm:spPr/>
    </dgm:pt>
    <dgm:pt modelId="{389D376B-C91E-45B0-A2C3-2AC3C8DAEF03}" type="pres">
      <dgm:prSet presAssocID="{5CF9E683-C294-4E73-B889-C4B6C80A44E6}" presName="parentText" presStyleLbl="node1" presStyleIdx="1" presStyleCnt="4">
        <dgm:presLayoutVars>
          <dgm:chMax val="0"/>
          <dgm:bulletEnabled val="1"/>
        </dgm:presLayoutVars>
      </dgm:prSet>
      <dgm:spPr/>
    </dgm:pt>
    <dgm:pt modelId="{9211A8E1-413C-4CDC-945F-ADD7B30954CB}" type="pres">
      <dgm:prSet presAssocID="{5CF9E683-C294-4E73-B889-C4B6C80A44E6}" presName="negativeSpace" presStyleCnt="0"/>
      <dgm:spPr/>
    </dgm:pt>
    <dgm:pt modelId="{AE53A8F1-E449-474C-84F4-14667D2E0DE8}" type="pres">
      <dgm:prSet presAssocID="{5CF9E683-C294-4E73-B889-C4B6C80A44E6}" presName="childText" presStyleLbl="conFgAcc1" presStyleIdx="1" presStyleCnt="4">
        <dgm:presLayoutVars>
          <dgm:bulletEnabled val="1"/>
        </dgm:presLayoutVars>
      </dgm:prSet>
      <dgm:spPr/>
    </dgm:pt>
    <dgm:pt modelId="{CC18C3AA-7D46-4B36-BD3A-B2E13A362B97}" type="pres">
      <dgm:prSet presAssocID="{F343085E-415D-44CB-B339-37B17F2D3EA0}" presName="spaceBetweenRectangles" presStyleCnt="0"/>
      <dgm:spPr/>
    </dgm:pt>
    <dgm:pt modelId="{A26FA08B-D8BF-4920-A250-3F871E409566}" type="pres">
      <dgm:prSet presAssocID="{53A298EF-2B8A-4576-8D3D-16358FE217EF}" presName="parentLin" presStyleCnt="0"/>
      <dgm:spPr/>
    </dgm:pt>
    <dgm:pt modelId="{0C6897EF-478E-4C2C-9087-BC09E3E1A8F4}" type="pres">
      <dgm:prSet presAssocID="{53A298EF-2B8A-4576-8D3D-16358FE217EF}" presName="parentLeftMargin" presStyleLbl="node1" presStyleIdx="1" presStyleCnt="4"/>
      <dgm:spPr/>
    </dgm:pt>
    <dgm:pt modelId="{5608AF4B-F96E-47C1-8144-365D1E6FDC41}" type="pres">
      <dgm:prSet presAssocID="{53A298EF-2B8A-4576-8D3D-16358FE217EF}" presName="parentText" presStyleLbl="node1" presStyleIdx="2" presStyleCnt="4">
        <dgm:presLayoutVars>
          <dgm:chMax val="0"/>
          <dgm:bulletEnabled val="1"/>
        </dgm:presLayoutVars>
      </dgm:prSet>
      <dgm:spPr/>
    </dgm:pt>
    <dgm:pt modelId="{5481D73B-9FA7-405D-888C-0C2237FA523E}" type="pres">
      <dgm:prSet presAssocID="{53A298EF-2B8A-4576-8D3D-16358FE217EF}" presName="negativeSpace" presStyleCnt="0"/>
      <dgm:spPr/>
    </dgm:pt>
    <dgm:pt modelId="{10DCB526-9219-4E0D-A57B-8113495FCDAD}" type="pres">
      <dgm:prSet presAssocID="{53A298EF-2B8A-4576-8D3D-16358FE217EF}" presName="childText" presStyleLbl="conFgAcc1" presStyleIdx="2" presStyleCnt="4">
        <dgm:presLayoutVars>
          <dgm:bulletEnabled val="1"/>
        </dgm:presLayoutVars>
      </dgm:prSet>
      <dgm:spPr/>
    </dgm:pt>
    <dgm:pt modelId="{D6D80BFA-06D7-42C1-9D13-894C2EC2030A}" type="pres">
      <dgm:prSet presAssocID="{FB0D9FCD-CCC5-4EC5-8A78-BF75493C2799}" presName="spaceBetweenRectangles" presStyleCnt="0"/>
      <dgm:spPr/>
    </dgm:pt>
    <dgm:pt modelId="{7693202A-03AA-4CB1-92ED-B55BEB3B0A3F}" type="pres">
      <dgm:prSet presAssocID="{1AC0D4F2-2B72-4E01-92D2-CE80FEC7139B}" presName="parentLin" presStyleCnt="0"/>
      <dgm:spPr/>
    </dgm:pt>
    <dgm:pt modelId="{04C470FA-5360-4209-9E69-10913F220937}" type="pres">
      <dgm:prSet presAssocID="{1AC0D4F2-2B72-4E01-92D2-CE80FEC7139B}" presName="parentLeftMargin" presStyleLbl="node1" presStyleIdx="2" presStyleCnt="4"/>
      <dgm:spPr/>
    </dgm:pt>
    <dgm:pt modelId="{1133F3DE-6B7F-4D62-8721-C541CB811E71}" type="pres">
      <dgm:prSet presAssocID="{1AC0D4F2-2B72-4E01-92D2-CE80FEC7139B}" presName="parentText" presStyleLbl="node1" presStyleIdx="3" presStyleCnt="4">
        <dgm:presLayoutVars>
          <dgm:chMax val="0"/>
          <dgm:bulletEnabled val="1"/>
        </dgm:presLayoutVars>
      </dgm:prSet>
      <dgm:spPr/>
    </dgm:pt>
    <dgm:pt modelId="{6F9E27D8-2CD7-4879-9155-8D226EABD13D}" type="pres">
      <dgm:prSet presAssocID="{1AC0D4F2-2B72-4E01-92D2-CE80FEC7139B}" presName="negativeSpace" presStyleCnt="0"/>
      <dgm:spPr/>
    </dgm:pt>
    <dgm:pt modelId="{28AED47B-F197-4610-AAF9-A52DAA89A519}" type="pres">
      <dgm:prSet presAssocID="{1AC0D4F2-2B72-4E01-92D2-CE80FEC7139B}" presName="childText" presStyleLbl="conFgAcc1" presStyleIdx="3" presStyleCnt="4">
        <dgm:presLayoutVars>
          <dgm:bulletEnabled val="1"/>
        </dgm:presLayoutVars>
      </dgm:prSet>
      <dgm:spPr/>
    </dgm:pt>
  </dgm:ptLst>
  <dgm:cxnLst>
    <dgm:cxn modelId="{69AF0F10-21D1-4804-900A-AAB87B36C306}" srcId="{2A2F5979-AB1B-45A5-8C77-EA24CCC54C22}" destId="{D2C55BB2-E4B1-40A7-96E6-B28ADE28AB60}" srcOrd="1" destOrd="0" parTransId="{41601BFD-E192-4FD5-A003-0C4C96219B34}" sibTransId="{6A3AD332-BF0D-4BBD-A2A6-61B18BE8730D}"/>
    <dgm:cxn modelId="{2F151010-02B9-4BB4-B735-5269F2BED98A}" srcId="{23F680F3-D58B-4F2B-B7F4-03C2FE9F7C09}" destId="{1AC0D4F2-2B72-4E01-92D2-CE80FEC7139B}" srcOrd="3" destOrd="0" parTransId="{70C4D510-F68A-4F00-A731-404E0049D5C4}" sibTransId="{97AEC06B-A20C-4823-B126-93A4425F8BB0}"/>
    <dgm:cxn modelId="{F3AFDB11-5377-46BA-9E6A-06E7602F7C97}" type="presOf" srcId="{D2C55BB2-E4B1-40A7-96E6-B28ADE28AB60}" destId="{E4577860-D4CC-4D9E-BB53-B7B61621AEC9}" srcOrd="0" destOrd="1" presId="urn:microsoft.com/office/officeart/2005/8/layout/list1"/>
    <dgm:cxn modelId="{5042C819-6A87-46FD-83A3-F04F08DA0D9A}" type="presOf" srcId="{4106ADB3-3B79-47A9-9F99-8C97AF88BBBD}" destId="{10DCB526-9219-4E0D-A57B-8113495FCDAD}" srcOrd="0" destOrd="0" presId="urn:microsoft.com/office/officeart/2005/8/layout/list1"/>
    <dgm:cxn modelId="{D1AD1E1F-F989-4D26-95F4-A58C65FD2833}" type="presOf" srcId="{5CF9E683-C294-4E73-B889-C4B6C80A44E6}" destId="{389D376B-C91E-45B0-A2C3-2AC3C8DAEF03}" srcOrd="1" destOrd="0" presId="urn:microsoft.com/office/officeart/2005/8/layout/list1"/>
    <dgm:cxn modelId="{1DEEB428-2DED-455E-95EE-5FD295356C40}" type="presOf" srcId="{53A298EF-2B8A-4576-8D3D-16358FE217EF}" destId="{0C6897EF-478E-4C2C-9087-BC09E3E1A8F4}" srcOrd="0" destOrd="0" presId="urn:microsoft.com/office/officeart/2005/8/layout/list1"/>
    <dgm:cxn modelId="{453A022C-24F8-482B-907F-CD4EB2032399}" type="presOf" srcId="{85EA2D4C-2291-49DA-A191-E84CE53FB5F8}" destId="{10DCB526-9219-4E0D-A57B-8113495FCDAD}" srcOrd="0" destOrd="1" presId="urn:microsoft.com/office/officeart/2005/8/layout/list1"/>
    <dgm:cxn modelId="{043C2531-F6D0-4C3D-854D-7F87290144BF}" type="presOf" srcId="{081066F2-5D07-4AE2-9531-DD7BE5913A8C}" destId="{AE53A8F1-E449-474C-84F4-14667D2E0DE8}" srcOrd="0" destOrd="0" presId="urn:microsoft.com/office/officeart/2005/8/layout/list1"/>
    <dgm:cxn modelId="{D1CA7B35-38F4-4F09-9AEE-D315EA66273D}" type="presOf" srcId="{23F680F3-D58B-4F2B-B7F4-03C2FE9F7C09}" destId="{BD6EA85D-159F-4782-8C18-A36FF0403C6B}" srcOrd="0" destOrd="0" presId="urn:microsoft.com/office/officeart/2005/8/layout/list1"/>
    <dgm:cxn modelId="{1854D637-A7E3-496D-85C6-3227D2ED51DA}" type="presOf" srcId="{1AC0D4F2-2B72-4E01-92D2-CE80FEC7139B}" destId="{04C470FA-5360-4209-9E69-10913F220937}" srcOrd="0" destOrd="0" presId="urn:microsoft.com/office/officeart/2005/8/layout/list1"/>
    <dgm:cxn modelId="{03850A60-71F4-4F4B-A2F4-59A2C64464C5}" type="presOf" srcId="{1AC0D4F2-2B72-4E01-92D2-CE80FEC7139B}" destId="{1133F3DE-6B7F-4D62-8721-C541CB811E71}" srcOrd="1" destOrd="0" presId="urn:microsoft.com/office/officeart/2005/8/layout/list1"/>
    <dgm:cxn modelId="{9341CC44-4214-4FAB-AC1C-5E0A72149258}" type="presOf" srcId="{5CF9E683-C294-4E73-B889-C4B6C80A44E6}" destId="{6FD1F141-9789-4975-8391-61217923AA02}" srcOrd="0" destOrd="0" presId="urn:microsoft.com/office/officeart/2005/8/layout/list1"/>
    <dgm:cxn modelId="{6DCBEA6A-1A09-45F1-AFCF-22EDBCBE5153}" type="presOf" srcId="{08032985-5C66-4978-8F95-59E54498E2FF}" destId="{E4577860-D4CC-4D9E-BB53-B7B61621AEC9}" srcOrd="0" destOrd="0" presId="urn:microsoft.com/office/officeart/2005/8/layout/list1"/>
    <dgm:cxn modelId="{75E6514E-1CA1-41C2-AFF5-66D535088EA0}" type="presOf" srcId="{A72D51E5-84E9-4E00-B123-6032A760E5D1}" destId="{28AED47B-F197-4610-AAF9-A52DAA89A519}" srcOrd="0" destOrd="0" presId="urn:microsoft.com/office/officeart/2005/8/layout/list1"/>
    <dgm:cxn modelId="{2EBC466F-3076-4F82-9B38-4A83DE71E841}" type="presOf" srcId="{53A298EF-2B8A-4576-8D3D-16358FE217EF}" destId="{5608AF4B-F96E-47C1-8144-365D1E6FDC41}" srcOrd="1" destOrd="0" presId="urn:microsoft.com/office/officeart/2005/8/layout/list1"/>
    <dgm:cxn modelId="{F6E5C653-0ECC-4195-89C3-F26177C821AA}" srcId="{5CF9E683-C294-4E73-B889-C4B6C80A44E6}" destId="{081066F2-5D07-4AE2-9531-DD7BE5913A8C}" srcOrd="0" destOrd="0" parTransId="{3D53D7DE-718C-41A5-B9FC-77C0A29F134D}" sibTransId="{08ECAFEB-817B-404B-BF8E-592A13FA79F5}"/>
    <dgm:cxn modelId="{FB0CB157-9C02-4E40-9E2B-D4826A209B80}" srcId="{23F680F3-D58B-4F2B-B7F4-03C2FE9F7C09}" destId="{5CF9E683-C294-4E73-B889-C4B6C80A44E6}" srcOrd="1" destOrd="0" parTransId="{49A74038-E7F1-478B-BF0D-A6EB90876350}" sibTransId="{F343085E-415D-44CB-B339-37B17F2D3EA0}"/>
    <dgm:cxn modelId="{3B4FCF78-CABA-4521-884D-4321AB5B2051}" srcId="{53A298EF-2B8A-4576-8D3D-16358FE217EF}" destId="{85EA2D4C-2291-49DA-A191-E84CE53FB5F8}" srcOrd="1" destOrd="0" parTransId="{716E8E40-C53A-4E8D-AC7A-1D62FCF77518}" sibTransId="{1EEAB8C1-5198-49C0-A82F-9104DEA7596D}"/>
    <dgm:cxn modelId="{08466F59-C924-41A3-AE3A-72A73215304F}" type="presOf" srcId="{7D442DC5-9F19-421B-B3E5-D94CBABF4234}" destId="{AE53A8F1-E449-474C-84F4-14667D2E0DE8}" srcOrd="0" destOrd="1" presId="urn:microsoft.com/office/officeart/2005/8/layout/list1"/>
    <dgm:cxn modelId="{C7307B79-B9B0-4C60-89E0-1A64272F8AF5}" srcId="{23F680F3-D58B-4F2B-B7F4-03C2FE9F7C09}" destId="{2A2F5979-AB1B-45A5-8C77-EA24CCC54C22}" srcOrd="0" destOrd="0" parTransId="{53B7002E-B07C-43D6-98A6-DD922EC0F7B2}" sibTransId="{C6B1EF7E-BA69-4265-BB3B-86C0B3736F7B}"/>
    <dgm:cxn modelId="{DD023694-3474-40DC-9051-670304511A6F}" srcId="{1AC0D4F2-2B72-4E01-92D2-CE80FEC7139B}" destId="{A72D51E5-84E9-4E00-B123-6032A760E5D1}" srcOrd="0" destOrd="0" parTransId="{759F866F-DCFB-4A0D-99AC-78A22C0ABD4A}" sibTransId="{FB403002-C831-4992-98C7-F0431C881389}"/>
    <dgm:cxn modelId="{6015B1A4-211B-4492-BBC1-4586AD5A5AA5}" srcId="{5CF9E683-C294-4E73-B889-C4B6C80A44E6}" destId="{7D442DC5-9F19-421B-B3E5-D94CBABF4234}" srcOrd="1" destOrd="0" parTransId="{6E653310-F364-42BF-83F4-C4F021344752}" sibTransId="{5DC33BAC-D5C8-4A83-BE53-AB133606293E}"/>
    <dgm:cxn modelId="{6DF2DAAE-7B15-4A0C-B515-4D905DBEE1EA}" srcId="{53A298EF-2B8A-4576-8D3D-16358FE217EF}" destId="{4106ADB3-3B79-47A9-9F99-8C97AF88BBBD}" srcOrd="0" destOrd="0" parTransId="{46AABBA9-EA24-4D87-87DE-9B9200425A72}" sibTransId="{CE66660A-221A-419C-A77F-E66013BC9096}"/>
    <dgm:cxn modelId="{713041AF-5E64-4DF5-ADB8-222418B2236B}" type="presOf" srcId="{2A2F5979-AB1B-45A5-8C77-EA24CCC54C22}" destId="{FD9C0D6D-4D2C-4F27-A7DC-23226D1687D8}" srcOrd="0" destOrd="0" presId="urn:microsoft.com/office/officeart/2005/8/layout/list1"/>
    <dgm:cxn modelId="{8DE406CB-4310-4BAA-9646-2CEFE20D413B}" type="presOf" srcId="{2A2F5979-AB1B-45A5-8C77-EA24CCC54C22}" destId="{9DF67A21-D0F7-4029-BAB0-C3C4135F14EE}" srcOrd="1" destOrd="0" presId="urn:microsoft.com/office/officeart/2005/8/layout/list1"/>
    <dgm:cxn modelId="{9B01B2FD-BEA7-4B9E-AFA7-A4D8E9685489}" srcId="{23F680F3-D58B-4F2B-B7F4-03C2FE9F7C09}" destId="{53A298EF-2B8A-4576-8D3D-16358FE217EF}" srcOrd="2" destOrd="0" parTransId="{80F8F346-138E-4E2D-8451-55998CD06D1B}" sibTransId="{FB0D9FCD-CCC5-4EC5-8A78-BF75493C2799}"/>
    <dgm:cxn modelId="{CC20D6FD-9B6D-4375-BEE1-83F30391BD87}" srcId="{2A2F5979-AB1B-45A5-8C77-EA24CCC54C22}" destId="{08032985-5C66-4978-8F95-59E54498E2FF}" srcOrd="0" destOrd="0" parTransId="{C38A642D-6D4C-4094-9F9A-7A8F6A2D571A}" sibTransId="{1BBF913F-7548-4710-BD91-CAA249894DF4}"/>
    <dgm:cxn modelId="{E0B27879-70B2-44E7-AA0B-B09E73056898}" type="presParOf" srcId="{BD6EA85D-159F-4782-8C18-A36FF0403C6B}" destId="{EF98E164-0016-4957-AC65-B28AFCCA5651}" srcOrd="0" destOrd="0" presId="urn:microsoft.com/office/officeart/2005/8/layout/list1"/>
    <dgm:cxn modelId="{AE920D20-6AEC-4E55-83E1-F37BE16E7105}" type="presParOf" srcId="{EF98E164-0016-4957-AC65-B28AFCCA5651}" destId="{FD9C0D6D-4D2C-4F27-A7DC-23226D1687D8}" srcOrd="0" destOrd="0" presId="urn:microsoft.com/office/officeart/2005/8/layout/list1"/>
    <dgm:cxn modelId="{60E7E9BE-7B0B-4BD3-AD5C-58D4B1DC603C}" type="presParOf" srcId="{EF98E164-0016-4957-AC65-B28AFCCA5651}" destId="{9DF67A21-D0F7-4029-BAB0-C3C4135F14EE}" srcOrd="1" destOrd="0" presId="urn:microsoft.com/office/officeart/2005/8/layout/list1"/>
    <dgm:cxn modelId="{95F4354F-9F66-4FEA-B0ED-631848A7E68A}" type="presParOf" srcId="{BD6EA85D-159F-4782-8C18-A36FF0403C6B}" destId="{22F71C82-7DE9-4056-AA48-A6CF23BF46FF}" srcOrd="1" destOrd="0" presId="urn:microsoft.com/office/officeart/2005/8/layout/list1"/>
    <dgm:cxn modelId="{E2B0D0DB-E6DB-41A4-8925-55A5F83A4682}" type="presParOf" srcId="{BD6EA85D-159F-4782-8C18-A36FF0403C6B}" destId="{E4577860-D4CC-4D9E-BB53-B7B61621AEC9}" srcOrd="2" destOrd="0" presId="urn:microsoft.com/office/officeart/2005/8/layout/list1"/>
    <dgm:cxn modelId="{358364DD-AC42-453E-B974-8CD7A4A6EACC}" type="presParOf" srcId="{BD6EA85D-159F-4782-8C18-A36FF0403C6B}" destId="{0BFA29E1-EB39-4E90-A895-E821AABD9A42}" srcOrd="3" destOrd="0" presId="urn:microsoft.com/office/officeart/2005/8/layout/list1"/>
    <dgm:cxn modelId="{888A6D7A-E348-4333-B37A-FC896B0FC917}" type="presParOf" srcId="{BD6EA85D-159F-4782-8C18-A36FF0403C6B}" destId="{1244610D-CF7F-48AF-B7E1-11516EAD3C61}" srcOrd="4" destOrd="0" presId="urn:microsoft.com/office/officeart/2005/8/layout/list1"/>
    <dgm:cxn modelId="{E6742AA5-A5EE-4B1B-A9C1-E03E723E27CA}" type="presParOf" srcId="{1244610D-CF7F-48AF-B7E1-11516EAD3C61}" destId="{6FD1F141-9789-4975-8391-61217923AA02}" srcOrd="0" destOrd="0" presId="urn:microsoft.com/office/officeart/2005/8/layout/list1"/>
    <dgm:cxn modelId="{B7DD23CA-0425-4AD7-8EB2-841C4A3EEF86}" type="presParOf" srcId="{1244610D-CF7F-48AF-B7E1-11516EAD3C61}" destId="{389D376B-C91E-45B0-A2C3-2AC3C8DAEF03}" srcOrd="1" destOrd="0" presId="urn:microsoft.com/office/officeart/2005/8/layout/list1"/>
    <dgm:cxn modelId="{7C08B83E-BC88-4889-AFB4-59F6F2E50F43}" type="presParOf" srcId="{BD6EA85D-159F-4782-8C18-A36FF0403C6B}" destId="{9211A8E1-413C-4CDC-945F-ADD7B30954CB}" srcOrd="5" destOrd="0" presId="urn:microsoft.com/office/officeart/2005/8/layout/list1"/>
    <dgm:cxn modelId="{08F68B59-4FF2-4C98-AFEF-98B7E7F6D4BC}" type="presParOf" srcId="{BD6EA85D-159F-4782-8C18-A36FF0403C6B}" destId="{AE53A8F1-E449-474C-84F4-14667D2E0DE8}" srcOrd="6" destOrd="0" presId="urn:microsoft.com/office/officeart/2005/8/layout/list1"/>
    <dgm:cxn modelId="{9E4A611A-DE25-40A6-A281-71611581FF83}" type="presParOf" srcId="{BD6EA85D-159F-4782-8C18-A36FF0403C6B}" destId="{CC18C3AA-7D46-4B36-BD3A-B2E13A362B97}" srcOrd="7" destOrd="0" presId="urn:microsoft.com/office/officeart/2005/8/layout/list1"/>
    <dgm:cxn modelId="{0240F2A3-BC39-42F0-8050-48E9EEAC15E9}" type="presParOf" srcId="{BD6EA85D-159F-4782-8C18-A36FF0403C6B}" destId="{A26FA08B-D8BF-4920-A250-3F871E409566}" srcOrd="8" destOrd="0" presId="urn:microsoft.com/office/officeart/2005/8/layout/list1"/>
    <dgm:cxn modelId="{850D529B-1B8D-4F36-893F-3A53387A9B5C}" type="presParOf" srcId="{A26FA08B-D8BF-4920-A250-3F871E409566}" destId="{0C6897EF-478E-4C2C-9087-BC09E3E1A8F4}" srcOrd="0" destOrd="0" presId="urn:microsoft.com/office/officeart/2005/8/layout/list1"/>
    <dgm:cxn modelId="{27AEB1A7-3D83-49E3-9277-6E1FBADCCFD1}" type="presParOf" srcId="{A26FA08B-D8BF-4920-A250-3F871E409566}" destId="{5608AF4B-F96E-47C1-8144-365D1E6FDC41}" srcOrd="1" destOrd="0" presId="urn:microsoft.com/office/officeart/2005/8/layout/list1"/>
    <dgm:cxn modelId="{0CEED364-E73A-4287-A92D-B1DADC5E27ED}" type="presParOf" srcId="{BD6EA85D-159F-4782-8C18-A36FF0403C6B}" destId="{5481D73B-9FA7-405D-888C-0C2237FA523E}" srcOrd="9" destOrd="0" presId="urn:microsoft.com/office/officeart/2005/8/layout/list1"/>
    <dgm:cxn modelId="{16B7D853-4DA8-4E56-8480-08A0970A53C8}" type="presParOf" srcId="{BD6EA85D-159F-4782-8C18-A36FF0403C6B}" destId="{10DCB526-9219-4E0D-A57B-8113495FCDAD}" srcOrd="10" destOrd="0" presId="urn:microsoft.com/office/officeart/2005/8/layout/list1"/>
    <dgm:cxn modelId="{D6F79E68-7A82-4B60-9368-ABFC3A8C4256}" type="presParOf" srcId="{BD6EA85D-159F-4782-8C18-A36FF0403C6B}" destId="{D6D80BFA-06D7-42C1-9D13-894C2EC2030A}" srcOrd="11" destOrd="0" presId="urn:microsoft.com/office/officeart/2005/8/layout/list1"/>
    <dgm:cxn modelId="{0A27EA1F-F72F-4DD6-9D2E-9106201B69B0}" type="presParOf" srcId="{BD6EA85D-159F-4782-8C18-A36FF0403C6B}" destId="{7693202A-03AA-4CB1-92ED-B55BEB3B0A3F}" srcOrd="12" destOrd="0" presId="urn:microsoft.com/office/officeart/2005/8/layout/list1"/>
    <dgm:cxn modelId="{204EC629-340D-46BC-8337-0FCAF3654C34}" type="presParOf" srcId="{7693202A-03AA-4CB1-92ED-B55BEB3B0A3F}" destId="{04C470FA-5360-4209-9E69-10913F220937}" srcOrd="0" destOrd="0" presId="urn:microsoft.com/office/officeart/2005/8/layout/list1"/>
    <dgm:cxn modelId="{5B268FEB-E3C2-4392-8D8B-7644E1F19604}" type="presParOf" srcId="{7693202A-03AA-4CB1-92ED-B55BEB3B0A3F}" destId="{1133F3DE-6B7F-4D62-8721-C541CB811E71}" srcOrd="1" destOrd="0" presId="urn:microsoft.com/office/officeart/2005/8/layout/list1"/>
    <dgm:cxn modelId="{DAE605B3-29B0-4682-A839-21B23C88337B}" type="presParOf" srcId="{BD6EA85D-159F-4782-8C18-A36FF0403C6B}" destId="{6F9E27D8-2CD7-4879-9155-8D226EABD13D}" srcOrd="13" destOrd="0" presId="urn:microsoft.com/office/officeart/2005/8/layout/list1"/>
    <dgm:cxn modelId="{C6A4A54F-AAA6-4883-B4F4-7B142FA1BC94}" type="presParOf" srcId="{BD6EA85D-159F-4782-8C18-A36FF0403C6B}" destId="{28AED47B-F197-4610-AAF9-A52DAA89A519}" srcOrd="14" destOrd="0" presId="urn:microsoft.com/office/officeart/2005/8/layout/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9AB668-9053-4031-A9D2-E59A2C3FB9F0}" type="doc">
      <dgm:prSet loTypeId="urn:microsoft.com/office/officeart/2005/8/layout/hProcess10" loCatId="process" qsTypeId="urn:microsoft.com/office/officeart/2005/8/quickstyle/simple1" qsCatId="simple" csTypeId="urn:microsoft.com/office/officeart/2005/8/colors/accent4_3" csCatId="accent4" phldr="1"/>
      <dgm:spPr/>
      <dgm:t>
        <a:bodyPr/>
        <a:lstStyle/>
        <a:p>
          <a:endParaRPr lang="en-US"/>
        </a:p>
      </dgm:t>
    </dgm:pt>
    <dgm:pt modelId="{DE85F005-69AA-42D9-A4EF-E6AE34116A47}">
      <dgm:prSet phldrT="[Text]"/>
      <dgm:spPr/>
      <dgm:t>
        <a:bodyPr/>
        <a:lstStyle/>
        <a:p>
          <a:r>
            <a:rPr lang="en-US" dirty="0"/>
            <a:t>Elastic Search</a:t>
          </a:r>
        </a:p>
      </dgm:t>
    </dgm:pt>
    <dgm:pt modelId="{CA7A2D85-366A-4E71-9B07-5C262A2E3081}" type="parTrans" cxnId="{630C38FB-D0E7-42DB-AA28-A00C9E24A2B8}">
      <dgm:prSet/>
      <dgm:spPr/>
      <dgm:t>
        <a:bodyPr/>
        <a:lstStyle/>
        <a:p>
          <a:endParaRPr lang="en-US"/>
        </a:p>
      </dgm:t>
    </dgm:pt>
    <dgm:pt modelId="{795562CB-6732-45A6-A8CF-9A087E3B5BDA}" type="sibTrans" cxnId="{630C38FB-D0E7-42DB-AA28-A00C9E24A2B8}">
      <dgm:prSet/>
      <dgm:spPr/>
      <dgm:t>
        <a:bodyPr/>
        <a:lstStyle/>
        <a:p>
          <a:endParaRPr lang="en-US"/>
        </a:p>
      </dgm:t>
    </dgm:pt>
    <dgm:pt modelId="{1A386702-F9AD-4539-A487-6B94CDB8D60D}">
      <dgm:prSet phldrT="[Text]"/>
      <dgm:spPr/>
      <dgm:t>
        <a:bodyPr/>
        <a:lstStyle/>
        <a:p>
          <a:r>
            <a:rPr lang="en-US" dirty="0"/>
            <a:t>Run Elastic Search at localhost:9200</a:t>
          </a:r>
        </a:p>
      </dgm:t>
    </dgm:pt>
    <dgm:pt modelId="{CCFB8C78-C4B6-47F1-9127-94C03E7257BA}" type="parTrans" cxnId="{7FDFC35D-AF42-4DBE-8C0C-2AA0FA88DDEC}">
      <dgm:prSet/>
      <dgm:spPr/>
      <dgm:t>
        <a:bodyPr/>
        <a:lstStyle/>
        <a:p>
          <a:endParaRPr lang="en-US"/>
        </a:p>
      </dgm:t>
    </dgm:pt>
    <dgm:pt modelId="{9294D134-9582-460F-907B-7933BABDB1AA}" type="sibTrans" cxnId="{7FDFC35D-AF42-4DBE-8C0C-2AA0FA88DDEC}">
      <dgm:prSet/>
      <dgm:spPr/>
      <dgm:t>
        <a:bodyPr/>
        <a:lstStyle/>
        <a:p>
          <a:endParaRPr lang="en-US"/>
        </a:p>
      </dgm:t>
    </dgm:pt>
    <dgm:pt modelId="{CF00D314-8A20-4481-92C7-75253D4A8E8B}">
      <dgm:prSet phldrT="[Text]"/>
      <dgm:spPr/>
      <dgm:t>
        <a:bodyPr/>
        <a:lstStyle/>
        <a:p>
          <a:r>
            <a:rPr lang="en-US" dirty="0"/>
            <a:t>PostgreSQL</a:t>
          </a:r>
        </a:p>
      </dgm:t>
    </dgm:pt>
    <dgm:pt modelId="{254EB5E3-3E83-4A61-859C-E3C5798959E5}" type="parTrans" cxnId="{627E0453-75C8-4DD3-8047-437DAD926919}">
      <dgm:prSet/>
      <dgm:spPr/>
      <dgm:t>
        <a:bodyPr/>
        <a:lstStyle/>
        <a:p>
          <a:endParaRPr lang="en-US"/>
        </a:p>
      </dgm:t>
    </dgm:pt>
    <dgm:pt modelId="{CECE24E4-3946-4EFE-B248-A7A43DD80906}" type="sibTrans" cxnId="{627E0453-75C8-4DD3-8047-437DAD926919}">
      <dgm:prSet/>
      <dgm:spPr/>
      <dgm:t>
        <a:bodyPr/>
        <a:lstStyle/>
        <a:p>
          <a:endParaRPr lang="en-US"/>
        </a:p>
      </dgm:t>
    </dgm:pt>
    <dgm:pt modelId="{D0257E36-4423-4265-A0B5-ABEED2BE31DB}">
      <dgm:prSet phldrT="[Text]"/>
      <dgm:spPr/>
      <dgm:t>
        <a:bodyPr/>
        <a:lstStyle/>
        <a:p>
          <a:r>
            <a:rPr lang="en-US" dirty="0"/>
            <a:t>Create an database as specified in the project</a:t>
          </a:r>
        </a:p>
      </dgm:t>
    </dgm:pt>
    <dgm:pt modelId="{34EF9106-345E-46F2-8A11-F65EF4EEF41F}" type="parTrans" cxnId="{21E45A0D-97F9-45DB-B4C6-CCEC8856164D}">
      <dgm:prSet/>
      <dgm:spPr/>
      <dgm:t>
        <a:bodyPr/>
        <a:lstStyle/>
        <a:p>
          <a:endParaRPr lang="en-US"/>
        </a:p>
      </dgm:t>
    </dgm:pt>
    <dgm:pt modelId="{65058F09-1C68-4B13-ABAC-4FB1F83916B1}" type="sibTrans" cxnId="{21E45A0D-97F9-45DB-B4C6-CCEC8856164D}">
      <dgm:prSet/>
      <dgm:spPr/>
      <dgm:t>
        <a:bodyPr/>
        <a:lstStyle/>
        <a:p>
          <a:endParaRPr lang="en-US"/>
        </a:p>
      </dgm:t>
    </dgm:pt>
    <dgm:pt modelId="{B5C64C5D-D864-4042-9202-AE6832B84C9F}">
      <dgm:prSet phldrT="[Text]"/>
      <dgm:spPr/>
      <dgm:t>
        <a:bodyPr/>
        <a:lstStyle/>
        <a:p>
          <a:r>
            <a:rPr lang="en-US" dirty="0"/>
            <a:t>JAVA Project</a:t>
          </a:r>
        </a:p>
      </dgm:t>
    </dgm:pt>
    <dgm:pt modelId="{BDF86725-6F38-44B8-BA19-969C95B2577C}" type="parTrans" cxnId="{C234CFCE-EEEF-4303-86F4-72FB56468C40}">
      <dgm:prSet/>
      <dgm:spPr/>
      <dgm:t>
        <a:bodyPr/>
        <a:lstStyle/>
        <a:p>
          <a:endParaRPr lang="en-US"/>
        </a:p>
      </dgm:t>
    </dgm:pt>
    <dgm:pt modelId="{281A6A01-4338-43FC-AA91-348C795BCFCD}" type="sibTrans" cxnId="{C234CFCE-EEEF-4303-86F4-72FB56468C40}">
      <dgm:prSet/>
      <dgm:spPr/>
      <dgm:t>
        <a:bodyPr/>
        <a:lstStyle/>
        <a:p>
          <a:endParaRPr lang="en-US"/>
        </a:p>
      </dgm:t>
    </dgm:pt>
    <dgm:pt modelId="{A16D876D-5601-4B6B-BEE5-D09C15509660}">
      <dgm:prSet phldrT="[Text]"/>
      <dgm:spPr/>
      <dgm:t>
        <a:bodyPr/>
        <a:lstStyle/>
        <a:p>
          <a:r>
            <a:rPr lang="en-US" dirty="0"/>
            <a:t>Execute the project files from the IDE or using JAR file.</a:t>
          </a:r>
        </a:p>
      </dgm:t>
    </dgm:pt>
    <dgm:pt modelId="{FDC530B1-5BB3-4E6F-B034-A0CCCF3A7959}" type="parTrans" cxnId="{38A4E831-F488-4722-B8DF-F6DB75C999BF}">
      <dgm:prSet/>
      <dgm:spPr/>
      <dgm:t>
        <a:bodyPr/>
        <a:lstStyle/>
        <a:p>
          <a:endParaRPr lang="en-US"/>
        </a:p>
      </dgm:t>
    </dgm:pt>
    <dgm:pt modelId="{2ED49881-FC0A-4531-8CCF-CE524F903113}" type="sibTrans" cxnId="{38A4E831-F488-4722-B8DF-F6DB75C999BF}">
      <dgm:prSet/>
      <dgm:spPr/>
      <dgm:t>
        <a:bodyPr/>
        <a:lstStyle/>
        <a:p>
          <a:endParaRPr lang="en-US"/>
        </a:p>
      </dgm:t>
    </dgm:pt>
    <dgm:pt modelId="{0989907C-A257-4F6D-B208-2A83B8CD071B}">
      <dgm:prSet phldrT="[Text]"/>
      <dgm:spPr/>
      <dgm:t>
        <a:bodyPr/>
        <a:lstStyle/>
        <a:p>
          <a:r>
            <a:rPr lang="en-US" dirty="0"/>
            <a:t>Postman</a:t>
          </a:r>
        </a:p>
      </dgm:t>
    </dgm:pt>
    <dgm:pt modelId="{28FD5A90-555A-45C6-AD92-BE8761A2EE7C}" type="parTrans" cxnId="{8F3E2A9F-1564-4FDE-AF40-8D19C592D794}">
      <dgm:prSet/>
      <dgm:spPr/>
      <dgm:t>
        <a:bodyPr/>
        <a:lstStyle/>
        <a:p>
          <a:endParaRPr lang="en-US"/>
        </a:p>
      </dgm:t>
    </dgm:pt>
    <dgm:pt modelId="{5FD47672-CF3A-4325-9922-C656E2F7B189}" type="sibTrans" cxnId="{8F3E2A9F-1564-4FDE-AF40-8D19C592D794}">
      <dgm:prSet/>
      <dgm:spPr/>
      <dgm:t>
        <a:bodyPr/>
        <a:lstStyle/>
        <a:p>
          <a:endParaRPr lang="en-US"/>
        </a:p>
      </dgm:t>
    </dgm:pt>
    <dgm:pt modelId="{811FA116-9B4A-4BA0-9605-15670F151E0E}">
      <dgm:prSet phldrT="[Text]"/>
      <dgm:spPr/>
      <dgm:t>
        <a:bodyPr/>
        <a:lstStyle/>
        <a:p>
          <a:r>
            <a:rPr lang="en-US" dirty="0"/>
            <a:t>User/Client side access using Postman or localhost:8080</a:t>
          </a:r>
        </a:p>
      </dgm:t>
    </dgm:pt>
    <dgm:pt modelId="{89DB0150-13D8-4559-8C4E-40E433975685}" type="parTrans" cxnId="{B95B3CD1-C588-406D-917D-EA2F841F3709}">
      <dgm:prSet/>
      <dgm:spPr/>
      <dgm:t>
        <a:bodyPr/>
        <a:lstStyle/>
        <a:p>
          <a:endParaRPr lang="en-US"/>
        </a:p>
      </dgm:t>
    </dgm:pt>
    <dgm:pt modelId="{264AEA39-B4E3-4B06-9805-5740B5AC5AE8}" type="sibTrans" cxnId="{B95B3CD1-C588-406D-917D-EA2F841F3709}">
      <dgm:prSet/>
      <dgm:spPr/>
      <dgm:t>
        <a:bodyPr/>
        <a:lstStyle/>
        <a:p>
          <a:endParaRPr lang="en-US"/>
        </a:p>
      </dgm:t>
    </dgm:pt>
    <dgm:pt modelId="{3FA038EB-9A03-42CC-B793-9F8C7ED70FDB}" type="pres">
      <dgm:prSet presAssocID="{8E9AB668-9053-4031-A9D2-E59A2C3FB9F0}" presName="Name0" presStyleCnt="0">
        <dgm:presLayoutVars>
          <dgm:dir/>
          <dgm:resizeHandles val="exact"/>
        </dgm:presLayoutVars>
      </dgm:prSet>
      <dgm:spPr/>
    </dgm:pt>
    <dgm:pt modelId="{CCDBE5C3-8870-454B-9175-AFEE411CDF7E}" type="pres">
      <dgm:prSet presAssocID="{DE85F005-69AA-42D9-A4EF-E6AE34116A47}" presName="composite" presStyleCnt="0"/>
      <dgm:spPr/>
    </dgm:pt>
    <dgm:pt modelId="{4848B958-2082-434F-8797-6051B23F68C5}" type="pres">
      <dgm:prSet presAssocID="{DE85F005-69AA-42D9-A4EF-E6AE34116A47}" presName="imagSh" presStyleLbl="bgImgPlace1" presStyleIdx="0" presStyleCnt="4" custLinFactY="-17017" custLinFactNeighborX="-1906" custLinFactNeighborY="-100000"/>
      <dgm:spPr>
        <a:blipFill rotWithShape="1">
          <a:blip xmlns:r="http://schemas.openxmlformats.org/officeDocument/2006/relationships" r:embed="rId1"/>
          <a:srcRect/>
          <a:stretch>
            <a:fillRect/>
          </a:stretch>
        </a:blipFill>
      </dgm:spPr>
    </dgm:pt>
    <dgm:pt modelId="{2BF865CF-0BC2-42D0-A3F6-88079D95283C}" type="pres">
      <dgm:prSet presAssocID="{DE85F005-69AA-42D9-A4EF-E6AE34116A47}" presName="txNode" presStyleLbl="node1" presStyleIdx="0" presStyleCnt="4" custLinFactNeighborX="-59316" custLinFactNeighborY="-56836">
        <dgm:presLayoutVars>
          <dgm:bulletEnabled val="1"/>
        </dgm:presLayoutVars>
      </dgm:prSet>
      <dgm:spPr/>
    </dgm:pt>
    <dgm:pt modelId="{8278A19A-D377-4ECC-9A56-B0DD019F6929}" type="pres">
      <dgm:prSet presAssocID="{795562CB-6732-45A6-A8CF-9A087E3B5BDA}" presName="sibTrans" presStyleLbl="sibTrans2D1" presStyleIdx="0" presStyleCnt="3"/>
      <dgm:spPr/>
    </dgm:pt>
    <dgm:pt modelId="{7F3F9751-0843-48E3-BCA2-C7AA8629E3AC}" type="pres">
      <dgm:prSet presAssocID="{795562CB-6732-45A6-A8CF-9A087E3B5BDA}" presName="connTx" presStyleLbl="sibTrans2D1" presStyleIdx="0" presStyleCnt="3"/>
      <dgm:spPr/>
    </dgm:pt>
    <dgm:pt modelId="{B0105490-5D36-462B-97BC-BAD883A57F0B}" type="pres">
      <dgm:prSet presAssocID="{CF00D314-8A20-4481-92C7-75253D4A8E8B}" presName="composite" presStyleCnt="0"/>
      <dgm:spPr/>
    </dgm:pt>
    <dgm:pt modelId="{078EE554-8BD4-46B4-A558-123302ECD5DB}" type="pres">
      <dgm:prSet presAssocID="{CF00D314-8A20-4481-92C7-75253D4A8E8B}" presName="imagSh" presStyleLbl="bgImgPlace1" presStyleIdx="1" presStyleCnt="4" custLinFactNeighborX="635" custLinFactNeighborY="-75586"/>
      <dgm:spPr>
        <a:blipFill rotWithShape="1">
          <a:blip xmlns:r="http://schemas.openxmlformats.org/officeDocument/2006/relationships" r:embed="rId2"/>
          <a:srcRect/>
          <a:stretch>
            <a:fillRect t="-2000" b="-2000"/>
          </a:stretch>
        </a:blipFill>
      </dgm:spPr>
    </dgm:pt>
    <dgm:pt modelId="{B01EDA04-A4E5-4ECF-8D0A-F2DD650B9962}" type="pres">
      <dgm:prSet presAssocID="{CF00D314-8A20-4481-92C7-75253D4A8E8B}" presName="txNode" presStyleLbl="node1" presStyleIdx="1" presStyleCnt="4" custLinFactNeighborX="-17150" custLinFactNeighborY="-17150">
        <dgm:presLayoutVars>
          <dgm:bulletEnabled val="1"/>
        </dgm:presLayoutVars>
      </dgm:prSet>
      <dgm:spPr/>
    </dgm:pt>
    <dgm:pt modelId="{72D65A3B-9F62-4F07-965F-CB1C011850A6}" type="pres">
      <dgm:prSet presAssocID="{CECE24E4-3946-4EFE-B248-A7A43DD80906}" presName="sibTrans" presStyleLbl="sibTrans2D1" presStyleIdx="1" presStyleCnt="3"/>
      <dgm:spPr/>
    </dgm:pt>
    <dgm:pt modelId="{4B35B1F8-12C1-421D-B766-D5FED394D7C7}" type="pres">
      <dgm:prSet presAssocID="{CECE24E4-3946-4EFE-B248-A7A43DD80906}" presName="connTx" presStyleLbl="sibTrans2D1" presStyleIdx="1" presStyleCnt="3"/>
      <dgm:spPr/>
    </dgm:pt>
    <dgm:pt modelId="{689D8877-5DFB-48BA-840E-54CAEEAD861D}" type="pres">
      <dgm:prSet presAssocID="{B5C64C5D-D864-4042-9202-AE6832B84C9F}" presName="composite" presStyleCnt="0"/>
      <dgm:spPr/>
    </dgm:pt>
    <dgm:pt modelId="{F7C307D2-0E1C-4004-A6AF-1FA948CC9219}" type="pres">
      <dgm:prSet presAssocID="{B5C64C5D-D864-4042-9202-AE6832B84C9F}" presName="imagSh" presStyleLbl="bgImgPlace1" presStyleIdx="2" presStyleCnt="4" custLinFactNeighborX="-3176" custLinFactNeighborY="-39381"/>
      <dgm:spPr>
        <a:blipFill rotWithShape="1">
          <a:blip xmlns:r="http://schemas.openxmlformats.org/officeDocument/2006/relationships" r:embed="rId3"/>
          <a:srcRect/>
          <a:stretch>
            <a:fillRect/>
          </a:stretch>
        </a:blipFill>
      </dgm:spPr>
    </dgm:pt>
    <dgm:pt modelId="{10153679-56AD-40D3-B354-0E65210EDB28}" type="pres">
      <dgm:prSet presAssocID="{B5C64C5D-D864-4042-9202-AE6832B84C9F}" presName="txNode" presStyleLbl="node1" presStyleIdx="2" presStyleCnt="4" custLinFactNeighborX="-18420" custLinFactNeighborY="20000">
        <dgm:presLayoutVars>
          <dgm:bulletEnabled val="1"/>
        </dgm:presLayoutVars>
      </dgm:prSet>
      <dgm:spPr/>
    </dgm:pt>
    <dgm:pt modelId="{08CC4281-6762-4F89-BF1D-84177DAF63F4}" type="pres">
      <dgm:prSet presAssocID="{281A6A01-4338-43FC-AA91-348C795BCFCD}" presName="sibTrans" presStyleLbl="sibTrans2D1" presStyleIdx="2" presStyleCnt="3"/>
      <dgm:spPr/>
    </dgm:pt>
    <dgm:pt modelId="{D2FC39FF-46D7-4732-B7F3-097A1C7B662A}" type="pres">
      <dgm:prSet presAssocID="{281A6A01-4338-43FC-AA91-348C795BCFCD}" presName="connTx" presStyleLbl="sibTrans2D1" presStyleIdx="2" presStyleCnt="3"/>
      <dgm:spPr/>
    </dgm:pt>
    <dgm:pt modelId="{4207F0E9-8A27-4CA6-849A-688338955227}" type="pres">
      <dgm:prSet presAssocID="{0989907C-A257-4F6D-B208-2A83B8CD071B}" presName="composite" presStyleCnt="0"/>
      <dgm:spPr/>
    </dgm:pt>
    <dgm:pt modelId="{629DC03C-AAAF-4F10-93A5-24E0F9A13CF0}" type="pres">
      <dgm:prSet presAssocID="{0989907C-A257-4F6D-B208-2A83B8CD071B}" presName="imagSh" presStyleLbl="bgImgPlace1" presStyleIdx="3" presStyleCnt="4" custLinFactNeighborY="662"/>
      <dgm:spPr>
        <a:prstGeom prst="roundRect">
          <a:avLst/>
        </a:prstGeom>
        <a:blipFill dpi="0" rotWithShape="1">
          <a:blip xmlns:r="http://schemas.openxmlformats.org/officeDocument/2006/relationships" r:embed="rId4"/>
          <a:srcRect/>
          <a:stretch>
            <a:fillRect l="-13105" t="1067" r="-13105" b="-35004"/>
          </a:stretch>
        </a:blipFill>
      </dgm:spPr>
    </dgm:pt>
    <dgm:pt modelId="{1B37A62B-B329-4CD7-B266-B1658749E193}" type="pres">
      <dgm:prSet presAssocID="{0989907C-A257-4F6D-B208-2A83B8CD071B}" presName="txNode" presStyleLbl="node1" presStyleIdx="3" presStyleCnt="4" custLinFactNeighborX="-21596" custLinFactNeighborY="60672">
        <dgm:presLayoutVars>
          <dgm:bulletEnabled val="1"/>
        </dgm:presLayoutVars>
      </dgm:prSet>
      <dgm:spPr/>
    </dgm:pt>
  </dgm:ptLst>
  <dgm:cxnLst>
    <dgm:cxn modelId="{21E45A0D-97F9-45DB-B4C6-CCEC8856164D}" srcId="{CF00D314-8A20-4481-92C7-75253D4A8E8B}" destId="{D0257E36-4423-4265-A0B5-ABEED2BE31DB}" srcOrd="0" destOrd="0" parTransId="{34EF9106-345E-46F2-8A11-F65EF4EEF41F}" sibTransId="{65058F09-1C68-4B13-ABAC-4FB1F83916B1}"/>
    <dgm:cxn modelId="{2553BE13-FF30-444B-BDBE-607878F35010}" type="presOf" srcId="{B5C64C5D-D864-4042-9202-AE6832B84C9F}" destId="{10153679-56AD-40D3-B354-0E65210EDB28}" srcOrd="0" destOrd="0" presId="urn:microsoft.com/office/officeart/2005/8/layout/hProcess10"/>
    <dgm:cxn modelId="{C65C9D18-05DD-4A45-BD41-3E67D13702A0}" type="presOf" srcId="{CF00D314-8A20-4481-92C7-75253D4A8E8B}" destId="{B01EDA04-A4E5-4ECF-8D0A-F2DD650B9962}" srcOrd="0" destOrd="0" presId="urn:microsoft.com/office/officeart/2005/8/layout/hProcess10"/>
    <dgm:cxn modelId="{DE1A9D1E-9BEB-4061-985B-7EA7340117CC}" type="presOf" srcId="{D0257E36-4423-4265-A0B5-ABEED2BE31DB}" destId="{B01EDA04-A4E5-4ECF-8D0A-F2DD650B9962}" srcOrd="0" destOrd="1" presId="urn:microsoft.com/office/officeart/2005/8/layout/hProcess10"/>
    <dgm:cxn modelId="{38A4E831-F488-4722-B8DF-F6DB75C999BF}" srcId="{B5C64C5D-D864-4042-9202-AE6832B84C9F}" destId="{A16D876D-5601-4B6B-BEE5-D09C15509660}" srcOrd="0" destOrd="0" parTransId="{FDC530B1-5BB3-4E6F-B034-A0CCCF3A7959}" sibTransId="{2ED49881-FC0A-4531-8CCF-CE524F903113}"/>
    <dgm:cxn modelId="{7FDFC35D-AF42-4DBE-8C0C-2AA0FA88DDEC}" srcId="{DE85F005-69AA-42D9-A4EF-E6AE34116A47}" destId="{1A386702-F9AD-4539-A487-6B94CDB8D60D}" srcOrd="0" destOrd="0" parTransId="{CCFB8C78-C4B6-47F1-9127-94C03E7257BA}" sibTransId="{9294D134-9582-460F-907B-7933BABDB1AA}"/>
    <dgm:cxn modelId="{512D6C5F-F2E7-4782-9FAE-CDDF79BEF2B7}" type="presOf" srcId="{DE85F005-69AA-42D9-A4EF-E6AE34116A47}" destId="{2BF865CF-0BC2-42D0-A3F6-88079D95283C}" srcOrd="0" destOrd="0" presId="urn:microsoft.com/office/officeart/2005/8/layout/hProcess10"/>
    <dgm:cxn modelId="{C3D0C24D-460C-4068-8048-88244039B982}" type="presOf" srcId="{CECE24E4-3946-4EFE-B248-A7A43DD80906}" destId="{72D65A3B-9F62-4F07-965F-CB1C011850A6}" srcOrd="0" destOrd="0" presId="urn:microsoft.com/office/officeart/2005/8/layout/hProcess10"/>
    <dgm:cxn modelId="{F5825650-317C-449F-A250-3F44BB39C43C}" type="presOf" srcId="{281A6A01-4338-43FC-AA91-348C795BCFCD}" destId="{D2FC39FF-46D7-4732-B7F3-097A1C7B662A}" srcOrd="1" destOrd="0" presId="urn:microsoft.com/office/officeart/2005/8/layout/hProcess10"/>
    <dgm:cxn modelId="{627E0453-75C8-4DD3-8047-437DAD926919}" srcId="{8E9AB668-9053-4031-A9D2-E59A2C3FB9F0}" destId="{CF00D314-8A20-4481-92C7-75253D4A8E8B}" srcOrd="1" destOrd="0" parTransId="{254EB5E3-3E83-4A61-859C-E3C5798959E5}" sibTransId="{CECE24E4-3946-4EFE-B248-A7A43DD80906}"/>
    <dgm:cxn modelId="{686EDE89-2ED1-4FD5-8ABB-DED812379F8E}" type="presOf" srcId="{1A386702-F9AD-4539-A487-6B94CDB8D60D}" destId="{2BF865CF-0BC2-42D0-A3F6-88079D95283C}" srcOrd="0" destOrd="1" presId="urn:microsoft.com/office/officeart/2005/8/layout/hProcess10"/>
    <dgm:cxn modelId="{6F854F98-04F6-4439-9123-BEECE6831DF2}" type="presOf" srcId="{A16D876D-5601-4B6B-BEE5-D09C15509660}" destId="{10153679-56AD-40D3-B354-0E65210EDB28}" srcOrd="0" destOrd="1" presId="urn:microsoft.com/office/officeart/2005/8/layout/hProcess10"/>
    <dgm:cxn modelId="{F384229B-5A1C-4BD4-A4D5-10FC85C26D30}" type="presOf" srcId="{281A6A01-4338-43FC-AA91-348C795BCFCD}" destId="{08CC4281-6762-4F89-BF1D-84177DAF63F4}" srcOrd="0" destOrd="0" presId="urn:microsoft.com/office/officeart/2005/8/layout/hProcess10"/>
    <dgm:cxn modelId="{8F3E2A9F-1564-4FDE-AF40-8D19C592D794}" srcId="{8E9AB668-9053-4031-A9D2-E59A2C3FB9F0}" destId="{0989907C-A257-4F6D-B208-2A83B8CD071B}" srcOrd="3" destOrd="0" parTransId="{28FD5A90-555A-45C6-AD92-BE8761A2EE7C}" sibTransId="{5FD47672-CF3A-4325-9922-C656E2F7B189}"/>
    <dgm:cxn modelId="{BE4AC29F-8CD8-444D-9E6F-07AA0FCE5434}" type="presOf" srcId="{795562CB-6732-45A6-A8CF-9A087E3B5BDA}" destId="{7F3F9751-0843-48E3-BCA2-C7AA8629E3AC}" srcOrd="1" destOrd="0" presId="urn:microsoft.com/office/officeart/2005/8/layout/hProcess10"/>
    <dgm:cxn modelId="{8A62BDAF-CBA8-4D6C-A21F-7073BD216E03}" type="presOf" srcId="{795562CB-6732-45A6-A8CF-9A087E3B5BDA}" destId="{8278A19A-D377-4ECC-9A56-B0DD019F6929}" srcOrd="0" destOrd="0" presId="urn:microsoft.com/office/officeart/2005/8/layout/hProcess10"/>
    <dgm:cxn modelId="{AC6CCDB2-A0DF-4D90-B98F-783098458098}" type="presOf" srcId="{0989907C-A257-4F6D-B208-2A83B8CD071B}" destId="{1B37A62B-B329-4CD7-B266-B1658749E193}" srcOrd="0" destOrd="0" presId="urn:microsoft.com/office/officeart/2005/8/layout/hProcess10"/>
    <dgm:cxn modelId="{91FD4CBE-7268-4D64-AEE4-0E34FA9401A0}" type="presOf" srcId="{8E9AB668-9053-4031-A9D2-E59A2C3FB9F0}" destId="{3FA038EB-9A03-42CC-B793-9F8C7ED70FDB}" srcOrd="0" destOrd="0" presId="urn:microsoft.com/office/officeart/2005/8/layout/hProcess10"/>
    <dgm:cxn modelId="{C234CFCE-EEEF-4303-86F4-72FB56468C40}" srcId="{8E9AB668-9053-4031-A9D2-E59A2C3FB9F0}" destId="{B5C64C5D-D864-4042-9202-AE6832B84C9F}" srcOrd="2" destOrd="0" parTransId="{BDF86725-6F38-44B8-BA19-969C95B2577C}" sibTransId="{281A6A01-4338-43FC-AA91-348C795BCFCD}"/>
    <dgm:cxn modelId="{B95B3CD1-C588-406D-917D-EA2F841F3709}" srcId="{0989907C-A257-4F6D-B208-2A83B8CD071B}" destId="{811FA116-9B4A-4BA0-9605-15670F151E0E}" srcOrd="0" destOrd="0" parTransId="{89DB0150-13D8-4559-8C4E-40E433975685}" sibTransId="{264AEA39-B4E3-4B06-9805-5740B5AC5AE8}"/>
    <dgm:cxn modelId="{03700AE1-D379-4C8D-8B1D-E004474F236F}" type="presOf" srcId="{CECE24E4-3946-4EFE-B248-A7A43DD80906}" destId="{4B35B1F8-12C1-421D-B766-D5FED394D7C7}" srcOrd="1" destOrd="0" presId="urn:microsoft.com/office/officeart/2005/8/layout/hProcess10"/>
    <dgm:cxn modelId="{9AC620E4-C001-4353-8D83-BE45EAC9B22B}" type="presOf" srcId="{811FA116-9B4A-4BA0-9605-15670F151E0E}" destId="{1B37A62B-B329-4CD7-B266-B1658749E193}" srcOrd="0" destOrd="1" presId="urn:microsoft.com/office/officeart/2005/8/layout/hProcess10"/>
    <dgm:cxn modelId="{630C38FB-D0E7-42DB-AA28-A00C9E24A2B8}" srcId="{8E9AB668-9053-4031-A9D2-E59A2C3FB9F0}" destId="{DE85F005-69AA-42D9-A4EF-E6AE34116A47}" srcOrd="0" destOrd="0" parTransId="{CA7A2D85-366A-4E71-9B07-5C262A2E3081}" sibTransId="{795562CB-6732-45A6-A8CF-9A087E3B5BDA}"/>
    <dgm:cxn modelId="{537ACF06-8A29-436D-8B0F-7A25F1C4FC56}" type="presParOf" srcId="{3FA038EB-9A03-42CC-B793-9F8C7ED70FDB}" destId="{CCDBE5C3-8870-454B-9175-AFEE411CDF7E}" srcOrd="0" destOrd="0" presId="urn:microsoft.com/office/officeart/2005/8/layout/hProcess10"/>
    <dgm:cxn modelId="{9EB5E63D-5884-4F4B-8262-E1F0E3D552F7}" type="presParOf" srcId="{CCDBE5C3-8870-454B-9175-AFEE411CDF7E}" destId="{4848B958-2082-434F-8797-6051B23F68C5}" srcOrd="0" destOrd="0" presId="urn:microsoft.com/office/officeart/2005/8/layout/hProcess10"/>
    <dgm:cxn modelId="{10C5D44A-A0DC-4CAA-97B0-7F8C61882FC7}" type="presParOf" srcId="{CCDBE5C3-8870-454B-9175-AFEE411CDF7E}" destId="{2BF865CF-0BC2-42D0-A3F6-88079D95283C}" srcOrd="1" destOrd="0" presId="urn:microsoft.com/office/officeart/2005/8/layout/hProcess10"/>
    <dgm:cxn modelId="{57661E96-0E8F-4413-A005-28BDF2D2C54C}" type="presParOf" srcId="{3FA038EB-9A03-42CC-B793-9F8C7ED70FDB}" destId="{8278A19A-D377-4ECC-9A56-B0DD019F6929}" srcOrd="1" destOrd="0" presId="urn:microsoft.com/office/officeart/2005/8/layout/hProcess10"/>
    <dgm:cxn modelId="{5A4EF18D-3AB4-44A1-AF5F-8E74A50C2AA3}" type="presParOf" srcId="{8278A19A-D377-4ECC-9A56-B0DD019F6929}" destId="{7F3F9751-0843-48E3-BCA2-C7AA8629E3AC}" srcOrd="0" destOrd="0" presId="urn:microsoft.com/office/officeart/2005/8/layout/hProcess10"/>
    <dgm:cxn modelId="{BD163590-107B-4A74-8D13-D77E17379B9A}" type="presParOf" srcId="{3FA038EB-9A03-42CC-B793-9F8C7ED70FDB}" destId="{B0105490-5D36-462B-97BC-BAD883A57F0B}" srcOrd="2" destOrd="0" presId="urn:microsoft.com/office/officeart/2005/8/layout/hProcess10"/>
    <dgm:cxn modelId="{6D78132C-0D4D-4752-A1FD-5A490020A930}" type="presParOf" srcId="{B0105490-5D36-462B-97BC-BAD883A57F0B}" destId="{078EE554-8BD4-46B4-A558-123302ECD5DB}" srcOrd="0" destOrd="0" presId="urn:microsoft.com/office/officeart/2005/8/layout/hProcess10"/>
    <dgm:cxn modelId="{1044C890-8BC1-4619-B8F0-2991ADB358C0}" type="presParOf" srcId="{B0105490-5D36-462B-97BC-BAD883A57F0B}" destId="{B01EDA04-A4E5-4ECF-8D0A-F2DD650B9962}" srcOrd="1" destOrd="0" presId="urn:microsoft.com/office/officeart/2005/8/layout/hProcess10"/>
    <dgm:cxn modelId="{8F537772-4D47-4C2C-A761-89F2D795B236}" type="presParOf" srcId="{3FA038EB-9A03-42CC-B793-9F8C7ED70FDB}" destId="{72D65A3B-9F62-4F07-965F-CB1C011850A6}" srcOrd="3" destOrd="0" presId="urn:microsoft.com/office/officeart/2005/8/layout/hProcess10"/>
    <dgm:cxn modelId="{0FE06B64-C63A-4B00-9A15-DC4F9638521A}" type="presParOf" srcId="{72D65A3B-9F62-4F07-965F-CB1C011850A6}" destId="{4B35B1F8-12C1-421D-B766-D5FED394D7C7}" srcOrd="0" destOrd="0" presId="urn:microsoft.com/office/officeart/2005/8/layout/hProcess10"/>
    <dgm:cxn modelId="{C9833E03-B9FB-4679-8227-6967D351F33E}" type="presParOf" srcId="{3FA038EB-9A03-42CC-B793-9F8C7ED70FDB}" destId="{689D8877-5DFB-48BA-840E-54CAEEAD861D}" srcOrd="4" destOrd="0" presId="urn:microsoft.com/office/officeart/2005/8/layout/hProcess10"/>
    <dgm:cxn modelId="{06DFF600-D888-4464-8A1E-2504D713DA77}" type="presParOf" srcId="{689D8877-5DFB-48BA-840E-54CAEEAD861D}" destId="{F7C307D2-0E1C-4004-A6AF-1FA948CC9219}" srcOrd="0" destOrd="0" presId="urn:microsoft.com/office/officeart/2005/8/layout/hProcess10"/>
    <dgm:cxn modelId="{979123EF-7297-4C15-BE99-1E42E0161E4C}" type="presParOf" srcId="{689D8877-5DFB-48BA-840E-54CAEEAD861D}" destId="{10153679-56AD-40D3-B354-0E65210EDB28}" srcOrd="1" destOrd="0" presId="urn:microsoft.com/office/officeart/2005/8/layout/hProcess10"/>
    <dgm:cxn modelId="{0597C963-5BAB-4992-96ED-64D69ED8DE53}" type="presParOf" srcId="{3FA038EB-9A03-42CC-B793-9F8C7ED70FDB}" destId="{08CC4281-6762-4F89-BF1D-84177DAF63F4}" srcOrd="5" destOrd="0" presId="urn:microsoft.com/office/officeart/2005/8/layout/hProcess10"/>
    <dgm:cxn modelId="{A0DCD1DB-D5EC-4B35-957C-A142D84595B1}" type="presParOf" srcId="{08CC4281-6762-4F89-BF1D-84177DAF63F4}" destId="{D2FC39FF-46D7-4732-B7F3-097A1C7B662A}" srcOrd="0" destOrd="0" presId="urn:microsoft.com/office/officeart/2005/8/layout/hProcess10"/>
    <dgm:cxn modelId="{E811FDC3-432C-404C-9650-A55B120072AD}" type="presParOf" srcId="{3FA038EB-9A03-42CC-B793-9F8C7ED70FDB}" destId="{4207F0E9-8A27-4CA6-849A-688338955227}" srcOrd="6" destOrd="0" presId="urn:microsoft.com/office/officeart/2005/8/layout/hProcess10"/>
    <dgm:cxn modelId="{7278377F-FF80-4480-80AD-46F692D58D8E}" type="presParOf" srcId="{4207F0E9-8A27-4CA6-849A-688338955227}" destId="{629DC03C-AAAF-4F10-93A5-24E0F9A13CF0}" srcOrd="0" destOrd="0" presId="urn:microsoft.com/office/officeart/2005/8/layout/hProcess10"/>
    <dgm:cxn modelId="{BB41990D-D980-4A6B-82A9-C6534BA20811}" type="presParOf" srcId="{4207F0E9-8A27-4CA6-849A-688338955227}" destId="{1B37A62B-B329-4CD7-B266-B1658749E193}" srcOrd="1" destOrd="0" presId="urn:microsoft.com/office/officeart/2005/8/layout/hProcess10"/>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5AD8DB-66B2-4FD6-BF03-76537D1D1F8C}" type="doc">
      <dgm:prSet loTypeId="urn:microsoft.com/office/officeart/2005/8/layout/vProcess5" loCatId="process" qsTypeId="urn:microsoft.com/office/officeart/2005/8/quickstyle/simple1" qsCatId="simple" csTypeId="urn:microsoft.com/office/officeart/2005/8/colors/accent4_3" csCatId="accent4" phldr="1"/>
      <dgm:spPr/>
      <dgm:t>
        <a:bodyPr/>
        <a:lstStyle/>
        <a:p>
          <a:endParaRPr lang="en-US"/>
        </a:p>
      </dgm:t>
    </dgm:pt>
    <dgm:pt modelId="{37218070-5299-4A49-95ED-74E2D73B5CEB}">
      <dgm:prSet phldrT="[Text]"/>
      <dgm:spPr/>
      <dgm:t>
        <a:bodyPr/>
        <a:lstStyle/>
        <a:p>
          <a:pPr>
            <a:buFont typeface="+mj-lt"/>
            <a:buAutoNum type="arabicPeriod"/>
          </a:pPr>
          <a:r>
            <a:rPr lang="en-US" dirty="0"/>
            <a:t>Pre-existing Data from database gets Indexed.</a:t>
          </a:r>
        </a:p>
      </dgm:t>
    </dgm:pt>
    <dgm:pt modelId="{5D1FE880-34FA-4951-BCDF-98EAD5D2C783}" type="parTrans" cxnId="{13B967DB-5123-4D25-B436-0C21C6F6D0D3}">
      <dgm:prSet/>
      <dgm:spPr/>
      <dgm:t>
        <a:bodyPr/>
        <a:lstStyle/>
        <a:p>
          <a:endParaRPr lang="en-US"/>
        </a:p>
      </dgm:t>
    </dgm:pt>
    <dgm:pt modelId="{338E4DE8-845C-4624-B7D3-805972F04D7C}" type="sibTrans" cxnId="{13B967DB-5123-4D25-B436-0C21C6F6D0D3}">
      <dgm:prSet/>
      <dgm:spPr/>
      <dgm:t>
        <a:bodyPr/>
        <a:lstStyle/>
        <a:p>
          <a:endParaRPr lang="en-US"/>
        </a:p>
      </dgm:t>
    </dgm:pt>
    <dgm:pt modelId="{8B146584-D68A-48C5-BCB3-69A579B9AF74}">
      <dgm:prSet/>
      <dgm:spPr/>
      <dgm:t>
        <a:bodyPr/>
        <a:lstStyle/>
        <a:p>
          <a:r>
            <a:rPr lang="en-US"/>
            <a:t>User sends a Rest API request to Hibernate search Query.</a:t>
          </a:r>
          <a:endParaRPr lang="en-US" dirty="0"/>
        </a:p>
      </dgm:t>
    </dgm:pt>
    <dgm:pt modelId="{94540F8F-0599-44DC-B9A0-3031CFCD1973}" type="parTrans" cxnId="{F3181AB6-3628-45B4-B285-EC2D6D59D0D9}">
      <dgm:prSet/>
      <dgm:spPr/>
      <dgm:t>
        <a:bodyPr/>
        <a:lstStyle/>
        <a:p>
          <a:endParaRPr lang="en-US"/>
        </a:p>
      </dgm:t>
    </dgm:pt>
    <dgm:pt modelId="{4862444B-B10C-42DD-AAA2-4562B920AC18}" type="sibTrans" cxnId="{F3181AB6-3628-45B4-B285-EC2D6D59D0D9}">
      <dgm:prSet/>
      <dgm:spPr/>
      <dgm:t>
        <a:bodyPr/>
        <a:lstStyle/>
        <a:p>
          <a:endParaRPr lang="en-US"/>
        </a:p>
      </dgm:t>
    </dgm:pt>
    <dgm:pt modelId="{64954BAA-280D-4D93-B12B-E31B4761EDED}">
      <dgm:prSet/>
      <dgm:spPr/>
      <dgm:t>
        <a:bodyPr/>
        <a:lstStyle/>
        <a:p>
          <a:r>
            <a:rPr lang="en-US"/>
            <a:t>If it is a Get request, Full text Search occurs to match the query with instances of the entity. The Fetched result is returned.</a:t>
          </a:r>
          <a:endParaRPr lang="en-US" dirty="0"/>
        </a:p>
      </dgm:t>
    </dgm:pt>
    <dgm:pt modelId="{B6CC01EC-346D-43A7-B79E-128E61E9CFB5}" type="parTrans" cxnId="{C5E91460-B1EF-48D8-873F-E30C22510C4B}">
      <dgm:prSet/>
      <dgm:spPr/>
      <dgm:t>
        <a:bodyPr/>
        <a:lstStyle/>
        <a:p>
          <a:endParaRPr lang="en-US"/>
        </a:p>
      </dgm:t>
    </dgm:pt>
    <dgm:pt modelId="{0427F5BE-23DE-4E6D-92DF-E6966698907F}" type="sibTrans" cxnId="{C5E91460-B1EF-48D8-873F-E30C22510C4B}">
      <dgm:prSet/>
      <dgm:spPr/>
      <dgm:t>
        <a:bodyPr/>
        <a:lstStyle/>
        <a:p>
          <a:endParaRPr lang="en-US"/>
        </a:p>
      </dgm:t>
    </dgm:pt>
    <dgm:pt modelId="{95A035F9-EB3B-4CE2-9BD8-931F9E764970}">
      <dgm:prSet/>
      <dgm:spPr/>
      <dgm:t>
        <a:bodyPr/>
        <a:lstStyle/>
        <a:p>
          <a:r>
            <a:rPr lang="en-US"/>
            <a:t>Otherwise Hibernate ORM is used to persist data in the database. Indexing of the new data is done automatically</a:t>
          </a:r>
          <a:endParaRPr lang="en-US" dirty="0"/>
        </a:p>
      </dgm:t>
    </dgm:pt>
    <dgm:pt modelId="{C511A21C-91DC-4BD8-8DBC-DE2CA80821FB}" type="parTrans" cxnId="{1F5A60AF-403C-4986-9531-18839E5487D3}">
      <dgm:prSet/>
      <dgm:spPr/>
      <dgm:t>
        <a:bodyPr/>
        <a:lstStyle/>
        <a:p>
          <a:endParaRPr lang="en-US"/>
        </a:p>
      </dgm:t>
    </dgm:pt>
    <dgm:pt modelId="{442EFB0C-E253-4097-A949-492357F6D29E}" type="sibTrans" cxnId="{1F5A60AF-403C-4986-9531-18839E5487D3}">
      <dgm:prSet/>
      <dgm:spPr/>
      <dgm:t>
        <a:bodyPr/>
        <a:lstStyle/>
        <a:p>
          <a:endParaRPr lang="en-US"/>
        </a:p>
      </dgm:t>
    </dgm:pt>
    <dgm:pt modelId="{EFF1FEB3-D2FB-4C41-B0FB-304925124936}" type="pres">
      <dgm:prSet presAssocID="{6C5AD8DB-66B2-4FD6-BF03-76537D1D1F8C}" presName="outerComposite" presStyleCnt="0">
        <dgm:presLayoutVars>
          <dgm:chMax val="5"/>
          <dgm:dir/>
          <dgm:resizeHandles val="exact"/>
        </dgm:presLayoutVars>
      </dgm:prSet>
      <dgm:spPr/>
    </dgm:pt>
    <dgm:pt modelId="{A6AFAF8D-9B38-4A1E-816E-8B2072892670}" type="pres">
      <dgm:prSet presAssocID="{6C5AD8DB-66B2-4FD6-BF03-76537D1D1F8C}" presName="dummyMaxCanvas" presStyleCnt="0">
        <dgm:presLayoutVars/>
      </dgm:prSet>
      <dgm:spPr/>
    </dgm:pt>
    <dgm:pt modelId="{168B4A27-6E32-4647-AD16-B274A6AAECB7}" type="pres">
      <dgm:prSet presAssocID="{6C5AD8DB-66B2-4FD6-BF03-76537D1D1F8C}" presName="FourNodes_1" presStyleLbl="node1" presStyleIdx="0" presStyleCnt="4">
        <dgm:presLayoutVars>
          <dgm:bulletEnabled val="1"/>
        </dgm:presLayoutVars>
      </dgm:prSet>
      <dgm:spPr/>
    </dgm:pt>
    <dgm:pt modelId="{6E32E74F-C81E-403B-BEB4-9C29E84DC3D9}" type="pres">
      <dgm:prSet presAssocID="{6C5AD8DB-66B2-4FD6-BF03-76537D1D1F8C}" presName="FourNodes_2" presStyleLbl="node1" presStyleIdx="1" presStyleCnt="4">
        <dgm:presLayoutVars>
          <dgm:bulletEnabled val="1"/>
        </dgm:presLayoutVars>
      </dgm:prSet>
      <dgm:spPr/>
    </dgm:pt>
    <dgm:pt modelId="{84D80F4A-FFC4-4ADC-A932-F70B8E441AAD}" type="pres">
      <dgm:prSet presAssocID="{6C5AD8DB-66B2-4FD6-BF03-76537D1D1F8C}" presName="FourNodes_3" presStyleLbl="node1" presStyleIdx="2" presStyleCnt="4">
        <dgm:presLayoutVars>
          <dgm:bulletEnabled val="1"/>
        </dgm:presLayoutVars>
      </dgm:prSet>
      <dgm:spPr/>
    </dgm:pt>
    <dgm:pt modelId="{235C485D-67DD-4295-B281-CCF85D91FC2E}" type="pres">
      <dgm:prSet presAssocID="{6C5AD8DB-66B2-4FD6-BF03-76537D1D1F8C}" presName="FourNodes_4" presStyleLbl="node1" presStyleIdx="3" presStyleCnt="4">
        <dgm:presLayoutVars>
          <dgm:bulletEnabled val="1"/>
        </dgm:presLayoutVars>
      </dgm:prSet>
      <dgm:spPr/>
    </dgm:pt>
    <dgm:pt modelId="{42C68460-E4D2-46FB-AD10-8CDEA5216BA4}" type="pres">
      <dgm:prSet presAssocID="{6C5AD8DB-66B2-4FD6-BF03-76537D1D1F8C}" presName="FourConn_1-2" presStyleLbl="fgAccFollowNode1" presStyleIdx="0" presStyleCnt="3">
        <dgm:presLayoutVars>
          <dgm:bulletEnabled val="1"/>
        </dgm:presLayoutVars>
      </dgm:prSet>
      <dgm:spPr/>
    </dgm:pt>
    <dgm:pt modelId="{79A0C3D1-8527-4F98-960C-B307185926DE}" type="pres">
      <dgm:prSet presAssocID="{6C5AD8DB-66B2-4FD6-BF03-76537D1D1F8C}" presName="FourConn_2-3" presStyleLbl="fgAccFollowNode1" presStyleIdx="1" presStyleCnt="3">
        <dgm:presLayoutVars>
          <dgm:bulletEnabled val="1"/>
        </dgm:presLayoutVars>
      </dgm:prSet>
      <dgm:spPr/>
    </dgm:pt>
    <dgm:pt modelId="{9F08C60E-05FC-4178-B204-5EB0D3275CEA}" type="pres">
      <dgm:prSet presAssocID="{6C5AD8DB-66B2-4FD6-BF03-76537D1D1F8C}" presName="FourConn_3-4" presStyleLbl="fgAccFollowNode1" presStyleIdx="2" presStyleCnt="3">
        <dgm:presLayoutVars>
          <dgm:bulletEnabled val="1"/>
        </dgm:presLayoutVars>
      </dgm:prSet>
      <dgm:spPr/>
    </dgm:pt>
    <dgm:pt modelId="{8BF9A16A-D798-4481-835D-0B60A0AAD7C8}" type="pres">
      <dgm:prSet presAssocID="{6C5AD8DB-66B2-4FD6-BF03-76537D1D1F8C}" presName="FourNodes_1_text" presStyleLbl="node1" presStyleIdx="3" presStyleCnt="4">
        <dgm:presLayoutVars>
          <dgm:bulletEnabled val="1"/>
        </dgm:presLayoutVars>
      </dgm:prSet>
      <dgm:spPr/>
    </dgm:pt>
    <dgm:pt modelId="{3AA93EB7-AF2C-48B7-8994-0C138084B000}" type="pres">
      <dgm:prSet presAssocID="{6C5AD8DB-66B2-4FD6-BF03-76537D1D1F8C}" presName="FourNodes_2_text" presStyleLbl="node1" presStyleIdx="3" presStyleCnt="4">
        <dgm:presLayoutVars>
          <dgm:bulletEnabled val="1"/>
        </dgm:presLayoutVars>
      </dgm:prSet>
      <dgm:spPr/>
    </dgm:pt>
    <dgm:pt modelId="{0F7C2D56-7DFD-4F00-B280-EDEE969D8613}" type="pres">
      <dgm:prSet presAssocID="{6C5AD8DB-66B2-4FD6-BF03-76537D1D1F8C}" presName="FourNodes_3_text" presStyleLbl="node1" presStyleIdx="3" presStyleCnt="4">
        <dgm:presLayoutVars>
          <dgm:bulletEnabled val="1"/>
        </dgm:presLayoutVars>
      </dgm:prSet>
      <dgm:spPr/>
    </dgm:pt>
    <dgm:pt modelId="{066E3306-AADF-4E40-A4C9-A9E93D5C2A40}" type="pres">
      <dgm:prSet presAssocID="{6C5AD8DB-66B2-4FD6-BF03-76537D1D1F8C}" presName="FourNodes_4_text" presStyleLbl="node1" presStyleIdx="3" presStyleCnt="4">
        <dgm:presLayoutVars>
          <dgm:bulletEnabled val="1"/>
        </dgm:presLayoutVars>
      </dgm:prSet>
      <dgm:spPr/>
    </dgm:pt>
  </dgm:ptLst>
  <dgm:cxnLst>
    <dgm:cxn modelId="{48DF1F04-3C8F-429C-A12D-B55BCEB1C548}" type="presOf" srcId="{0427F5BE-23DE-4E6D-92DF-E6966698907F}" destId="{9F08C60E-05FC-4178-B204-5EB0D3275CEA}" srcOrd="0" destOrd="0" presId="urn:microsoft.com/office/officeart/2005/8/layout/vProcess5"/>
    <dgm:cxn modelId="{CF450E28-9857-43C2-BDE7-AAA733FA912E}" type="presOf" srcId="{95A035F9-EB3B-4CE2-9BD8-931F9E764970}" destId="{066E3306-AADF-4E40-A4C9-A9E93D5C2A40}" srcOrd="1" destOrd="0" presId="urn:microsoft.com/office/officeart/2005/8/layout/vProcess5"/>
    <dgm:cxn modelId="{A9FB6C34-8F3E-4C0D-BFDE-49ACC5E89B21}" type="presOf" srcId="{95A035F9-EB3B-4CE2-9BD8-931F9E764970}" destId="{235C485D-67DD-4295-B281-CCF85D91FC2E}" srcOrd="0" destOrd="0" presId="urn:microsoft.com/office/officeart/2005/8/layout/vProcess5"/>
    <dgm:cxn modelId="{C5E91460-B1EF-48D8-873F-E30C22510C4B}" srcId="{6C5AD8DB-66B2-4FD6-BF03-76537D1D1F8C}" destId="{64954BAA-280D-4D93-B12B-E31B4761EDED}" srcOrd="2" destOrd="0" parTransId="{B6CC01EC-346D-43A7-B79E-128E61E9CFB5}" sibTransId="{0427F5BE-23DE-4E6D-92DF-E6966698907F}"/>
    <dgm:cxn modelId="{C728D948-60A8-4126-B6BC-BDE2120EB9AB}" type="presOf" srcId="{8B146584-D68A-48C5-BCB3-69A579B9AF74}" destId="{3AA93EB7-AF2C-48B7-8994-0C138084B000}" srcOrd="1" destOrd="0" presId="urn:microsoft.com/office/officeart/2005/8/layout/vProcess5"/>
    <dgm:cxn modelId="{D9D0BD83-B183-40C8-AADF-0AB3C44BF1DF}" type="presOf" srcId="{37218070-5299-4A49-95ED-74E2D73B5CEB}" destId="{168B4A27-6E32-4647-AD16-B274A6AAECB7}" srcOrd="0" destOrd="0" presId="urn:microsoft.com/office/officeart/2005/8/layout/vProcess5"/>
    <dgm:cxn modelId="{29123990-149A-4D7F-8C4A-649DDAA330E2}" type="presOf" srcId="{338E4DE8-845C-4624-B7D3-805972F04D7C}" destId="{42C68460-E4D2-46FB-AD10-8CDEA5216BA4}" srcOrd="0" destOrd="0" presId="urn:microsoft.com/office/officeart/2005/8/layout/vProcess5"/>
    <dgm:cxn modelId="{4D9704AF-C122-4290-AC20-6733265BC912}" type="presOf" srcId="{64954BAA-280D-4D93-B12B-E31B4761EDED}" destId="{0F7C2D56-7DFD-4F00-B280-EDEE969D8613}" srcOrd="1" destOrd="0" presId="urn:microsoft.com/office/officeart/2005/8/layout/vProcess5"/>
    <dgm:cxn modelId="{1F5A60AF-403C-4986-9531-18839E5487D3}" srcId="{6C5AD8DB-66B2-4FD6-BF03-76537D1D1F8C}" destId="{95A035F9-EB3B-4CE2-9BD8-931F9E764970}" srcOrd="3" destOrd="0" parTransId="{C511A21C-91DC-4BD8-8DBC-DE2CA80821FB}" sibTransId="{442EFB0C-E253-4097-A949-492357F6D29E}"/>
    <dgm:cxn modelId="{F3181AB6-3628-45B4-B285-EC2D6D59D0D9}" srcId="{6C5AD8DB-66B2-4FD6-BF03-76537D1D1F8C}" destId="{8B146584-D68A-48C5-BCB3-69A579B9AF74}" srcOrd="1" destOrd="0" parTransId="{94540F8F-0599-44DC-B9A0-3031CFCD1973}" sibTransId="{4862444B-B10C-42DD-AAA2-4562B920AC18}"/>
    <dgm:cxn modelId="{13B967DB-5123-4D25-B436-0C21C6F6D0D3}" srcId="{6C5AD8DB-66B2-4FD6-BF03-76537D1D1F8C}" destId="{37218070-5299-4A49-95ED-74E2D73B5CEB}" srcOrd="0" destOrd="0" parTransId="{5D1FE880-34FA-4951-BCDF-98EAD5D2C783}" sibTransId="{338E4DE8-845C-4624-B7D3-805972F04D7C}"/>
    <dgm:cxn modelId="{2FB165ED-6CDB-4902-A546-CEA4E16AC00E}" type="presOf" srcId="{8B146584-D68A-48C5-BCB3-69A579B9AF74}" destId="{6E32E74F-C81E-403B-BEB4-9C29E84DC3D9}" srcOrd="0" destOrd="0" presId="urn:microsoft.com/office/officeart/2005/8/layout/vProcess5"/>
    <dgm:cxn modelId="{4116D3F4-0AED-496F-B2E7-B74EFE7E43EC}" type="presOf" srcId="{37218070-5299-4A49-95ED-74E2D73B5CEB}" destId="{8BF9A16A-D798-4481-835D-0B60A0AAD7C8}" srcOrd="1" destOrd="0" presId="urn:microsoft.com/office/officeart/2005/8/layout/vProcess5"/>
    <dgm:cxn modelId="{72CB6EF5-784C-4AD0-9A64-A31E3D071C65}" type="presOf" srcId="{4862444B-B10C-42DD-AAA2-4562B920AC18}" destId="{79A0C3D1-8527-4F98-960C-B307185926DE}" srcOrd="0" destOrd="0" presId="urn:microsoft.com/office/officeart/2005/8/layout/vProcess5"/>
    <dgm:cxn modelId="{ACD9C2F9-CE11-4120-A9A2-742A6F6CB7DF}" type="presOf" srcId="{6C5AD8DB-66B2-4FD6-BF03-76537D1D1F8C}" destId="{EFF1FEB3-D2FB-4C41-B0FB-304925124936}" srcOrd="0" destOrd="0" presId="urn:microsoft.com/office/officeart/2005/8/layout/vProcess5"/>
    <dgm:cxn modelId="{8BA657FD-91A7-49EA-81EB-8087E5E9BB41}" type="presOf" srcId="{64954BAA-280D-4D93-B12B-E31B4761EDED}" destId="{84D80F4A-FFC4-4ADC-A932-F70B8E441AAD}" srcOrd="0" destOrd="0" presId="urn:microsoft.com/office/officeart/2005/8/layout/vProcess5"/>
    <dgm:cxn modelId="{3D4BFFA3-1A24-4709-8AC4-96E6477D63F3}" type="presParOf" srcId="{EFF1FEB3-D2FB-4C41-B0FB-304925124936}" destId="{A6AFAF8D-9B38-4A1E-816E-8B2072892670}" srcOrd="0" destOrd="0" presId="urn:microsoft.com/office/officeart/2005/8/layout/vProcess5"/>
    <dgm:cxn modelId="{C041DE02-3759-4762-9B19-2122B223BABC}" type="presParOf" srcId="{EFF1FEB3-D2FB-4C41-B0FB-304925124936}" destId="{168B4A27-6E32-4647-AD16-B274A6AAECB7}" srcOrd="1" destOrd="0" presId="urn:microsoft.com/office/officeart/2005/8/layout/vProcess5"/>
    <dgm:cxn modelId="{538128F8-5845-464E-BD1E-84C91559FA26}" type="presParOf" srcId="{EFF1FEB3-D2FB-4C41-B0FB-304925124936}" destId="{6E32E74F-C81E-403B-BEB4-9C29E84DC3D9}" srcOrd="2" destOrd="0" presId="urn:microsoft.com/office/officeart/2005/8/layout/vProcess5"/>
    <dgm:cxn modelId="{10DFAD09-687A-4E58-989A-279ACF91918B}" type="presParOf" srcId="{EFF1FEB3-D2FB-4C41-B0FB-304925124936}" destId="{84D80F4A-FFC4-4ADC-A932-F70B8E441AAD}" srcOrd="3" destOrd="0" presId="urn:microsoft.com/office/officeart/2005/8/layout/vProcess5"/>
    <dgm:cxn modelId="{EEF2A089-AA26-442B-9ACC-6AA3BF875042}" type="presParOf" srcId="{EFF1FEB3-D2FB-4C41-B0FB-304925124936}" destId="{235C485D-67DD-4295-B281-CCF85D91FC2E}" srcOrd="4" destOrd="0" presId="urn:microsoft.com/office/officeart/2005/8/layout/vProcess5"/>
    <dgm:cxn modelId="{6E1EA9E0-49F5-4B3D-8ED4-F3CD796FEF2C}" type="presParOf" srcId="{EFF1FEB3-D2FB-4C41-B0FB-304925124936}" destId="{42C68460-E4D2-46FB-AD10-8CDEA5216BA4}" srcOrd="5" destOrd="0" presId="urn:microsoft.com/office/officeart/2005/8/layout/vProcess5"/>
    <dgm:cxn modelId="{31FF27EE-C619-4301-88E7-F4B9C662F6EF}" type="presParOf" srcId="{EFF1FEB3-D2FB-4C41-B0FB-304925124936}" destId="{79A0C3D1-8527-4F98-960C-B307185926DE}" srcOrd="6" destOrd="0" presId="urn:microsoft.com/office/officeart/2005/8/layout/vProcess5"/>
    <dgm:cxn modelId="{061BF030-09D4-4384-9359-4AA484C21C38}" type="presParOf" srcId="{EFF1FEB3-D2FB-4C41-B0FB-304925124936}" destId="{9F08C60E-05FC-4178-B204-5EB0D3275CEA}" srcOrd="7" destOrd="0" presId="urn:microsoft.com/office/officeart/2005/8/layout/vProcess5"/>
    <dgm:cxn modelId="{006748AD-32FA-4789-AB53-FE5DFDAF8ED4}" type="presParOf" srcId="{EFF1FEB3-D2FB-4C41-B0FB-304925124936}" destId="{8BF9A16A-D798-4481-835D-0B60A0AAD7C8}" srcOrd="8" destOrd="0" presId="urn:microsoft.com/office/officeart/2005/8/layout/vProcess5"/>
    <dgm:cxn modelId="{1694B8EA-D470-42EA-8F90-B7C1DAC49FBB}" type="presParOf" srcId="{EFF1FEB3-D2FB-4C41-B0FB-304925124936}" destId="{3AA93EB7-AF2C-48B7-8994-0C138084B000}" srcOrd="9" destOrd="0" presId="urn:microsoft.com/office/officeart/2005/8/layout/vProcess5"/>
    <dgm:cxn modelId="{037CACA7-2F22-4BC6-9D2D-CACF3FE4026D}" type="presParOf" srcId="{EFF1FEB3-D2FB-4C41-B0FB-304925124936}" destId="{0F7C2D56-7DFD-4F00-B280-EDEE969D8613}" srcOrd="10" destOrd="0" presId="urn:microsoft.com/office/officeart/2005/8/layout/vProcess5"/>
    <dgm:cxn modelId="{E2EA8594-E933-4BE4-B07D-32B44488D1BA}" type="presParOf" srcId="{EFF1FEB3-D2FB-4C41-B0FB-304925124936}" destId="{066E3306-AADF-4E40-A4C9-A9E93D5C2A40}" srcOrd="11" destOrd="0" presId="urn:microsoft.com/office/officeart/2005/8/layout/v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3DD5C5-6531-4902-B1ED-6E40467176BE}" type="doc">
      <dgm:prSet loTypeId="urn:microsoft.com/office/officeart/2005/8/layout/list1" loCatId="list" qsTypeId="urn:microsoft.com/office/officeart/2005/8/quickstyle/simple1" qsCatId="simple" csTypeId="urn:microsoft.com/office/officeart/2005/8/colors/accent4_4" csCatId="accent4" phldr="1"/>
      <dgm:spPr/>
      <dgm:t>
        <a:bodyPr/>
        <a:lstStyle/>
        <a:p>
          <a:endParaRPr lang="en-US"/>
        </a:p>
      </dgm:t>
    </dgm:pt>
    <dgm:pt modelId="{A48B3BFF-0860-4D84-8818-2B0F9C4B7250}">
      <dgm:prSet phldrT="[Text]"/>
      <dgm:spPr/>
      <dgm:t>
        <a:bodyPr/>
        <a:lstStyle/>
        <a:p>
          <a:r>
            <a:rPr lang="en-US" b="0" i="0" dirty="0"/>
            <a:t>Configuration Object</a:t>
          </a:r>
          <a:endParaRPr lang="en-US" dirty="0"/>
        </a:p>
      </dgm:t>
    </dgm:pt>
    <dgm:pt modelId="{3EE4B482-47D6-42F5-8781-EC53F7C21844}" type="parTrans" cxnId="{47E3914E-ACC7-402B-9BBA-307ED1B031D8}">
      <dgm:prSet/>
      <dgm:spPr/>
      <dgm:t>
        <a:bodyPr/>
        <a:lstStyle/>
        <a:p>
          <a:endParaRPr lang="en-US"/>
        </a:p>
      </dgm:t>
    </dgm:pt>
    <dgm:pt modelId="{E82E3820-326F-4EEE-A71B-3B94E60C615F}" type="sibTrans" cxnId="{47E3914E-ACC7-402B-9BBA-307ED1B031D8}">
      <dgm:prSet/>
      <dgm:spPr/>
      <dgm:t>
        <a:bodyPr/>
        <a:lstStyle/>
        <a:p>
          <a:endParaRPr lang="en-US"/>
        </a:p>
      </dgm:t>
    </dgm:pt>
    <dgm:pt modelId="{BC9EA9FD-7BCF-4880-BBA8-E5B8636D67F2}">
      <dgm:prSet phldrT="[Text]"/>
      <dgm:spPr/>
      <dgm:t>
        <a:bodyPr/>
        <a:lstStyle/>
        <a:p>
          <a:r>
            <a:rPr lang="en-US" b="0" i="0" dirty="0"/>
            <a:t>Session Object</a:t>
          </a:r>
          <a:endParaRPr lang="en-US" dirty="0"/>
        </a:p>
      </dgm:t>
    </dgm:pt>
    <dgm:pt modelId="{A0A129CC-7CFC-4CD0-BB99-8B4D691971A8}" type="parTrans" cxnId="{42F531E1-E784-4DF2-95CD-1DB51567AA05}">
      <dgm:prSet/>
      <dgm:spPr/>
      <dgm:t>
        <a:bodyPr/>
        <a:lstStyle/>
        <a:p>
          <a:endParaRPr lang="en-US"/>
        </a:p>
      </dgm:t>
    </dgm:pt>
    <dgm:pt modelId="{3089CF4B-3B94-4B53-A78F-DFF1A93C1EA4}" type="sibTrans" cxnId="{42F531E1-E784-4DF2-95CD-1DB51567AA05}">
      <dgm:prSet/>
      <dgm:spPr/>
      <dgm:t>
        <a:bodyPr/>
        <a:lstStyle/>
        <a:p>
          <a:endParaRPr lang="en-US"/>
        </a:p>
      </dgm:t>
    </dgm:pt>
    <dgm:pt modelId="{087DF944-D8DA-40E3-8445-49CB5768B7A6}">
      <dgm:prSet/>
      <dgm:spPr/>
      <dgm:t>
        <a:bodyPr/>
        <a:lstStyle/>
        <a:p>
          <a:r>
            <a:rPr lang="en-US" b="0" i="0"/>
            <a:t>The Configuration object is the first Hibernate object you create in any Hibernate application. It is usually created only once during application initialization. It represents a configuration or properties file required by the Hibernate.</a:t>
          </a:r>
          <a:endParaRPr lang="en-US"/>
        </a:p>
      </dgm:t>
    </dgm:pt>
    <dgm:pt modelId="{16D87C20-1936-4AD1-8067-2DDDC6615A55}" type="parTrans" cxnId="{D3F9F8C2-A8F3-45CA-9F12-CF4F0F172449}">
      <dgm:prSet/>
      <dgm:spPr/>
      <dgm:t>
        <a:bodyPr/>
        <a:lstStyle/>
        <a:p>
          <a:endParaRPr lang="en-US"/>
        </a:p>
      </dgm:t>
    </dgm:pt>
    <dgm:pt modelId="{958F676F-928A-4F7F-806C-5215FBA44052}" type="sibTrans" cxnId="{D3F9F8C2-A8F3-45CA-9F12-CF4F0F172449}">
      <dgm:prSet/>
      <dgm:spPr/>
      <dgm:t>
        <a:bodyPr/>
        <a:lstStyle/>
        <a:p>
          <a:endParaRPr lang="en-US"/>
        </a:p>
      </dgm:t>
    </dgm:pt>
    <dgm:pt modelId="{1CD9EF8E-6DAC-4BEE-A24D-B463B310AB8E}">
      <dgm:prSet/>
      <dgm:spPr/>
      <dgm:t>
        <a:bodyPr/>
        <a:lstStyle/>
        <a:p>
          <a:r>
            <a:rPr lang="en-US" b="0" i="0"/>
            <a:t>A Session is used to get a physical connection with a database. The Session object is lightweight and designed to be instantiated each time an interaction is needed with the database. Persistent objects are saved and retrieved through a Session object.</a:t>
          </a:r>
          <a:endParaRPr lang="en-US"/>
        </a:p>
      </dgm:t>
    </dgm:pt>
    <dgm:pt modelId="{1FAFDF2C-001B-4356-89AC-DBF6E37AA2B3}" type="parTrans" cxnId="{0202943B-8CAD-4B97-8C80-E5475E96DEA7}">
      <dgm:prSet/>
      <dgm:spPr/>
      <dgm:t>
        <a:bodyPr/>
        <a:lstStyle/>
        <a:p>
          <a:endParaRPr lang="en-US"/>
        </a:p>
      </dgm:t>
    </dgm:pt>
    <dgm:pt modelId="{AC42CBE7-F302-4EA9-90B9-3523E0429967}" type="sibTrans" cxnId="{0202943B-8CAD-4B97-8C80-E5475E96DEA7}">
      <dgm:prSet/>
      <dgm:spPr/>
      <dgm:t>
        <a:bodyPr/>
        <a:lstStyle/>
        <a:p>
          <a:endParaRPr lang="en-US"/>
        </a:p>
      </dgm:t>
    </dgm:pt>
    <dgm:pt modelId="{029717F5-2D0C-4627-8B17-A98430478A42}">
      <dgm:prSet/>
      <dgm:spPr/>
      <dgm:t>
        <a:bodyPr/>
        <a:lstStyle/>
        <a:p>
          <a:r>
            <a:rPr lang="en-US" b="0" i="0"/>
            <a:t>Transaction Object</a:t>
          </a:r>
        </a:p>
      </dgm:t>
    </dgm:pt>
    <dgm:pt modelId="{E771851C-9DFA-445B-8E23-B5287104CF08}" type="parTrans" cxnId="{B2534AF4-ACAA-4CE0-8357-20E1B0CD05F3}">
      <dgm:prSet/>
      <dgm:spPr/>
      <dgm:t>
        <a:bodyPr/>
        <a:lstStyle/>
        <a:p>
          <a:endParaRPr lang="en-US"/>
        </a:p>
      </dgm:t>
    </dgm:pt>
    <dgm:pt modelId="{C54614E9-31CA-46CB-ABA0-6AEA116BF5AC}" type="sibTrans" cxnId="{B2534AF4-ACAA-4CE0-8357-20E1B0CD05F3}">
      <dgm:prSet/>
      <dgm:spPr/>
      <dgm:t>
        <a:bodyPr/>
        <a:lstStyle/>
        <a:p>
          <a:endParaRPr lang="en-US"/>
        </a:p>
      </dgm:t>
    </dgm:pt>
    <dgm:pt modelId="{8A1394C8-ED7E-4BDF-B432-E5FB8634B1A2}">
      <dgm:prSet/>
      <dgm:spPr/>
      <dgm:t>
        <a:bodyPr/>
        <a:lstStyle/>
        <a:p>
          <a:r>
            <a:rPr lang="en-US" b="0" i="0"/>
            <a:t>A Transaction represents a unit of work with the database and most of the RDBMS supports transaction functionality. Transactions in Hibernate are handled by an underlying transaction manager and transaction (from JDBC or JTA).</a:t>
          </a:r>
          <a:endParaRPr lang="en-US"/>
        </a:p>
      </dgm:t>
    </dgm:pt>
    <dgm:pt modelId="{B46FB2BD-662B-41BE-833B-1429211D4516}" type="parTrans" cxnId="{FBADBCAC-C77C-4758-8ECA-3B606EE459B1}">
      <dgm:prSet/>
      <dgm:spPr/>
      <dgm:t>
        <a:bodyPr/>
        <a:lstStyle/>
        <a:p>
          <a:endParaRPr lang="en-US"/>
        </a:p>
      </dgm:t>
    </dgm:pt>
    <dgm:pt modelId="{3308E60C-C281-4D88-B6A7-20D92505C053}" type="sibTrans" cxnId="{FBADBCAC-C77C-4758-8ECA-3B606EE459B1}">
      <dgm:prSet/>
      <dgm:spPr/>
      <dgm:t>
        <a:bodyPr/>
        <a:lstStyle/>
        <a:p>
          <a:endParaRPr lang="en-US"/>
        </a:p>
      </dgm:t>
    </dgm:pt>
    <dgm:pt modelId="{9AB0E9E1-693D-49C7-86B6-F41A440641C7}" type="pres">
      <dgm:prSet presAssocID="{B43DD5C5-6531-4902-B1ED-6E40467176BE}" presName="linear" presStyleCnt="0">
        <dgm:presLayoutVars>
          <dgm:dir/>
          <dgm:animLvl val="lvl"/>
          <dgm:resizeHandles val="exact"/>
        </dgm:presLayoutVars>
      </dgm:prSet>
      <dgm:spPr/>
    </dgm:pt>
    <dgm:pt modelId="{C9AA9505-ECE1-42DF-87C3-886D24417382}" type="pres">
      <dgm:prSet presAssocID="{A48B3BFF-0860-4D84-8818-2B0F9C4B7250}" presName="parentLin" presStyleCnt="0"/>
      <dgm:spPr/>
    </dgm:pt>
    <dgm:pt modelId="{1DEE68EB-4353-482E-A4E8-71EC79371692}" type="pres">
      <dgm:prSet presAssocID="{A48B3BFF-0860-4D84-8818-2B0F9C4B7250}" presName="parentLeftMargin" presStyleLbl="node1" presStyleIdx="0" presStyleCnt="3"/>
      <dgm:spPr/>
    </dgm:pt>
    <dgm:pt modelId="{318B9B42-706A-43DA-B553-C6305FAA36D1}" type="pres">
      <dgm:prSet presAssocID="{A48B3BFF-0860-4D84-8818-2B0F9C4B7250}" presName="parentText" presStyleLbl="node1" presStyleIdx="0" presStyleCnt="3">
        <dgm:presLayoutVars>
          <dgm:chMax val="0"/>
          <dgm:bulletEnabled val="1"/>
        </dgm:presLayoutVars>
      </dgm:prSet>
      <dgm:spPr/>
    </dgm:pt>
    <dgm:pt modelId="{DA6105B5-D33E-43E7-835B-BF1B6B7CF326}" type="pres">
      <dgm:prSet presAssocID="{A48B3BFF-0860-4D84-8818-2B0F9C4B7250}" presName="negativeSpace" presStyleCnt="0"/>
      <dgm:spPr/>
    </dgm:pt>
    <dgm:pt modelId="{5C92009D-4F09-4251-AA97-47F638078752}" type="pres">
      <dgm:prSet presAssocID="{A48B3BFF-0860-4D84-8818-2B0F9C4B7250}" presName="childText" presStyleLbl="conFgAcc1" presStyleIdx="0" presStyleCnt="3">
        <dgm:presLayoutVars>
          <dgm:bulletEnabled val="1"/>
        </dgm:presLayoutVars>
      </dgm:prSet>
      <dgm:spPr/>
    </dgm:pt>
    <dgm:pt modelId="{0E67192E-D6D8-4530-B829-B7D18038F692}" type="pres">
      <dgm:prSet presAssocID="{E82E3820-326F-4EEE-A71B-3B94E60C615F}" presName="spaceBetweenRectangles" presStyleCnt="0"/>
      <dgm:spPr/>
    </dgm:pt>
    <dgm:pt modelId="{F5A84F77-6DE5-4641-B549-2DE432777A91}" type="pres">
      <dgm:prSet presAssocID="{BC9EA9FD-7BCF-4880-BBA8-E5B8636D67F2}" presName="parentLin" presStyleCnt="0"/>
      <dgm:spPr/>
    </dgm:pt>
    <dgm:pt modelId="{42EC8F70-0F4A-4D40-9122-EBD309E862C3}" type="pres">
      <dgm:prSet presAssocID="{BC9EA9FD-7BCF-4880-BBA8-E5B8636D67F2}" presName="parentLeftMargin" presStyleLbl="node1" presStyleIdx="0" presStyleCnt="3"/>
      <dgm:spPr/>
    </dgm:pt>
    <dgm:pt modelId="{6E7030AA-428A-47DE-870F-96769B3F2BEC}" type="pres">
      <dgm:prSet presAssocID="{BC9EA9FD-7BCF-4880-BBA8-E5B8636D67F2}" presName="parentText" presStyleLbl="node1" presStyleIdx="1" presStyleCnt="3">
        <dgm:presLayoutVars>
          <dgm:chMax val="0"/>
          <dgm:bulletEnabled val="1"/>
        </dgm:presLayoutVars>
      </dgm:prSet>
      <dgm:spPr/>
    </dgm:pt>
    <dgm:pt modelId="{61789B4C-1545-4E85-B250-66CC779454F3}" type="pres">
      <dgm:prSet presAssocID="{BC9EA9FD-7BCF-4880-BBA8-E5B8636D67F2}" presName="negativeSpace" presStyleCnt="0"/>
      <dgm:spPr/>
    </dgm:pt>
    <dgm:pt modelId="{4FB75979-CF59-45C8-9206-3D7FF57AE514}" type="pres">
      <dgm:prSet presAssocID="{BC9EA9FD-7BCF-4880-BBA8-E5B8636D67F2}" presName="childText" presStyleLbl="conFgAcc1" presStyleIdx="1" presStyleCnt="3">
        <dgm:presLayoutVars>
          <dgm:bulletEnabled val="1"/>
        </dgm:presLayoutVars>
      </dgm:prSet>
      <dgm:spPr/>
    </dgm:pt>
    <dgm:pt modelId="{26D3BA7C-0062-46AC-A9F1-8B25BF6EFE33}" type="pres">
      <dgm:prSet presAssocID="{3089CF4B-3B94-4B53-A78F-DFF1A93C1EA4}" presName="spaceBetweenRectangles" presStyleCnt="0"/>
      <dgm:spPr/>
    </dgm:pt>
    <dgm:pt modelId="{EF7DED17-0F68-4DA7-B4DB-8FA901163DDD}" type="pres">
      <dgm:prSet presAssocID="{029717F5-2D0C-4627-8B17-A98430478A42}" presName="parentLin" presStyleCnt="0"/>
      <dgm:spPr/>
    </dgm:pt>
    <dgm:pt modelId="{2D46D0A6-864D-4D6E-8B50-CBF3EDCBEE6C}" type="pres">
      <dgm:prSet presAssocID="{029717F5-2D0C-4627-8B17-A98430478A42}" presName="parentLeftMargin" presStyleLbl="node1" presStyleIdx="1" presStyleCnt="3"/>
      <dgm:spPr/>
    </dgm:pt>
    <dgm:pt modelId="{BAA207E4-27E2-479D-B75A-8670C66D7205}" type="pres">
      <dgm:prSet presAssocID="{029717F5-2D0C-4627-8B17-A98430478A42}" presName="parentText" presStyleLbl="node1" presStyleIdx="2" presStyleCnt="3">
        <dgm:presLayoutVars>
          <dgm:chMax val="0"/>
          <dgm:bulletEnabled val="1"/>
        </dgm:presLayoutVars>
      </dgm:prSet>
      <dgm:spPr/>
    </dgm:pt>
    <dgm:pt modelId="{20A0D0E1-E343-4C9B-96D2-A8A1C831509B}" type="pres">
      <dgm:prSet presAssocID="{029717F5-2D0C-4627-8B17-A98430478A42}" presName="negativeSpace" presStyleCnt="0"/>
      <dgm:spPr/>
    </dgm:pt>
    <dgm:pt modelId="{CEE7B4F2-BC8C-4538-B058-2C13BABC6F31}" type="pres">
      <dgm:prSet presAssocID="{029717F5-2D0C-4627-8B17-A98430478A42}" presName="childText" presStyleLbl="conFgAcc1" presStyleIdx="2" presStyleCnt="3">
        <dgm:presLayoutVars>
          <dgm:bulletEnabled val="1"/>
        </dgm:presLayoutVars>
      </dgm:prSet>
      <dgm:spPr/>
    </dgm:pt>
  </dgm:ptLst>
  <dgm:cxnLst>
    <dgm:cxn modelId="{39BADF2C-13A1-443B-81B8-EC45F0036E2B}" type="presOf" srcId="{BC9EA9FD-7BCF-4880-BBA8-E5B8636D67F2}" destId="{6E7030AA-428A-47DE-870F-96769B3F2BEC}" srcOrd="1" destOrd="0" presId="urn:microsoft.com/office/officeart/2005/8/layout/list1"/>
    <dgm:cxn modelId="{0202943B-8CAD-4B97-8C80-E5475E96DEA7}" srcId="{BC9EA9FD-7BCF-4880-BBA8-E5B8636D67F2}" destId="{1CD9EF8E-6DAC-4BEE-A24D-B463B310AB8E}" srcOrd="0" destOrd="0" parTransId="{1FAFDF2C-001B-4356-89AC-DBF6E37AA2B3}" sibTransId="{AC42CBE7-F302-4EA9-90B9-3523E0429967}"/>
    <dgm:cxn modelId="{ECCFF63D-0C40-4BFF-A3C7-A70C48CFC5CF}" type="presOf" srcId="{029717F5-2D0C-4627-8B17-A98430478A42}" destId="{2D46D0A6-864D-4D6E-8B50-CBF3EDCBEE6C}" srcOrd="0" destOrd="0" presId="urn:microsoft.com/office/officeart/2005/8/layout/list1"/>
    <dgm:cxn modelId="{47E3914E-ACC7-402B-9BBA-307ED1B031D8}" srcId="{B43DD5C5-6531-4902-B1ED-6E40467176BE}" destId="{A48B3BFF-0860-4D84-8818-2B0F9C4B7250}" srcOrd="0" destOrd="0" parTransId="{3EE4B482-47D6-42F5-8781-EC53F7C21844}" sibTransId="{E82E3820-326F-4EEE-A71B-3B94E60C615F}"/>
    <dgm:cxn modelId="{B3B0998C-862D-482E-8DD4-00EF004F33EA}" type="presOf" srcId="{1CD9EF8E-6DAC-4BEE-A24D-B463B310AB8E}" destId="{4FB75979-CF59-45C8-9206-3D7FF57AE514}" srcOrd="0" destOrd="0" presId="urn:microsoft.com/office/officeart/2005/8/layout/list1"/>
    <dgm:cxn modelId="{41549298-7779-49DA-AD49-4C2A791B6FA8}" type="presOf" srcId="{8A1394C8-ED7E-4BDF-B432-E5FB8634B1A2}" destId="{CEE7B4F2-BC8C-4538-B058-2C13BABC6F31}" srcOrd="0" destOrd="0" presId="urn:microsoft.com/office/officeart/2005/8/layout/list1"/>
    <dgm:cxn modelId="{DF5FE79D-AC42-4848-83B2-CEF973CA7715}" type="presOf" srcId="{B43DD5C5-6531-4902-B1ED-6E40467176BE}" destId="{9AB0E9E1-693D-49C7-86B6-F41A440641C7}" srcOrd="0" destOrd="0" presId="urn:microsoft.com/office/officeart/2005/8/layout/list1"/>
    <dgm:cxn modelId="{BAEADFA3-A1B0-4D03-9DD7-D13B0E57CC2A}" type="presOf" srcId="{A48B3BFF-0860-4D84-8818-2B0F9C4B7250}" destId="{1DEE68EB-4353-482E-A4E8-71EC79371692}" srcOrd="0" destOrd="0" presId="urn:microsoft.com/office/officeart/2005/8/layout/list1"/>
    <dgm:cxn modelId="{68D269A5-03A1-4DC8-8759-6850918577A1}" type="presOf" srcId="{029717F5-2D0C-4627-8B17-A98430478A42}" destId="{BAA207E4-27E2-479D-B75A-8670C66D7205}" srcOrd="1" destOrd="0" presId="urn:microsoft.com/office/officeart/2005/8/layout/list1"/>
    <dgm:cxn modelId="{FBADBCAC-C77C-4758-8ECA-3B606EE459B1}" srcId="{029717F5-2D0C-4627-8B17-A98430478A42}" destId="{8A1394C8-ED7E-4BDF-B432-E5FB8634B1A2}" srcOrd="0" destOrd="0" parTransId="{B46FB2BD-662B-41BE-833B-1429211D4516}" sibTransId="{3308E60C-C281-4D88-B6A7-20D92505C053}"/>
    <dgm:cxn modelId="{D3F9F8C2-A8F3-45CA-9F12-CF4F0F172449}" srcId="{A48B3BFF-0860-4D84-8818-2B0F9C4B7250}" destId="{087DF944-D8DA-40E3-8445-49CB5768B7A6}" srcOrd="0" destOrd="0" parTransId="{16D87C20-1936-4AD1-8067-2DDDC6615A55}" sibTransId="{958F676F-928A-4F7F-806C-5215FBA44052}"/>
    <dgm:cxn modelId="{42F531E1-E784-4DF2-95CD-1DB51567AA05}" srcId="{B43DD5C5-6531-4902-B1ED-6E40467176BE}" destId="{BC9EA9FD-7BCF-4880-BBA8-E5B8636D67F2}" srcOrd="1" destOrd="0" parTransId="{A0A129CC-7CFC-4CD0-BB99-8B4D691971A8}" sibTransId="{3089CF4B-3B94-4B53-A78F-DFF1A93C1EA4}"/>
    <dgm:cxn modelId="{D657FFE4-237B-48B7-BE9E-517C1840AF5C}" type="presOf" srcId="{087DF944-D8DA-40E3-8445-49CB5768B7A6}" destId="{5C92009D-4F09-4251-AA97-47F638078752}" srcOrd="0" destOrd="0" presId="urn:microsoft.com/office/officeart/2005/8/layout/list1"/>
    <dgm:cxn modelId="{8D4BCDEC-A91B-4AB5-A189-37D4AC7603FB}" type="presOf" srcId="{BC9EA9FD-7BCF-4880-BBA8-E5B8636D67F2}" destId="{42EC8F70-0F4A-4D40-9122-EBD309E862C3}" srcOrd="0" destOrd="0" presId="urn:microsoft.com/office/officeart/2005/8/layout/list1"/>
    <dgm:cxn modelId="{B2534AF4-ACAA-4CE0-8357-20E1B0CD05F3}" srcId="{B43DD5C5-6531-4902-B1ED-6E40467176BE}" destId="{029717F5-2D0C-4627-8B17-A98430478A42}" srcOrd="2" destOrd="0" parTransId="{E771851C-9DFA-445B-8E23-B5287104CF08}" sibTransId="{C54614E9-31CA-46CB-ABA0-6AEA116BF5AC}"/>
    <dgm:cxn modelId="{4D9CCEFD-3F25-4F83-B3B1-A0479AECBCA0}" type="presOf" srcId="{A48B3BFF-0860-4D84-8818-2B0F9C4B7250}" destId="{318B9B42-706A-43DA-B553-C6305FAA36D1}" srcOrd="1" destOrd="0" presId="urn:microsoft.com/office/officeart/2005/8/layout/list1"/>
    <dgm:cxn modelId="{43128D5E-75D7-4647-8508-FAE7885889C3}" type="presParOf" srcId="{9AB0E9E1-693D-49C7-86B6-F41A440641C7}" destId="{C9AA9505-ECE1-42DF-87C3-886D24417382}" srcOrd="0" destOrd="0" presId="urn:microsoft.com/office/officeart/2005/8/layout/list1"/>
    <dgm:cxn modelId="{C90BF20C-534A-47F5-B38E-0C5E66622F6B}" type="presParOf" srcId="{C9AA9505-ECE1-42DF-87C3-886D24417382}" destId="{1DEE68EB-4353-482E-A4E8-71EC79371692}" srcOrd="0" destOrd="0" presId="urn:microsoft.com/office/officeart/2005/8/layout/list1"/>
    <dgm:cxn modelId="{79EF4481-B3E3-406D-88CA-0A9B802DC9A0}" type="presParOf" srcId="{C9AA9505-ECE1-42DF-87C3-886D24417382}" destId="{318B9B42-706A-43DA-B553-C6305FAA36D1}" srcOrd="1" destOrd="0" presId="urn:microsoft.com/office/officeart/2005/8/layout/list1"/>
    <dgm:cxn modelId="{4ACCF8EB-AA04-4D9F-B92D-C42ABEEC565E}" type="presParOf" srcId="{9AB0E9E1-693D-49C7-86B6-F41A440641C7}" destId="{DA6105B5-D33E-43E7-835B-BF1B6B7CF326}" srcOrd="1" destOrd="0" presId="urn:microsoft.com/office/officeart/2005/8/layout/list1"/>
    <dgm:cxn modelId="{B8211AC7-EE89-4254-B618-D239ED20E9F9}" type="presParOf" srcId="{9AB0E9E1-693D-49C7-86B6-F41A440641C7}" destId="{5C92009D-4F09-4251-AA97-47F638078752}" srcOrd="2" destOrd="0" presId="urn:microsoft.com/office/officeart/2005/8/layout/list1"/>
    <dgm:cxn modelId="{D8CC3EE6-5B86-4935-9E97-E2EE16FB342A}" type="presParOf" srcId="{9AB0E9E1-693D-49C7-86B6-F41A440641C7}" destId="{0E67192E-D6D8-4530-B829-B7D18038F692}" srcOrd="3" destOrd="0" presId="urn:microsoft.com/office/officeart/2005/8/layout/list1"/>
    <dgm:cxn modelId="{B32AE70D-34EE-4B0C-BE72-CE7B0635D238}" type="presParOf" srcId="{9AB0E9E1-693D-49C7-86B6-F41A440641C7}" destId="{F5A84F77-6DE5-4641-B549-2DE432777A91}" srcOrd="4" destOrd="0" presId="urn:microsoft.com/office/officeart/2005/8/layout/list1"/>
    <dgm:cxn modelId="{8E47F08B-1AFA-46C6-ABFE-C3FA3E7812E8}" type="presParOf" srcId="{F5A84F77-6DE5-4641-B549-2DE432777A91}" destId="{42EC8F70-0F4A-4D40-9122-EBD309E862C3}" srcOrd="0" destOrd="0" presId="urn:microsoft.com/office/officeart/2005/8/layout/list1"/>
    <dgm:cxn modelId="{3EA9901B-1609-4C67-8247-796A74F00CD3}" type="presParOf" srcId="{F5A84F77-6DE5-4641-B549-2DE432777A91}" destId="{6E7030AA-428A-47DE-870F-96769B3F2BEC}" srcOrd="1" destOrd="0" presId="urn:microsoft.com/office/officeart/2005/8/layout/list1"/>
    <dgm:cxn modelId="{FA825D47-C3E5-4D08-9685-ABE1078341B6}" type="presParOf" srcId="{9AB0E9E1-693D-49C7-86B6-F41A440641C7}" destId="{61789B4C-1545-4E85-B250-66CC779454F3}" srcOrd="5" destOrd="0" presId="urn:microsoft.com/office/officeart/2005/8/layout/list1"/>
    <dgm:cxn modelId="{6D7A1A78-B9E0-4659-816A-7AEFAB70E406}" type="presParOf" srcId="{9AB0E9E1-693D-49C7-86B6-F41A440641C7}" destId="{4FB75979-CF59-45C8-9206-3D7FF57AE514}" srcOrd="6" destOrd="0" presId="urn:microsoft.com/office/officeart/2005/8/layout/list1"/>
    <dgm:cxn modelId="{33527614-8381-4A78-ABAE-3891DB1278AA}" type="presParOf" srcId="{9AB0E9E1-693D-49C7-86B6-F41A440641C7}" destId="{26D3BA7C-0062-46AC-A9F1-8B25BF6EFE33}" srcOrd="7" destOrd="0" presId="urn:microsoft.com/office/officeart/2005/8/layout/list1"/>
    <dgm:cxn modelId="{3064F069-332F-4460-A596-4407E7B996DE}" type="presParOf" srcId="{9AB0E9E1-693D-49C7-86B6-F41A440641C7}" destId="{EF7DED17-0F68-4DA7-B4DB-8FA901163DDD}" srcOrd="8" destOrd="0" presId="urn:microsoft.com/office/officeart/2005/8/layout/list1"/>
    <dgm:cxn modelId="{D4077F22-753D-4C60-86F8-97BF885BCD4B}" type="presParOf" srcId="{EF7DED17-0F68-4DA7-B4DB-8FA901163DDD}" destId="{2D46D0A6-864D-4D6E-8B50-CBF3EDCBEE6C}" srcOrd="0" destOrd="0" presId="urn:microsoft.com/office/officeart/2005/8/layout/list1"/>
    <dgm:cxn modelId="{D3EB8162-70D2-4963-8F97-444AA29BEA5C}" type="presParOf" srcId="{EF7DED17-0F68-4DA7-B4DB-8FA901163DDD}" destId="{BAA207E4-27E2-479D-B75A-8670C66D7205}" srcOrd="1" destOrd="0" presId="urn:microsoft.com/office/officeart/2005/8/layout/list1"/>
    <dgm:cxn modelId="{24BDC465-7E25-435F-A681-978034736925}" type="presParOf" srcId="{9AB0E9E1-693D-49C7-86B6-F41A440641C7}" destId="{20A0D0E1-E343-4C9B-96D2-A8A1C831509B}" srcOrd="9" destOrd="0" presId="urn:microsoft.com/office/officeart/2005/8/layout/list1"/>
    <dgm:cxn modelId="{712B6BA4-6609-4A8E-9635-B06B641C4009}" type="presParOf" srcId="{9AB0E9E1-693D-49C7-86B6-F41A440641C7}" destId="{CEE7B4F2-BC8C-4538-B058-2C13BABC6F31}"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34FB80-E124-4E01-9E40-F328AC0FB7EA}" type="doc">
      <dgm:prSet loTypeId="urn:microsoft.com/office/officeart/2008/layout/VerticalAccentList" loCatId="list" qsTypeId="urn:microsoft.com/office/officeart/2005/8/quickstyle/simple1" qsCatId="simple" csTypeId="urn:microsoft.com/office/officeart/2005/8/colors/accent4_3" csCatId="accent4" phldr="1"/>
      <dgm:spPr/>
      <dgm:t>
        <a:bodyPr/>
        <a:lstStyle/>
        <a:p>
          <a:endParaRPr lang="en-US"/>
        </a:p>
      </dgm:t>
    </dgm:pt>
    <dgm:pt modelId="{8643BC5D-04AD-457F-93BA-4B4CB1DCA5D7}">
      <dgm:prSet phldrT="[Text]"/>
      <dgm:spPr/>
      <dgm:t>
        <a:bodyPr/>
        <a:lstStyle/>
        <a:p>
          <a:r>
            <a:rPr lang="en-US" b="1" i="0" dirty="0"/>
            <a:t>Character Filters</a:t>
          </a:r>
          <a:endParaRPr lang="en-US" dirty="0"/>
        </a:p>
      </dgm:t>
    </dgm:pt>
    <dgm:pt modelId="{885DEDCB-66B0-4E07-921F-96184A0B6E68}" type="parTrans" cxnId="{93FCA30B-857A-4491-8FBE-32AFC8C07CFE}">
      <dgm:prSet/>
      <dgm:spPr/>
      <dgm:t>
        <a:bodyPr/>
        <a:lstStyle/>
        <a:p>
          <a:endParaRPr lang="en-US"/>
        </a:p>
      </dgm:t>
    </dgm:pt>
    <dgm:pt modelId="{B157821C-60B8-43F4-BACC-BB62A630915C}" type="sibTrans" cxnId="{93FCA30B-857A-4491-8FBE-32AFC8C07CFE}">
      <dgm:prSet/>
      <dgm:spPr/>
      <dgm:t>
        <a:bodyPr/>
        <a:lstStyle/>
        <a:p>
          <a:endParaRPr lang="en-US"/>
        </a:p>
      </dgm:t>
    </dgm:pt>
    <dgm:pt modelId="{75E5114E-864C-4FEA-B3AB-39C3B1ADB536}">
      <dgm:prSet phldrT="[Text]"/>
      <dgm:spPr/>
      <dgm:t>
        <a:bodyPr/>
        <a:lstStyle/>
        <a:p>
          <a:r>
            <a:rPr lang="en-US" b="0" i="0" dirty="0"/>
            <a:t>removes undesirable characters from input: for example, the  character filter removes HTML tags, and indexes HTML text-content alone.</a:t>
          </a:r>
          <a:endParaRPr lang="en-US" dirty="0"/>
        </a:p>
      </dgm:t>
    </dgm:pt>
    <dgm:pt modelId="{66521E18-D44F-4BC3-8693-E832D8B866D1}" type="parTrans" cxnId="{5B8D4276-BB57-4442-802E-98833ADD183B}">
      <dgm:prSet/>
      <dgm:spPr/>
      <dgm:t>
        <a:bodyPr/>
        <a:lstStyle/>
        <a:p>
          <a:endParaRPr lang="en-US"/>
        </a:p>
      </dgm:t>
    </dgm:pt>
    <dgm:pt modelId="{4D11BB94-BA7A-4559-9E22-E4797AD1CAAC}" type="sibTrans" cxnId="{5B8D4276-BB57-4442-802E-98833ADD183B}">
      <dgm:prSet/>
      <dgm:spPr/>
      <dgm:t>
        <a:bodyPr/>
        <a:lstStyle/>
        <a:p>
          <a:endParaRPr lang="en-US"/>
        </a:p>
      </dgm:t>
    </dgm:pt>
    <dgm:pt modelId="{59687F49-E310-4750-97DC-3C7A0CFAD2EA}">
      <dgm:prSet phldrT="[Text]"/>
      <dgm:spPr/>
      <dgm:t>
        <a:bodyPr/>
        <a:lstStyle/>
        <a:p>
          <a:r>
            <a:rPr lang="en-US" b="1" i="0" dirty="0"/>
            <a:t>Tokenizers</a:t>
          </a:r>
          <a:r>
            <a:rPr lang="en-US" b="0" i="0" dirty="0"/>
            <a:t> </a:t>
          </a:r>
          <a:endParaRPr lang="en-US" dirty="0"/>
        </a:p>
      </dgm:t>
    </dgm:pt>
    <dgm:pt modelId="{0B0BC056-046F-49FD-81E8-0D746424ACAF}" type="parTrans" cxnId="{4C8FB61B-3AF4-4F62-89BB-F3607FEA6515}">
      <dgm:prSet/>
      <dgm:spPr/>
      <dgm:t>
        <a:bodyPr/>
        <a:lstStyle/>
        <a:p>
          <a:endParaRPr lang="en-US"/>
        </a:p>
      </dgm:t>
    </dgm:pt>
    <dgm:pt modelId="{6C6300F9-FDF3-4643-B76D-CAD55B112F51}" type="sibTrans" cxnId="{4C8FB61B-3AF4-4F62-89BB-F3607FEA6515}">
      <dgm:prSet/>
      <dgm:spPr/>
      <dgm:t>
        <a:bodyPr/>
        <a:lstStyle/>
        <a:p>
          <a:endParaRPr lang="en-US"/>
        </a:p>
      </dgm:t>
    </dgm:pt>
    <dgm:pt modelId="{3A93087B-1907-4A2A-9F21-78549D4FC7FE}">
      <dgm:prSet phldrT="[Text]"/>
      <dgm:spPr/>
      <dgm:t>
        <a:bodyPr/>
        <a:lstStyle/>
        <a:p>
          <a:r>
            <a:rPr lang="en-US" b="0" i="0" dirty="0"/>
            <a:t>split input-strings into individual </a:t>
          </a:r>
          <a:r>
            <a:rPr lang="en-US" b="0" i="1" dirty="0"/>
            <a:t>tokens</a:t>
          </a:r>
          <a:r>
            <a:rPr lang="en-US" b="0" i="0" dirty="0"/>
            <a:t>, which together are made into a </a:t>
          </a:r>
          <a:r>
            <a:rPr lang="en-US" b="0" i="1" dirty="0"/>
            <a:t>token stream</a:t>
          </a:r>
          <a:r>
            <a:rPr lang="en-US" b="0" i="0" dirty="0"/>
            <a:t>. The nature of the decision-making whereby splits are made differs across tokenizers.</a:t>
          </a:r>
          <a:endParaRPr lang="en-US" dirty="0"/>
        </a:p>
      </dgm:t>
    </dgm:pt>
    <dgm:pt modelId="{2095A9A9-C4F3-4111-960F-4FCCDCA49F25}" type="parTrans" cxnId="{6D8B10D2-B07E-474B-889E-C8BE094FA501}">
      <dgm:prSet/>
      <dgm:spPr/>
      <dgm:t>
        <a:bodyPr/>
        <a:lstStyle/>
        <a:p>
          <a:endParaRPr lang="en-US"/>
        </a:p>
      </dgm:t>
    </dgm:pt>
    <dgm:pt modelId="{C2425093-FDB2-4F43-AFF7-5D13790C6634}" type="sibTrans" cxnId="{6D8B10D2-B07E-474B-889E-C8BE094FA501}">
      <dgm:prSet/>
      <dgm:spPr/>
      <dgm:t>
        <a:bodyPr/>
        <a:lstStyle/>
        <a:p>
          <a:endParaRPr lang="en-US"/>
        </a:p>
      </dgm:t>
    </dgm:pt>
    <dgm:pt modelId="{E927DDE8-873F-4F0C-9C76-BC1C0880EC78}">
      <dgm:prSet phldrT="[Text]"/>
      <dgm:spPr/>
      <dgm:t>
        <a:bodyPr/>
        <a:lstStyle/>
        <a:p>
          <a:r>
            <a:rPr lang="en-US" b="1" i="0" dirty="0"/>
            <a:t>Token Filters</a:t>
          </a:r>
          <a:endParaRPr lang="en-US" dirty="0"/>
        </a:p>
      </dgm:t>
    </dgm:pt>
    <dgm:pt modelId="{1C0392AD-C6BF-4450-B70E-F95DF6782E3A}" type="parTrans" cxnId="{2A13A939-1981-4335-B5CC-3F9EF416CBC2}">
      <dgm:prSet/>
      <dgm:spPr/>
      <dgm:t>
        <a:bodyPr/>
        <a:lstStyle/>
        <a:p>
          <a:endParaRPr lang="en-US"/>
        </a:p>
      </dgm:t>
    </dgm:pt>
    <dgm:pt modelId="{146D98D6-A884-4CC2-B4A3-C2CA95B1CAF2}" type="sibTrans" cxnId="{2A13A939-1981-4335-B5CC-3F9EF416CBC2}">
      <dgm:prSet/>
      <dgm:spPr/>
      <dgm:t>
        <a:bodyPr/>
        <a:lstStyle/>
        <a:p>
          <a:endParaRPr lang="en-US"/>
        </a:p>
      </dgm:t>
    </dgm:pt>
    <dgm:pt modelId="{1DB5CA56-7530-4765-8CF3-E01875371D52}">
      <dgm:prSet phldrT="[Text]"/>
      <dgm:spPr/>
      <dgm:t>
        <a:bodyPr/>
        <a:lstStyle/>
        <a:p>
          <a:r>
            <a:rPr lang="en-US" b="0" i="0" dirty="0"/>
            <a:t>performing additional post-processing on each token in the stream provided by the tokenizer. This may include reducing tokens to the </a:t>
          </a:r>
          <a:r>
            <a:rPr lang="en-US" b="0" i="1" dirty="0"/>
            <a:t>stems</a:t>
          </a:r>
          <a:r>
            <a:rPr lang="en-US" b="0" i="0" dirty="0"/>
            <a:t> of the dictionary-based words from which they were derived or removing any remaining punctuation from tokens</a:t>
          </a:r>
          <a:endParaRPr lang="en-US" dirty="0"/>
        </a:p>
      </dgm:t>
    </dgm:pt>
    <dgm:pt modelId="{391E4E2C-8210-4523-B200-564096BD3945}" type="parTrans" cxnId="{50ECC150-CF18-4A5E-B911-88BB122425C0}">
      <dgm:prSet/>
      <dgm:spPr/>
      <dgm:t>
        <a:bodyPr/>
        <a:lstStyle/>
        <a:p>
          <a:endParaRPr lang="en-US"/>
        </a:p>
      </dgm:t>
    </dgm:pt>
    <dgm:pt modelId="{7AC4ADA9-A38A-4AE0-B5AF-97F1B9635AF5}" type="sibTrans" cxnId="{50ECC150-CF18-4A5E-B911-88BB122425C0}">
      <dgm:prSet/>
      <dgm:spPr/>
      <dgm:t>
        <a:bodyPr/>
        <a:lstStyle/>
        <a:p>
          <a:endParaRPr lang="en-US"/>
        </a:p>
      </dgm:t>
    </dgm:pt>
    <dgm:pt modelId="{0F81A963-18A3-47F0-8ED8-9AA3AAEFF8CD}" type="pres">
      <dgm:prSet presAssocID="{F734FB80-E124-4E01-9E40-F328AC0FB7EA}" presName="Name0" presStyleCnt="0">
        <dgm:presLayoutVars>
          <dgm:chMax/>
          <dgm:chPref/>
          <dgm:dir/>
        </dgm:presLayoutVars>
      </dgm:prSet>
      <dgm:spPr/>
    </dgm:pt>
    <dgm:pt modelId="{3A4FAFFC-D703-4B54-93D7-6799B2DA4BAA}" type="pres">
      <dgm:prSet presAssocID="{8643BC5D-04AD-457F-93BA-4B4CB1DCA5D7}" presName="parenttextcomposite" presStyleCnt="0"/>
      <dgm:spPr/>
    </dgm:pt>
    <dgm:pt modelId="{E4EFD726-705E-4913-9AD8-701A5059AD1E}" type="pres">
      <dgm:prSet presAssocID="{8643BC5D-04AD-457F-93BA-4B4CB1DCA5D7}" presName="parenttext" presStyleLbl="revTx" presStyleIdx="0" presStyleCnt="3">
        <dgm:presLayoutVars>
          <dgm:chMax/>
          <dgm:chPref val="2"/>
          <dgm:bulletEnabled val="1"/>
        </dgm:presLayoutVars>
      </dgm:prSet>
      <dgm:spPr/>
    </dgm:pt>
    <dgm:pt modelId="{A0469DC9-624A-480A-BF60-F1959F1A40FE}" type="pres">
      <dgm:prSet presAssocID="{8643BC5D-04AD-457F-93BA-4B4CB1DCA5D7}" presName="composite" presStyleCnt="0"/>
      <dgm:spPr/>
    </dgm:pt>
    <dgm:pt modelId="{42BA2AC1-C33F-41EF-8161-E824DC73891A}" type="pres">
      <dgm:prSet presAssocID="{8643BC5D-04AD-457F-93BA-4B4CB1DCA5D7}" presName="chevron1" presStyleLbl="alignNode1" presStyleIdx="0" presStyleCnt="21"/>
      <dgm:spPr/>
    </dgm:pt>
    <dgm:pt modelId="{B02F2034-90D4-49E8-8C16-7F466D488373}" type="pres">
      <dgm:prSet presAssocID="{8643BC5D-04AD-457F-93BA-4B4CB1DCA5D7}" presName="chevron2" presStyleLbl="alignNode1" presStyleIdx="1" presStyleCnt="21"/>
      <dgm:spPr/>
    </dgm:pt>
    <dgm:pt modelId="{C9976376-78B5-4398-9A39-ADEEB4ABEEEA}" type="pres">
      <dgm:prSet presAssocID="{8643BC5D-04AD-457F-93BA-4B4CB1DCA5D7}" presName="chevron3" presStyleLbl="alignNode1" presStyleIdx="2" presStyleCnt="21"/>
      <dgm:spPr/>
    </dgm:pt>
    <dgm:pt modelId="{8DC33D2B-90F2-40A1-82D6-0393647F47B5}" type="pres">
      <dgm:prSet presAssocID="{8643BC5D-04AD-457F-93BA-4B4CB1DCA5D7}" presName="chevron4" presStyleLbl="alignNode1" presStyleIdx="3" presStyleCnt="21"/>
      <dgm:spPr/>
    </dgm:pt>
    <dgm:pt modelId="{9D008F72-DA64-4278-BE49-9E30BF7ACC3C}" type="pres">
      <dgm:prSet presAssocID="{8643BC5D-04AD-457F-93BA-4B4CB1DCA5D7}" presName="chevron5" presStyleLbl="alignNode1" presStyleIdx="4" presStyleCnt="21"/>
      <dgm:spPr/>
    </dgm:pt>
    <dgm:pt modelId="{C0821045-FCBF-40F4-94B1-8A3248059CAB}" type="pres">
      <dgm:prSet presAssocID="{8643BC5D-04AD-457F-93BA-4B4CB1DCA5D7}" presName="chevron6" presStyleLbl="alignNode1" presStyleIdx="5" presStyleCnt="21"/>
      <dgm:spPr/>
    </dgm:pt>
    <dgm:pt modelId="{B5F2F0D4-C237-47C0-A9A3-29BDE629E89A}" type="pres">
      <dgm:prSet presAssocID="{8643BC5D-04AD-457F-93BA-4B4CB1DCA5D7}" presName="chevron7" presStyleLbl="alignNode1" presStyleIdx="6" presStyleCnt="21"/>
      <dgm:spPr/>
    </dgm:pt>
    <dgm:pt modelId="{C5FAC7CE-1CA8-4051-A2F0-3930692E5439}" type="pres">
      <dgm:prSet presAssocID="{8643BC5D-04AD-457F-93BA-4B4CB1DCA5D7}" presName="childtext" presStyleLbl="solidFgAcc1" presStyleIdx="0" presStyleCnt="3">
        <dgm:presLayoutVars>
          <dgm:chMax/>
          <dgm:chPref val="0"/>
          <dgm:bulletEnabled val="1"/>
        </dgm:presLayoutVars>
      </dgm:prSet>
      <dgm:spPr/>
    </dgm:pt>
    <dgm:pt modelId="{53CEF5F3-F266-4D64-9938-994318AD6D0C}" type="pres">
      <dgm:prSet presAssocID="{B157821C-60B8-43F4-BACC-BB62A630915C}" presName="sibTrans" presStyleCnt="0"/>
      <dgm:spPr/>
    </dgm:pt>
    <dgm:pt modelId="{B5ED922C-9DD1-4176-86A0-3B6B63D1E533}" type="pres">
      <dgm:prSet presAssocID="{59687F49-E310-4750-97DC-3C7A0CFAD2EA}" presName="parenttextcomposite" presStyleCnt="0"/>
      <dgm:spPr/>
    </dgm:pt>
    <dgm:pt modelId="{4F1F6607-728B-4E81-B5AE-7EC71DC0ACCF}" type="pres">
      <dgm:prSet presAssocID="{59687F49-E310-4750-97DC-3C7A0CFAD2EA}" presName="parenttext" presStyleLbl="revTx" presStyleIdx="1" presStyleCnt="3">
        <dgm:presLayoutVars>
          <dgm:chMax/>
          <dgm:chPref val="2"/>
          <dgm:bulletEnabled val="1"/>
        </dgm:presLayoutVars>
      </dgm:prSet>
      <dgm:spPr/>
    </dgm:pt>
    <dgm:pt modelId="{42952D5B-E212-4882-A689-8C6A24DAAA05}" type="pres">
      <dgm:prSet presAssocID="{59687F49-E310-4750-97DC-3C7A0CFAD2EA}" presName="composite" presStyleCnt="0"/>
      <dgm:spPr/>
    </dgm:pt>
    <dgm:pt modelId="{EC0E2738-E41F-4EB8-9687-723C941C811F}" type="pres">
      <dgm:prSet presAssocID="{59687F49-E310-4750-97DC-3C7A0CFAD2EA}" presName="chevron1" presStyleLbl="alignNode1" presStyleIdx="7" presStyleCnt="21"/>
      <dgm:spPr/>
    </dgm:pt>
    <dgm:pt modelId="{76C4B11B-FCAC-4F02-AB4A-562FEE00DD5F}" type="pres">
      <dgm:prSet presAssocID="{59687F49-E310-4750-97DC-3C7A0CFAD2EA}" presName="chevron2" presStyleLbl="alignNode1" presStyleIdx="8" presStyleCnt="21"/>
      <dgm:spPr/>
    </dgm:pt>
    <dgm:pt modelId="{6D03FD36-97DF-4D04-819D-0770489FA699}" type="pres">
      <dgm:prSet presAssocID="{59687F49-E310-4750-97DC-3C7A0CFAD2EA}" presName="chevron3" presStyleLbl="alignNode1" presStyleIdx="9" presStyleCnt="21"/>
      <dgm:spPr/>
    </dgm:pt>
    <dgm:pt modelId="{36EF9271-1462-408B-9624-EABAC6E46205}" type="pres">
      <dgm:prSet presAssocID="{59687F49-E310-4750-97DC-3C7A0CFAD2EA}" presName="chevron4" presStyleLbl="alignNode1" presStyleIdx="10" presStyleCnt="21"/>
      <dgm:spPr/>
    </dgm:pt>
    <dgm:pt modelId="{96FE3849-9403-4AE5-A285-7634151EAACA}" type="pres">
      <dgm:prSet presAssocID="{59687F49-E310-4750-97DC-3C7A0CFAD2EA}" presName="chevron5" presStyleLbl="alignNode1" presStyleIdx="11" presStyleCnt="21"/>
      <dgm:spPr/>
    </dgm:pt>
    <dgm:pt modelId="{2C404A16-EB54-456B-9238-511B1CAFFF38}" type="pres">
      <dgm:prSet presAssocID="{59687F49-E310-4750-97DC-3C7A0CFAD2EA}" presName="chevron6" presStyleLbl="alignNode1" presStyleIdx="12" presStyleCnt="21"/>
      <dgm:spPr/>
    </dgm:pt>
    <dgm:pt modelId="{EEF92B26-7C10-4566-A988-6B897ABBF608}" type="pres">
      <dgm:prSet presAssocID="{59687F49-E310-4750-97DC-3C7A0CFAD2EA}" presName="chevron7" presStyleLbl="alignNode1" presStyleIdx="13" presStyleCnt="21"/>
      <dgm:spPr/>
    </dgm:pt>
    <dgm:pt modelId="{A85A9779-81A5-4598-B252-5397C3490FDD}" type="pres">
      <dgm:prSet presAssocID="{59687F49-E310-4750-97DC-3C7A0CFAD2EA}" presName="childtext" presStyleLbl="solidFgAcc1" presStyleIdx="1" presStyleCnt="3">
        <dgm:presLayoutVars>
          <dgm:chMax/>
          <dgm:chPref val="0"/>
          <dgm:bulletEnabled val="1"/>
        </dgm:presLayoutVars>
      </dgm:prSet>
      <dgm:spPr/>
    </dgm:pt>
    <dgm:pt modelId="{A3C6A64D-EFEF-4EB0-901B-7F1553311967}" type="pres">
      <dgm:prSet presAssocID="{6C6300F9-FDF3-4643-B76D-CAD55B112F51}" presName="sibTrans" presStyleCnt="0"/>
      <dgm:spPr/>
    </dgm:pt>
    <dgm:pt modelId="{4EE96DFA-0648-4CBB-AACF-6F4E253EBC53}" type="pres">
      <dgm:prSet presAssocID="{E927DDE8-873F-4F0C-9C76-BC1C0880EC78}" presName="parenttextcomposite" presStyleCnt="0"/>
      <dgm:spPr/>
    </dgm:pt>
    <dgm:pt modelId="{1DE20B37-DADF-44D1-BB7C-7646DE00AECD}" type="pres">
      <dgm:prSet presAssocID="{E927DDE8-873F-4F0C-9C76-BC1C0880EC78}" presName="parenttext" presStyleLbl="revTx" presStyleIdx="2" presStyleCnt="3">
        <dgm:presLayoutVars>
          <dgm:chMax/>
          <dgm:chPref val="2"/>
          <dgm:bulletEnabled val="1"/>
        </dgm:presLayoutVars>
      </dgm:prSet>
      <dgm:spPr/>
    </dgm:pt>
    <dgm:pt modelId="{42ABF01A-DC28-4036-B04E-D7AAC1D030FF}" type="pres">
      <dgm:prSet presAssocID="{E927DDE8-873F-4F0C-9C76-BC1C0880EC78}" presName="composite" presStyleCnt="0"/>
      <dgm:spPr/>
    </dgm:pt>
    <dgm:pt modelId="{3D388CF8-4111-430C-A1A7-D7D89C85FB37}" type="pres">
      <dgm:prSet presAssocID="{E927DDE8-873F-4F0C-9C76-BC1C0880EC78}" presName="chevron1" presStyleLbl="alignNode1" presStyleIdx="14" presStyleCnt="21"/>
      <dgm:spPr/>
    </dgm:pt>
    <dgm:pt modelId="{31E087A2-43DC-41E5-A9D9-8BB7CFCC5E73}" type="pres">
      <dgm:prSet presAssocID="{E927DDE8-873F-4F0C-9C76-BC1C0880EC78}" presName="chevron2" presStyleLbl="alignNode1" presStyleIdx="15" presStyleCnt="21"/>
      <dgm:spPr/>
    </dgm:pt>
    <dgm:pt modelId="{C3DE1E44-63EC-4F6E-945B-FD05208C2021}" type="pres">
      <dgm:prSet presAssocID="{E927DDE8-873F-4F0C-9C76-BC1C0880EC78}" presName="chevron3" presStyleLbl="alignNode1" presStyleIdx="16" presStyleCnt="21"/>
      <dgm:spPr/>
    </dgm:pt>
    <dgm:pt modelId="{37E8E59C-F534-4D53-A94D-2BA526B733B7}" type="pres">
      <dgm:prSet presAssocID="{E927DDE8-873F-4F0C-9C76-BC1C0880EC78}" presName="chevron4" presStyleLbl="alignNode1" presStyleIdx="17" presStyleCnt="21"/>
      <dgm:spPr/>
    </dgm:pt>
    <dgm:pt modelId="{13EFC617-BCB7-4995-B067-8E16C6E61BB2}" type="pres">
      <dgm:prSet presAssocID="{E927DDE8-873F-4F0C-9C76-BC1C0880EC78}" presName="chevron5" presStyleLbl="alignNode1" presStyleIdx="18" presStyleCnt="21"/>
      <dgm:spPr/>
    </dgm:pt>
    <dgm:pt modelId="{9189119C-1835-4BE8-BF55-3D6209108F1A}" type="pres">
      <dgm:prSet presAssocID="{E927DDE8-873F-4F0C-9C76-BC1C0880EC78}" presName="chevron6" presStyleLbl="alignNode1" presStyleIdx="19" presStyleCnt="21"/>
      <dgm:spPr/>
    </dgm:pt>
    <dgm:pt modelId="{FE71C4F0-1695-49CD-A8DB-394733B16C61}" type="pres">
      <dgm:prSet presAssocID="{E927DDE8-873F-4F0C-9C76-BC1C0880EC78}" presName="chevron7" presStyleLbl="alignNode1" presStyleIdx="20" presStyleCnt="21"/>
      <dgm:spPr/>
    </dgm:pt>
    <dgm:pt modelId="{87602CFB-D5C3-4B61-ABC2-86935DD3C71D}" type="pres">
      <dgm:prSet presAssocID="{E927DDE8-873F-4F0C-9C76-BC1C0880EC78}" presName="childtext" presStyleLbl="solidFgAcc1" presStyleIdx="2" presStyleCnt="3">
        <dgm:presLayoutVars>
          <dgm:chMax/>
          <dgm:chPref val="0"/>
          <dgm:bulletEnabled val="1"/>
        </dgm:presLayoutVars>
      </dgm:prSet>
      <dgm:spPr/>
    </dgm:pt>
  </dgm:ptLst>
  <dgm:cxnLst>
    <dgm:cxn modelId="{93FCA30B-857A-4491-8FBE-32AFC8C07CFE}" srcId="{F734FB80-E124-4E01-9E40-F328AC0FB7EA}" destId="{8643BC5D-04AD-457F-93BA-4B4CB1DCA5D7}" srcOrd="0" destOrd="0" parTransId="{885DEDCB-66B0-4E07-921F-96184A0B6E68}" sibTransId="{B157821C-60B8-43F4-BACC-BB62A630915C}"/>
    <dgm:cxn modelId="{8DABF218-3E16-4F4F-A3B7-F3009CC146C9}" type="presOf" srcId="{8643BC5D-04AD-457F-93BA-4B4CB1DCA5D7}" destId="{E4EFD726-705E-4913-9AD8-701A5059AD1E}" srcOrd="0" destOrd="0" presId="urn:microsoft.com/office/officeart/2008/layout/VerticalAccentList"/>
    <dgm:cxn modelId="{4C8FB61B-3AF4-4F62-89BB-F3607FEA6515}" srcId="{F734FB80-E124-4E01-9E40-F328AC0FB7EA}" destId="{59687F49-E310-4750-97DC-3C7A0CFAD2EA}" srcOrd="1" destOrd="0" parTransId="{0B0BC056-046F-49FD-81E8-0D746424ACAF}" sibTransId="{6C6300F9-FDF3-4643-B76D-CAD55B112F51}"/>
    <dgm:cxn modelId="{3C9FB01C-1821-4FDB-B760-68B537FAFEDF}" type="presOf" srcId="{75E5114E-864C-4FEA-B3AB-39C3B1ADB536}" destId="{C5FAC7CE-1CA8-4051-A2F0-3930692E5439}" srcOrd="0" destOrd="0" presId="urn:microsoft.com/office/officeart/2008/layout/VerticalAccentList"/>
    <dgm:cxn modelId="{328F0C23-0F2B-45E8-A26B-83D4AD3EB7AD}" type="presOf" srcId="{3A93087B-1907-4A2A-9F21-78549D4FC7FE}" destId="{A85A9779-81A5-4598-B252-5397C3490FDD}" srcOrd="0" destOrd="0" presId="urn:microsoft.com/office/officeart/2008/layout/VerticalAccentList"/>
    <dgm:cxn modelId="{2A13A939-1981-4335-B5CC-3F9EF416CBC2}" srcId="{F734FB80-E124-4E01-9E40-F328AC0FB7EA}" destId="{E927DDE8-873F-4F0C-9C76-BC1C0880EC78}" srcOrd="2" destOrd="0" parTransId="{1C0392AD-C6BF-4450-B70E-F95DF6782E3A}" sibTransId="{146D98D6-A884-4CC2-B4A3-C2CA95B1CAF2}"/>
    <dgm:cxn modelId="{50ECC150-CF18-4A5E-B911-88BB122425C0}" srcId="{E927DDE8-873F-4F0C-9C76-BC1C0880EC78}" destId="{1DB5CA56-7530-4765-8CF3-E01875371D52}" srcOrd="0" destOrd="0" parTransId="{391E4E2C-8210-4523-B200-564096BD3945}" sibTransId="{7AC4ADA9-A38A-4AE0-B5AF-97F1B9635AF5}"/>
    <dgm:cxn modelId="{5B8D4276-BB57-4442-802E-98833ADD183B}" srcId="{8643BC5D-04AD-457F-93BA-4B4CB1DCA5D7}" destId="{75E5114E-864C-4FEA-B3AB-39C3B1ADB536}" srcOrd="0" destOrd="0" parTransId="{66521E18-D44F-4BC3-8693-E832D8B866D1}" sibTransId="{4D11BB94-BA7A-4559-9E22-E4797AD1CAAC}"/>
    <dgm:cxn modelId="{5978E183-03A2-4B1F-AAD8-9B1A0D2F2A95}" type="presOf" srcId="{1DB5CA56-7530-4765-8CF3-E01875371D52}" destId="{87602CFB-D5C3-4B61-ABC2-86935DD3C71D}" srcOrd="0" destOrd="0" presId="urn:microsoft.com/office/officeart/2008/layout/VerticalAccentList"/>
    <dgm:cxn modelId="{6D6F2584-D759-4CD0-9BCC-C12570D342BE}" type="presOf" srcId="{59687F49-E310-4750-97DC-3C7A0CFAD2EA}" destId="{4F1F6607-728B-4E81-B5AE-7EC71DC0ACCF}" srcOrd="0" destOrd="0" presId="urn:microsoft.com/office/officeart/2008/layout/VerticalAccentList"/>
    <dgm:cxn modelId="{F5CF80AA-DEA7-4617-9DC9-076BF3E64358}" type="presOf" srcId="{E927DDE8-873F-4F0C-9C76-BC1C0880EC78}" destId="{1DE20B37-DADF-44D1-BB7C-7646DE00AECD}" srcOrd="0" destOrd="0" presId="urn:microsoft.com/office/officeart/2008/layout/VerticalAccentList"/>
    <dgm:cxn modelId="{0388F8C9-7618-482E-B4AD-710328F0EE29}" type="presOf" srcId="{F734FB80-E124-4E01-9E40-F328AC0FB7EA}" destId="{0F81A963-18A3-47F0-8ED8-9AA3AAEFF8CD}" srcOrd="0" destOrd="0" presId="urn:microsoft.com/office/officeart/2008/layout/VerticalAccentList"/>
    <dgm:cxn modelId="{6D8B10D2-B07E-474B-889E-C8BE094FA501}" srcId="{59687F49-E310-4750-97DC-3C7A0CFAD2EA}" destId="{3A93087B-1907-4A2A-9F21-78549D4FC7FE}" srcOrd="0" destOrd="0" parTransId="{2095A9A9-C4F3-4111-960F-4FCCDCA49F25}" sibTransId="{C2425093-FDB2-4F43-AFF7-5D13790C6634}"/>
    <dgm:cxn modelId="{6FF943F5-8463-4FED-9A3C-C2F1E169BDF7}" type="presParOf" srcId="{0F81A963-18A3-47F0-8ED8-9AA3AAEFF8CD}" destId="{3A4FAFFC-D703-4B54-93D7-6799B2DA4BAA}" srcOrd="0" destOrd="0" presId="urn:microsoft.com/office/officeart/2008/layout/VerticalAccentList"/>
    <dgm:cxn modelId="{7F5786ED-069A-4190-9FE1-595E52D7BB6F}" type="presParOf" srcId="{3A4FAFFC-D703-4B54-93D7-6799B2DA4BAA}" destId="{E4EFD726-705E-4913-9AD8-701A5059AD1E}" srcOrd="0" destOrd="0" presId="urn:microsoft.com/office/officeart/2008/layout/VerticalAccentList"/>
    <dgm:cxn modelId="{4CFF0080-F3E2-49FF-84DE-E1C65B6B8233}" type="presParOf" srcId="{0F81A963-18A3-47F0-8ED8-9AA3AAEFF8CD}" destId="{A0469DC9-624A-480A-BF60-F1959F1A40FE}" srcOrd="1" destOrd="0" presId="urn:microsoft.com/office/officeart/2008/layout/VerticalAccentList"/>
    <dgm:cxn modelId="{2ABF6490-AB9B-45A7-B793-B0FF1A8F7CE4}" type="presParOf" srcId="{A0469DC9-624A-480A-BF60-F1959F1A40FE}" destId="{42BA2AC1-C33F-41EF-8161-E824DC73891A}" srcOrd="0" destOrd="0" presId="urn:microsoft.com/office/officeart/2008/layout/VerticalAccentList"/>
    <dgm:cxn modelId="{2368692B-4162-4A73-8221-E917FECF74EE}" type="presParOf" srcId="{A0469DC9-624A-480A-BF60-F1959F1A40FE}" destId="{B02F2034-90D4-49E8-8C16-7F466D488373}" srcOrd="1" destOrd="0" presId="urn:microsoft.com/office/officeart/2008/layout/VerticalAccentList"/>
    <dgm:cxn modelId="{063A00D2-D7B8-42C1-A265-9EC58CCD4FDD}" type="presParOf" srcId="{A0469DC9-624A-480A-BF60-F1959F1A40FE}" destId="{C9976376-78B5-4398-9A39-ADEEB4ABEEEA}" srcOrd="2" destOrd="0" presId="urn:microsoft.com/office/officeart/2008/layout/VerticalAccentList"/>
    <dgm:cxn modelId="{EBD33472-5FAE-4CA7-B8A2-F3ACFDCE5256}" type="presParOf" srcId="{A0469DC9-624A-480A-BF60-F1959F1A40FE}" destId="{8DC33D2B-90F2-40A1-82D6-0393647F47B5}" srcOrd="3" destOrd="0" presId="urn:microsoft.com/office/officeart/2008/layout/VerticalAccentList"/>
    <dgm:cxn modelId="{81825276-39EF-446A-8C02-8C79FCE9EAB5}" type="presParOf" srcId="{A0469DC9-624A-480A-BF60-F1959F1A40FE}" destId="{9D008F72-DA64-4278-BE49-9E30BF7ACC3C}" srcOrd="4" destOrd="0" presId="urn:microsoft.com/office/officeart/2008/layout/VerticalAccentList"/>
    <dgm:cxn modelId="{C9EE3DEA-18EA-4A5F-AFA8-8E2897D9F64D}" type="presParOf" srcId="{A0469DC9-624A-480A-BF60-F1959F1A40FE}" destId="{C0821045-FCBF-40F4-94B1-8A3248059CAB}" srcOrd="5" destOrd="0" presId="urn:microsoft.com/office/officeart/2008/layout/VerticalAccentList"/>
    <dgm:cxn modelId="{1B5F8844-9AA5-4463-9A26-981F08F2B1B6}" type="presParOf" srcId="{A0469DC9-624A-480A-BF60-F1959F1A40FE}" destId="{B5F2F0D4-C237-47C0-A9A3-29BDE629E89A}" srcOrd="6" destOrd="0" presId="urn:microsoft.com/office/officeart/2008/layout/VerticalAccentList"/>
    <dgm:cxn modelId="{20EC4170-C546-4AE8-93E1-DABDB3AE27B7}" type="presParOf" srcId="{A0469DC9-624A-480A-BF60-F1959F1A40FE}" destId="{C5FAC7CE-1CA8-4051-A2F0-3930692E5439}" srcOrd="7" destOrd="0" presId="urn:microsoft.com/office/officeart/2008/layout/VerticalAccentList"/>
    <dgm:cxn modelId="{B13F428B-09E6-4170-96B8-CE646A876CD8}" type="presParOf" srcId="{0F81A963-18A3-47F0-8ED8-9AA3AAEFF8CD}" destId="{53CEF5F3-F266-4D64-9938-994318AD6D0C}" srcOrd="2" destOrd="0" presId="urn:microsoft.com/office/officeart/2008/layout/VerticalAccentList"/>
    <dgm:cxn modelId="{EF3832CF-CFFD-4ECF-A0A6-DC0AFECB2BD2}" type="presParOf" srcId="{0F81A963-18A3-47F0-8ED8-9AA3AAEFF8CD}" destId="{B5ED922C-9DD1-4176-86A0-3B6B63D1E533}" srcOrd="3" destOrd="0" presId="urn:microsoft.com/office/officeart/2008/layout/VerticalAccentList"/>
    <dgm:cxn modelId="{4686D3C0-A43E-4467-9CF1-942445C37ECD}" type="presParOf" srcId="{B5ED922C-9DD1-4176-86A0-3B6B63D1E533}" destId="{4F1F6607-728B-4E81-B5AE-7EC71DC0ACCF}" srcOrd="0" destOrd="0" presId="urn:microsoft.com/office/officeart/2008/layout/VerticalAccentList"/>
    <dgm:cxn modelId="{0C569102-CB67-45D9-85FE-A52F7CDDDA59}" type="presParOf" srcId="{0F81A963-18A3-47F0-8ED8-9AA3AAEFF8CD}" destId="{42952D5B-E212-4882-A689-8C6A24DAAA05}" srcOrd="4" destOrd="0" presId="urn:microsoft.com/office/officeart/2008/layout/VerticalAccentList"/>
    <dgm:cxn modelId="{8823A2AA-BCC8-48A7-B1C3-12B5073143F0}" type="presParOf" srcId="{42952D5B-E212-4882-A689-8C6A24DAAA05}" destId="{EC0E2738-E41F-4EB8-9687-723C941C811F}" srcOrd="0" destOrd="0" presId="urn:microsoft.com/office/officeart/2008/layout/VerticalAccentList"/>
    <dgm:cxn modelId="{3B627D69-39FC-4EB0-895F-F5BABDC77C4F}" type="presParOf" srcId="{42952D5B-E212-4882-A689-8C6A24DAAA05}" destId="{76C4B11B-FCAC-4F02-AB4A-562FEE00DD5F}" srcOrd="1" destOrd="0" presId="urn:microsoft.com/office/officeart/2008/layout/VerticalAccentList"/>
    <dgm:cxn modelId="{347DDD4A-8C4F-4FBF-971E-AA3660B916AD}" type="presParOf" srcId="{42952D5B-E212-4882-A689-8C6A24DAAA05}" destId="{6D03FD36-97DF-4D04-819D-0770489FA699}" srcOrd="2" destOrd="0" presId="urn:microsoft.com/office/officeart/2008/layout/VerticalAccentList"/>
    <dgm:cxn modelId="{6CD31D9E-D657-4EB1-92FC-6BFB9D5D9A0A}" type="presParOf" srcId="{42952D5B-E212-4882-A689-8C6A24DAAA05}" destId="{36EF9271-1462-408B-9624-EABAC6E46205}" srcOrd="3" destOrd="0" presId="urn:microsoft.com/office/officeart/2008/layout/VerticalAccentList"/>
    <dgm:cxn modelId="{8FAD0940-4691-40B6-8B34-0EDB2BEE2475}" type="presParOf" srcId="{42952D5B-E212-4882-A689-8C6A24DAAA05}" destId="{96FE3849-9403-4AE5-A285-7634151EAACA}" srcOrd="4" destOrd="0" presId="urn:microsoft.com/office/officeart/2008/layout/VerticalAccentList"/>
    <dgm:cxn modelId="{A5DEFC7D-9EBB-43DA-B6BD-64F505C267AA}" type="presParOf" srcId="{42952D5B-E212-4882-A689-8C6A24DAAA05}" destId="{2C404A16-EB54-456B-9238-511B1CAFFF38}" srcOrd="5" destOrd="0" presId="urn:microsoft.com/office/officeart/2008/layout/VerticalAccentList"/>
    <dgm:cxn modelId="{BE65969D-78D1-4597-B46F-DA6E558E4E12}" type="presParOf" srcId="{42952D5B-E212-4882-A689-8C6A24DAAA05}" destId="{EEF92B26-7C10-4566-A988-6B897ABBF608}" srcOrd="6" destOrd="0" presId="urn:microsoft.com/office/officeart/2008/layout/VerticalAccentList"/>
    <dgm:cxn modelId="{9A6BE377-038D-4748-8B4B-5DB0B69D624D}" type="presParOf" srcId="{42952D5B-E212-4882-A689-8C6A24DAAA05}" destId="{A85A9779-81A5-4598-B252-5397C3490FDD}" srcOrd="7" destOrd="0" presId="urn:microsoft.com/office/officeart/2008/layout/VerticalAccentList"/>
    <dgm:cxn modelId="{77DC2D37-914B-46B7-BF90-7AB0BC50842A}" type="presParOf" srcId="{0F81A963-18A3-47F0-8ED8-9AA3AAEFF8CD}" destId="{A3C6A64D-EFEF-4EB0-901B-7F1553311967}" srcOrd="5" destOrd="0" presId="urn:microsoft.com/office/officeart/2008/layout/VerticalAccentList"/>
    <dgm:cxn modelId="{05A5A270-E73A-4722-BC90-CB1100CEC4FE}" type="presParOf" srcId="{0F81A963-18A3-47F0-8ED8-9AA3AAEFF8CD}" destId="{4EE96DFA-0648-4CBB-AACF-6F4E253EBC53}" srcOrd="6" destOrd="0" presId="urn:microsoft.com/office/officeart/2008/layout/VerticalAccentList"/>
    <dgm:cxn modelId="{96D0EC22-A326-4B71-91D4-1BA98D3452F2}" type="presParOf" srcId="{4EE96DFA-0648-4CBB-AACF-6F4E253EBC53}" destId="{1DE20B37-DADF-44D1-BB7C-7646DE00AECD}" srcOrd="0" destOrd="0" presId="urn:microsoft.com/office/officeart/2008/layout/VerticalAccentList"/>
    <dgm:cxn modelId="{47D67686-8F7F-450C-9289-3590652454DC}" type="presParOf" srcId="{0F81A963-18A3-47F0-8ED8-9AA3AAEFF8CD}" destId="{42ABF01A-DC28-4036-B04E-D7AAC1D030FF}" srcOrd="7" destOrd="0" presId="urn:microsoft.com/office/officeart/2008/layout/VerticalAccentList"/>
    <dgm:cxn modelId="{CA37B4F0-056E-4684-94BD-AA6749B0412B}" type="presParOf" srcId="{42ABF01A-DC28-4036-B04E-D7AAC1D030FF}" destId="{3D388CF8-4111-430C-A1A7-D7D89C85FB37}" srcOrd="0" destOrd="0" presId="urn:microsoft.com/office/officeart/2008/layout/VerticalAccentList"/>
    <dgm:cxn modelId="{6CB9786D-C441-4952-8F68-7154BF54C644}" type="presParOf" srcId="{42ABF01A-DC28-4036-B04E-D7AAC1D030FF}" destId="{31E087A2-43DC-41E5-A9D9-8BB7CFCC5E73}" srcOrd="1" destOrd="0" presId="urn:microsoft.com/office/officeart/2008/layout/VerticalAccentList"/>
    <dgm:cxn modelId="{18566592-13DF-4938-A273-2B7C4C273E92}" type="presParOf" srcId="{42ABF01A-DC28-4036-B04E-D7AAC1D030FF}" destId="{C3DE1E44-63EC-4F6E-945B-FD05208C2021}" srcOrd="2" destOrd="0" presId="urn:microsoft.com/office/officeart/2008/layout/VerticalAccentList"/>
    <dgm:cxn modelId="{228663EA-B457-48EE-9FD9-9F9661615E4F}" type="presParOf" srcId="{42ABF01A-DC28-4036-B04E-D7AAC1D030FF}" destId="{37E8E59C-F534-4D53-A94D-2BA526B733B7}" srcOrd="3" destOrd="0" presId="urn:microsoft.com/office/officeart/2008/layout/VerticalAccentList"/>
    <dgm:cxn modelId="{F581F471-170E-46D1-8737-09EC98B32070}" type="presParOf" srcId="{42ABF01A-DC28-4036-B04E-D7AAC1D030FF}" destId="{13EFC617-BCB7-4995-B067-8E16C6E61BB2}" srcOrd="4" destOrd="0" presId="urn:microsoft.com/office/officeart/2008/layout/VerticalAccentList"/>
    <dgm:cxn modelId="{5617F937-0EC2-4766-ACFF-393916173338}" type="presParOf" srcId="{42ABF01A-DC28-4036-B04E-D7AAC1D030FF}" destId="{9189119C-1835-4BE8-BF55-3D6209108F1A}" srcOrd="5" destOrd="0" presId="urn:microsoft.com/office/officeart/2008/layout/VerticalAccentList"/>
    <dgm:cxn modelId="{268F7383-A747-4717-9EA8-87DE63BF64ED}" type="presParOf" srcId="{42ABF01A-DC28-4036-B04E-D7AAC1D030FF}" destId="{FE71C4F0-1695-49CD-A8DB-394733B16C61}" srcOrd="6" destOrd="0" presId="urn:microsoft.com/office/officeart/2008/layout/VerticalAccentList"/>
    <dgm:cxn modelId="{5456AE78-110E-45DB-B42B-9EDE6B1CBCD9}" type="presParOf" srcId="{42ABF01A-DC28-4036-B04E-D7AAC1D030FF}" destId="{87602CFB-D5C3-4B61-ABC2-86935DD3C71D}" srcOrd="7" destOrd="0" presId="urn:microsoft.com/office/officeart/2008/layout/VerticalAccen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6A4E27-B07D-4BD7-B355-23DFD57C080A}" type="doc">
      <dgm:prSet loTypeId="urn:microsoft.com/office/officeart/2008/layout/HorizontalMultiLevelHierarchy" loCatId="hierarchy" qsTypeId="urn:microsoft.com/office/officeart/2005/8/quickstyle/simple1" qsCatId="simple" csTypeId="urn:microsoft.com/office/officeart/2005/8/colors/accent4_4" csCatId="accent4" phldr="1"/>
      <dgm:spPr/>
      <dgm:t>
        <a:bodyPr/>
        <a:lstStyle/>
        <a:p>
          <a:endParaRPr lang="en-US"/>
        </a:p>
      </dgm:t>
    </dgm:pt>
    <dgm:pt modelId="{69608E43-7951-4FF8-99E3-9EC4EABED144}">
      <dgm:prSet phldrT="[Text]" custT="1"/>
      <dgm:spPr/>
      <dgm:t>
        <a:bodyPr/>
        <a:lstStyle/>
        <a:p>
          <a:r>
            <a:rPr lang="en-US" sz="2900" dirty="0"/>
            <a:t>Author</a:t>
          </a:r>
        </a:p>
        <a:p>
          <a:r>
            <a:rPr lang="en-US" sz="1600" dirty="0"/>
            <a:t>FirstName</a:t>
          </a:r>
        </a:p>
        <a:p>
          <a:r>
            <a:rPr lang="en-US" sz="1600" dirty="0" err="1"/>
            <a:t>LastName</a:t>
          </a:r>
          <a:br>
            <a:rPr lang="en-US" sz="1600" dirty="0"/>
          </a:br>
          <a:br>
            <a:rPr lang="en-US" sz="1600" dirty="0"/>
          </a:br>
          <a:r>
            <a:rPr lang="en-US" sz="1600" dirty="0"/>
            <a:t>List of Books</a:t>
          </a:r>
        </a:p>
      </dgm:t>
    </dgm:pt>
    <dgm:pt modelId="{00D2C4A3-551C-4ED7-ABE1-8BF20FF8533B}" type="parTrans" cxnId="{09642A33-B478-40DC-837F-05B76C55BC94}">
      <dgm:prSet/>
      <dgm:spPr/>
      <dgm:t>
        <a:bodyPr/>
        <a:lstStyle/>
        <a:p>
          <a:endParaRPr lang="en-US"/>
        </a:p>
      </dgm:t>
    </dgm:pt>
    <dgm:pt modelId="{CD5D27BE-4E09-4327-AFA5-E79E78D0D8F7}" type="sibTrans" cxnId="{09642A33-B478-40DC-837F-05B76C55BC94}">
      <dgm:prSet/>
      <dgm:spPr/>
      <dgm:t>
        <a:bodyPr/>
        <a:lstStyle/>
        <a:p>
          <a:endParaRPr lang="en-US"/>
        </a:p>
      </dgm:t>
    </dgm:pt>
    <dgm:pt modelId="{5E372D58-E25A-4028-AD40-CEB80E9CF3EE}">
      <dgm:prSet phldrT="[Text]" custT="1"/>
      <dgm:spPr/>
      <dgm:t>
        <a:bodyPr/>
        <a:lstStyle/>
        <a:p>
          <a:r>
            <a:rPr lang="en-US" sz="2400" dirty="0"/>
            <a:t>Book</a:t>
          </a:r>
          <a:br>
            <a:rPr lang="en-US" sz="2400" dirty="0"/>
          </a:br>
          <a:r>
            <a:rPr lang="en-US" sz="1100" dirty="0"/>
            <a:t>Title</a:t>
          </a:r>
          <a:br>
            <a:rPr lang="en-US" sz="1100" dirty="0"/>
          </a:br>
          <a:r>
            <a:rPr lang="en-US" sz="1100" dirty="0"/>
            <a:t>Author</a:t>
          </a:r>
        </a:p>
      </dgm:t>
    </dgm:pt>
    <dgm:pt modelId="{3F0F9B01-0817-4CF5-9B9E-A2F0E9EE331B}" type="parTrans" cxnId="{3CE19E8D-ACEF-477F-AA77-5C0BDC1C24B1}">
      <dgm:prSet/>
      <dgm:spPr/>
      <dgm:t>
        <a:bodyPr/>
        <a:lstStyle/>
        <a:p>
          <a:endParaRPr lang="en-US"/>
        </a:p>
      </dgm:t>
    </dgm:pt>
    <dgm:pt modelId="{5D0CD4EF-7764-4E75-8C8B-37B6898AE047}" type="sibTrans" cxnId="{3CE19E8D-ACEF-477F-AA77-5C0BDC1C24B1}">
      <dgm:prSet/>
      <dgm:spPr/>
      <dgm:t>
        <a:bodyPr/>
        <a:lstStyle/>
        <a:p>
          <a:endParaRPr lang="en-US"/>
        </a:p>
      </dgm:t>
    </dgm:pt>
    <dgm:pt modelId="{F19503B2-EDEC-48D1-9372-EA649581BF56}">
      <dgm:prSet phldrT="[Text]" custT="1"/>
      <dgm:spPr/>
      <dgm:t>
        <a:bodyPr/>
        <a:lstStyle/>
        <a:p>
          <a:r>
            <a:rPr lang="en-US" sz="2400" dirty="0"/>
            <a:t>Book</a:t>
          </a:r>
          <a:br>
            <a:rPr lang="en-US" sz="2400" dirty="0"/>
          </a:br>
          <a:r>
            <a:rPr lang="en-US" sz="1100" dirty="0"/>
            <a:t>Title</a:t>
          </a:r>
          <a:br>
            <a:rPr lang="en-US" sz="1100" dirty="0"/>
          </a:br>
          <a:r>
            <a:rPr lang="en-US" sz="1100" dirty="0"/>
            <a:t>Author</a:t>
          </a:r>
        </a:p>
      </dgm:t>
    </dgm:pt>
    <dgm:pt modelId="{0483F516-7F84-49B5-9068-548AB066090A}" type="parTrans" cxnId="{7D7A9106-6C81-4D5C-A628-855E62C45DF1}">
      <dgm:prSet/>
      <dgm:spPr/>
      <dgm:t>
        <a:bodyPr/>
        <a:lstStyle/>
        <a:p>
          <a:endParaRPr lang="en-US"/>
        </a:p>
      </dgm:t>
    </dgm:pt>
    <dgm:pt modelId="{42B05917-A3A0-478F-98EF-3007051D3BFB}" type="sibTrans" cxnId="{7D7A9106-6C81-4D5C-A628-855E62C45DF1}">
      <dgm:prSet/>
      <dgm:spPr/>
      <dgm:t>
        <a:bodyPr/>
        <a:lstStyle/>
        <a:p>
          <a:endParaRPr lang="en-US"/>
        </a:p>
      </dgm:t>
    </dgm:pt>
    <dgm:pt modelId="{DC0C7497-AD99-46CE-A555-EA486FA5BD2B}">
      <dgm:prSet phldrT="[Text]" custT="1"/>
      <dgm:spPr/>
      <dgm:t>
        <a:bodyPr/>
        <a:lstStyle/>
        <a:p>
          <a:r>
            <a:rPr lang="en-US" sz="2400" dirty="0"/>
            <a:t>Book</a:t>
          </a:r>
          <a:br>
            <a:rPr lang="en-US" sz="2400" dirty="0"/>
          </a:br>
          <a:r>
            <a:rPr lang="en-US" sz="1100" dirty="0"/>
            <a:t>Title</a:t>
          </a:r>
          <a:br>
            <a:rPr lang="en-US" sz="1100" dirty="0"/>
          </a:br>
          <a:r>
            <a:rPr lang="en-US" sz="1100" dirty="0"/>
            <a:t>Author</a:t>
          </a:r>
        </a:p>
      </dgm:t>
    </dgm:pt>
    <dgm:pt modelId="{3574BE5D-729B-4ECA-96EF-199032E73F3D}" type="parTrans" cxnId="{D2B3EB5C-10EE-4314-AB5E-C27B3F0EF92B}">
      <dgm:prSet/>
      <dgm:spPr/>
      <dgm:t>
        <a:bodyPr/>
        <a:lstStyle/>
        <a:p>
          <a:endParaRPr lang="en-US"/>
        </a:p>
      </dgm:t>
    </dgm:pt>
    <dgm:pt modelId="{DAC13E14-8D12-446F-B8AF-7A0D5E753B49}" type="sibTrans" cxnId="{D2B3EB5C-10EE-4314-AB5E-C27B3F0EF92B}">
      <dgm:prSet/>
      <dgm:spPr/>
      <dgm:t>
        <a:bodyPr/>
        <a:lstStyle/>
        <a:p>
          <a:endParaRPr lang="en-US"/>
        </a:p>
      </dgm:t>
    </dgm:pt>
    <dgm:pt modelId="{0EAD153A-A306-419D-9E42-B195EEBEE0CD}" type="pres">
      <dgm:prSet presAssocID="{4B6A4E27-B07D-4BD7-B355-23DFD57C080A}" presName="Name0" presStyleCnt="0">
        <dgm:presLayoutVars>
          <dgm:chPref val="1"/>
          <dgm:dir/>
          <dgm:animOne val="branch"/>
          <dgm:animLvl val="lvl"/>
          <dgm:resizeHandles val="exact"/>
        </dgm:presLayoutVars>
      </dgm:prSet>
      <dgm:spPr/>
    </dgm:pt>
    <dgm:pt modelId="{A9CA01DE-8AE6-418E-B3D6-F12256C78B40}" type="pres">
      <dgm:prSet presAssocID="{69608E43-7951-4FF8-99E3-9EC4EABED144}" presName="root1" presStyleCnt="0"/>
      <dgm:spPr/>
    </dgm:pt>
    <dgm:pt modelId="{73B67DD4-3C0B-4158-9CF6-1CECD9876577}" type="pres">
      <dgm:prSet presAssocID="{69608E43-7951-4FF8-99E3-9EC4EABED144}" presName="LevelOneTextNode" presStyleLbl="node0" presStyleIdx="0" presStyleCnt="1" custAng="5400000" custScaleX="290240" custScaleY="55342" custLinFactX="-81285" custLinFactNeighborX="-100000" custLinFactNeighborY="726">
        <dgm:presLayoutVars>
          <dgm:chPref val="3"/>
        </dgm:presLayoutVars>
      </dgm:prSet>
      <dgm:spPr/>
    </dgm:pt>
    <dgm:pt modelId="{4060A8AE-DFCE-4C28-8904-243CD90E0234}" type="pres">
      <dgm:prSet presAssocID="{69608E43-7951-4FF8-99E3-9EC4EABED144}" presName="level2hierChild" presStyleCnt="0"/>
      <dgm:spPr/>
    </dgm:pt>
    <dgm:pt modelId="{43AFD624-805C-42F1-A55C-77FD106C75F8}" type="pres">
      <dgm:prSet presAssocID="{3F0F9B01-0817-4CF5-9B9E-A2F0E9EE331B}" presName="conn2-1" presStyleLbl="parChTrans1D2" presStyleIdx="0" presStyleCnt="3"/>
      <dgm:spPr/>
    </dgm:pt>
    <dgm:pt modelId="{AEE9538E-1F52-48F3-BFB0-2EB1642DD3D0}" type="pres">
      <dgm:prSet presAssocID="{3F0F9B01-0817-4CF5-9B9E-A2F0E9EE331B}" presName="connTx" presStyleLbl="parChTrans1D2" presStyleIdx="0" presStyleCnt="3"/>
      <dgm:spPr/>
    </dgm:pt>
    <dgm:pt modelId="{C0922936-1F31-4AD0-B09A-5A55ACDE1E4C}" type="pres">
      <dgm:prSet presAssocID="{5E372D58-E25A-4028-AD40-CEB80E9CF3EE}" presName="root2" presStyleCnt="0"/>
      <dgm:spPr/>
    </dgm:pt>
    <dgm:pt modelId="{9FC4E238-A921-4519-978C-1C7A8E7070F0}" type="pres">
      <dgm:prSet presAssocID="{5E372D58-E25A-4028-AD40-CEB80E9CF3EE}" presName="LevelTwoTextNode" presStyleLbl="node2" presStyleIdx="0" presStyleCnt="3" custLinFactNeighborX="32711" custLinFactNeighborY="3850">
        <dgm:presLayoutVars>
          <dgm:chPref val="3"/>
        </dgm:presLayoutVars>
      </dgm:prSet>
      <dgm:spPr/>
    </dgm:pt>
    <dgm:pt modelId="{93E24B40-6C8A-4864-A740-04987ABE104D}" type="pres">
      <dgm:prSet presAssocID="{5E372D58-E25A-4028-AD40-CEB80E9CF3EE}" presName="level3hierChild" presStyleCnt="0"/>
      <dgm:spPr/>
    </dgm:pt>
    <dgm:pt modelId="{B8A8FA62-E68E-45B9-87F6-C8A90C1723AF}" type="pres">
      <dgm:prSet presAssocID="{0483F516-7F84-49B5-9068-548AB066090A}" presName="conn2-1" presStyleLbl="parChTrans1D2" presStyleIdx="1" presStyleCnt="3"/>
      <dgm:spPr/>
    </dgm:pt>
    <dgm:pt modelId="{8D871B12-1554-4B04-8F45-5D96FC07E01C}" type="pres">
      <dgm:prSet presAssocID="{0483F516-7F84-49B5-9068-548AB066090A}" presName="connTx" presStyleLbl="parChTrans1D2" presStyleIdx="1" presStyleCnt="3"/>
      <dgm:spPr/>
    </dgm:pt>
    <dgm:pt modelId="{49213107-A643-42C7-899A-29AC980ED36E}" type="pres">
      <dgm:prSet presAssocID="{F19503B2-EDEC-48D1-9372-EA649581BF56}" presName="root2" presStyleCnt="0"/>
      <dgm:spPr/>
    </dgm:pt>
    <dgm:pt modelId="{16E85407-FC30-4670-A00C-06D78EF995EE}" type="pres">
      <dgm:prSet presAssocID="{F19503B2-EDEC-48D1-9372-EA649581BF56}" presName="LevelTwoTextNode" presStyleLbl="node2" presStyleIdx="1" presStyleCnt="3" custLinFactNeighborX="33359" custLinFactNeighborY="4330">
        <dgm:presLayoutVars>
          <dgm:chPref val="3"/>
        </dgm:presLayoutVars>
      </dgm:prSet>
      <dgm:spPr/>
    </dgm:pt>
    <dgm:pt modelId="{B1E08F3C-829A-4DCD-9DB1-58004702D959}" type="pres">
      <dgm:prSet presAssocID="{F19503B2-EDEC-48D1-9372-EA649581BF56}" presName="level3hierChild" presStyleCnt="0"/>
      <dgm:spPr/>
    </dgm:pt>
    <dgm:pt modelId="{66DB52B2-965B-4000-A34D-F90F967FE8C1}" type="pres">
      <dgm:prSet presAssocID="{3574BE5D-729B-4ECA-96EF-199032E73F3D}" presName="conn2-1" presStyleLbl="parChTrans1D2" presStyleIdx="2" presStyleCnt="3"/>
      <dgm:spPr/>
    </dgm:pt>
    <dgm:pt modelId="{33ADC3BB-FEC0-469E-9E10-E05BA806939E}" type="pres">
      <dgm:prSet presAssocID="{3574BE5D-729B-4ECA-96EF-199032E73F3D}" presName="connTx" presStyleLbl="parChTrans1D2" presStyleIdx="2" presStyleCnt="3"/>
      <dgm:spPr/>
    </dgm:pt>
    <dgm:pt modelId="{464B2F07-4E1A-4A04-9382-A2D786B9868B}" type="pres">
      <dgm:prSet presAssocID="{DC0C7497-AD99-46CE-A555-EA486FA5BD2B}" presName="root2" presStyleCnt="0"/>
      <dgm:spPr/>
    </dgm:pt>
    <dgm:pt modelId="{5649792B-1B85-46CA-B879-8BEBB703266E}" type="pres">
      <dgm:prSet presAssocID="{DC0C7497-AD99-46CE-A555-EA486FA5BD2B}" presName="LevelTwoTextNode" presStyleLbl="node2" presStyleIdx="2" presStyleCnt="3" custLinFactNeighborX="32245" custLinFactNeighborY="0">
        <dgm:presLayoutVars>
          <dgm:chPref val="3"/>
        </dgm:presLayoutVars>
      </dgm:prSet>
      <dgm:spPr/>
    </dgm:pt>
    <dgm:pt modelId="{28889B03-E59D-44AE-883E-EC49C0B2E112}" type="pres">
      <dgm:prSet presAssocID="{DC0C7497-AD99-46CE-A555-EA486FA5BD2B}" presName="level3hierChild" presStyleCnt="0"/>
      <dgm:spPr/>
    </dgm:pt>
  </dgm:ptLst>
  <dgm:cxnLst>
    <dgm:cxn modelId="{7D7A9106-6C81-4D5C-A628-855E62C45DF1}" srcId="{69608E43-7951-4FF8-99E3-9EC4EABED144}" destId="{F19503B2-EDEC-48D1-9372-EA649581BF56}" srcOrd="1" destOrd="0" parTransId="{0483F516-7F84-49B5-9068-548AB066090A}" sibTransId="{42B05917-A3A0-478F-98EF-3007051D3BFB}"/>
    <dgm:cxn modelId="{3C62900F-7547-4D74-BBBE-EAD39DF665B3}" type="presOf" srcId="{3574BE5D-729B-4ECA-96EF-199032E73F3D}" destId="{33ADC3BB-FEC0-469E-9E10-E05BA806939E}" srcOrd="1" destOrd="0" presId="urn:microsoft.com/office/officeart/2008/layout/HorizontalMultiLevelHierarchy"/>
    <dgm:cxn modelId="{DE3AA218-4792-4574-A4AD-6996C189FDA0}" type="presOf" srcId="{F19503B2-EDEC-48D1-9372-EA649581BF56}" destId="{16E85407-FC30-4670-A00C-06D78EF995EE}" srcOrd="0" destOrd="0" presId="urn:microsoft.com/office/officeart/2008/layout/HorizontalMultiLevelHierarchy"/>
    <dgm:cxn modelId="{FEF84F1C-81C8-404A-BD9D-0D8A47C85BD0}" type="presOf" srcId="{69608E43-7951-4FF8-99E3-9EC4EABED144}" destId="{73B67DD4-3C0B-4158-9CF6-1CECD9876577}" srcOrd="0" destOrd="0" presId="urn:microsoft.com/office/officeart/2008/layout/HorizontalMultiLevelHierarchy"/>
    <dgm:cxn modelId="{09642A33-B478-40DC-837F-05B76C55BC94}" srcId="{4B6A4E27-B07D-4BD7-B355-23DFD57C080A}" destId="{69608E43-7951-4FF8-99E3-9EC4EABED144}" srcOrd="0" destOrd="0" parTransId="{00D2C4A3-551C-4ED7-ABE1-8BF20FF8533B}" sibTransId="{CD5D27BE-4E09-4327-AFA5-E79E78D0D8F7}"/>
    <dgm:cxn modelId="{D2B3EB5C-10EE-4314-AB5E-C27B3F0EF92B}" srcId="{69608E43-7951-4FF8-99E3-9EC4EABED144}" destId="{DC0C7497-AD99-46CE-A555-EA486FA5BD2B}" srcOrd="2" destOrd="0" parTransId="{3574BE5D-729B-4ECA-96EF-199032E73F3D}" sibTransId="{DAC13E14-8D12-446F-B8AF-7A0D5E753B49}"/>
    <dgm:cxn modelId="{6BBEEB5F-74A9-46B4-83CC-45991778AFD7}" type="presOf" srcId="{3574BE5D-729B-4ECA-96EF-199032E73F3D}" destId="{66DB52B2-965B-4000-A34D-F90F967FE8C1}" srcOrd="0" destOrd="0" presId="urn:microsoft.com/office/officeart/2008/layout/HorizontalMultiLevelHierarchy"/>
    <dgm:cxn modelId="{EA0B0C48-EAB6-4A43-8E15-B05251D4F968}" type="presOf" srcId="{3F0F9B01-0817-4CF5-9B9E-A2F0E9EE331B}" destId="{43AFD624-805C-42F1-A55C-77FD106C75F8}" srcOrd="0" destOrd="0" presId="urn:microsoft.com/office/officeart/2008/layout/HorizontalMultiLevelHierarchy"/>
    <dgm:cxn modelId="{D29F8750-B4EC-47D3-9AE8-4926963F30D4}" type="presOf" srcId="{4B6A4E27-B07D-4BD7-B355-23DFD57C080A}" destId="{0EAD153A-A306-419D-9E42-B195EEBEE0CD}" srcOrd="0" destOrd="0" presId="urn:microsoft.com/office/officeart/2008/layout/HorizontalMultiLevelHierarchy"/>
    <dgm:cxn modelId="{9C9FB972-0FC8-4D53-989C-C65C629C918D}" type="presOf" srcId="{5E372D58-E25A-4028-AD40-CEB80E9CF3EE}" destId="{9FC4E238-A921-4519-978C-1C7A8E7070F0}" srcOrd="0" destOrd="0" presId="urn:microsoft.com/office/officeart/2008/layout/HorizontalMultiLevelHierarchy"/>
    <dgm:cxn modelId="{9A99F955-D846-4047-BCF7-A3EBBF10B2B8}" type="presOf" srcId="{3F0F9B01-0817-4CF5-9B9E-A2F0E9EE331B}" destId="{AEE9538E-1F52-48F3-BFB0-2EB1642DD3D0}" srcOrd="1" destOrd="0" presId="urn:microsoft.com/office/officeart/2008/layout/HorizontalMultiLevelHierarchy"/>
    <dgm:cxn modelId="{3CE19E8D-ACEF-477F-AA77-5C0BDC1C24B1}" srcId="{69608E43-7951-4FF8-99E3-9EC4EABED144}" destId="{5E372D58-E25A-4028-AD40-CEB80E9CF3EE}" srcOrd="0" destOrd="0" parTransId="{3F0F9B01-0817-4CF5-9B9E-A2F0E9EE331B}" sibTransId="{5D0CD4EF-7764-4E75-8C8B-37B6898AE047}"/>
    <dgm:cxn modelId="{51BA4293-670E-4C58-975E-34D8EACF6899}" type="presOf" srcId="{0483F516-7F84-49B5-9068-548AB066090A}" destId="{8D871B12-1554-4B04-8F45-5D96FC07E01C}" srcOrd="1" destOrd="0" presId="urn:microsoft.com/office/officeart/2008/layout/HorizontalMultiLevelHierarchy"/>
    <dgm:cxn modelId="{6D4C02AA-30E4-4B08-A8FB-95AC6BEB630D}" type="presOf" srcId="{DC0C7497-AD99-46CE-A555-EA486FA5BD2B}" destId="{5649792B-1B85-46CA-B879-8BEBB703266E}" srcOrd="0" destOrd="0" presId="urn:microsoft.com/office/officeart/2008/layout/HorizontalMultiLevelHierarchy"/>
    <dgm:cxn modelId="{7EA16EDE-4BAE-4089-B2ED-915BBFCF09AC}" type="presOf" srcId="{0483F516-7F84-49B5-9068-548AB066090A}" destId="{B8A8FA62-E68E-45B9-87F6-C8A90C1723AF}" srcOrd="0" destOrd="0" presId="urn:microsoft.com/office/officeart/2008/layout/HorizontalMultiLevelHierarchy"/>
    <dgm:cxn modelId="{17521FF2-0B30-4A46-B7BE-873AABAB5F01}" type="presParOf" srcId="{0EAD153A-A306-419D-9E42-B195EEBEE0CD}" destId="{A9CA01DE-8AE6-418E-B3D6-F12256C78B40}" srcOrd="0" destOrd="0" presId="urn:microsoft.com/office/officeart/2008/layout/HorizontalMultiLevelHierarchy"/>
    <dgm:cxn modelId="{C1A458A3-C698-49C0-8591-780C1F0D9272}" type="presParOf" srcId="{A9CA01DE-8AE6-418E-B3D6-F12256C78B40}" destId="{73B67DD4-3C0B-4158-9CF6-1CECD9876577}" srcOrd="0" destOrd="0" presId="urn:microsoft.com/office/officeart/2008/layout/HorizontalMultiLevelHierarchy"/>
    <dgm:cxn modelId="{5212DD7F-E019-482E-A5AC-8B2B24A62D6A}" type="presParOf" srcId="{A9CA01DE-8AE6-418E-B3D6-F12256C78B40}" destId="{4060A8AE-DFCE-4C28-8904-243CD90E0234}" srcOrd="1" destOrd="0" presId="urn:microsoft.com/office/officeart/2008/layout/HorizontalMultiLevelHierarchy"/>
    <dgm:cxn modelId="{AC8813E0-760A-4F6D-8292-CF158FB778FD}" type="presParOf" srcId="{4060A8AE-DFCE-4C28-8904-243CD90E0234}" destId="{43AFD624-805C-42F1-A55C-77FD106C75F8}" srcOrd="0" destOrd="0" presId="urn:microsoft.com/office/officeart/2008/layout/HorizontalMultiLevelHierarchy"/>
    <dgm:cxn modelId="{535A7F7B-3BE7-4439-A797-3694450547E0}" type="presParOf" srcId="{43AFD624-805C-42F1-A55C-77FD106C75F8}" destId="{AEE9538E-1F52-48F3-BFB0-2EB1642DD3D0}" srcOrd="0" destOrd="0" presId="urn:microsoft.com/office/officeart/2008/layout/HorizontalMultiLevelHierarchy"/>
    <dgm:cxn modelId="{08407C05-5AD6-4FF3-9688-5C8391F528CE}" type="presParOf" srcId="{4060A8AE-DFCE-4C28-8904-243CD90E0234}" destId="{C0922936-1F31-4AD0-B09A-5A55ACDE1E4C}" srcOrd="1" destOrd="0" presId="urn:microsoft.com/office/officeart/2008/layout/HorizontalMultiLevelHierarchy"/>
    <dgm:cxn modelId="{5097AF7A-2A9B-46FB-B741-AA24A7339B40}" type="presParOf" srcId="{C0922936-1F31-4AD0-B09A-5A55ACDE1E4C}" destId="{9FC4E238-A921-4519-978C-1C7A8E7070F0}" srcOrd="0" destOrd="0" presId="urn:microsoft.com/office/officeart/2008/layout/HorizontalMultiLevelHierarchy"/>
    <dgm:cxn modelId="{070D09E4-2C96-424A-B5A3-310CBBB836B7}" type="presParOf" srcId="{C0922936-1F31-4AD0-B09A-5A55ACDE1E4C}" destId="{93E24B40-6C8A-4864-A740-04987ABE104D}" srcOrd="1" destOrd="0" presId="urn:microsoft.com/office/officeart/2008/layout/HorizontalMultiLevelHierarchy"/>
    <dgm:cxn modelId="{9D1F07F9-58C8-413E-B052-3D491FEE9D3C}" type="presParOf" srcId="{4060A8AE-DFCE-4C28-8904-243CD90E0234}" destId="{B8A8FA62-E68E-45B9-87F6-C8A90C1723AF}" srcOrd="2" destOrd="0" presId="urn:microsoft.com/office/officeart/2008/layout/HorizontalMultiLevelHierarchy"/>
    <dgm:cxn modelId="{60623AEE-6E9B-4A51-BB39-188C49570C25}" type="presParOf" srcId="{B8A8FA62-E68E-45B9-87F6-C8A90C1723AF}" destId="{8D871B12-1554-4B04-8F45-5D96FC07E01C}" srcOrd="0" destOrd="0" presId="urn:microsoft.com/office/officeart/2008/layout/HorizontalMultiLevelHierarchy"/>
    <dgm:cxn modelId="{920595BC-C47B-4A1F-A462-270EEE1F0A77}" type="presParOf" srcId="{4060A8AE-DFCE-4C28-8904-243CD90E0234}" destId="{49213107-A643-42C7-899A-29AC980ED36E}" srcOrd="3" destOrd="0" presId="urn:microsoft.com/office/officeart/2008/layout/HorizontalMultiLevelHierarchy"/>
    <dgm:cxn modelId="{8EB8A357-81EB-4FB1-A9F9-4D0D6CD96F0E}" type="presParOf" srcId="{49213107-A643-42C7-899A-29AC980ED36E}" destId="{16E85407-FC30-4670-A00C-06D78EF995EE}" srcOrd="0" destOrd="0" presId="urn:microsoft.com/office/officeart/2008/layout/HorizontalMultiLevelHierarchy"/>
    <dgm:cxn modelId="{3E0CA817-130F-41DD-B77D-72C2BA317F2F}" type="presParOf" srcId="{49213107-A643-42C7-899A-29AC980ED36E}" destId="{B1E08F3C-829A-4DCD-9DB1-58004702D959}" srcOrd="1" destOrd="0" presId="urn:microsoft.com/office/officeart/2008/layout/HorizontalMultiLevelHierarchy"/>
    <dgm:cxn modelId="{2E35076D-2443-4D78-ABD4-53BAC7FE66CC}" type="presParOf" srcId="{4060A8AE-DFCE-4C28-8904-243CD90E0234}" destId="{66DB52B2-965B-4000-A34D-F90F967FE8C1}" srcOrd="4" destOrd="0" presId="urn:microsoft.com/office/officeart/2008/layout/HorizontalMultiLevelHierarchy"/>
    <dgm:cxn modelId="{4B3AFB40-C6F4-4D8A-B3CF-95A404634DA9}" type="presParOf" srcId="{66DB52B2-965B-4000-A34D-F90F967FE8C1}" destId="{33ADC3BB-FEC0-469E-9E10-E05BA806939E}" srcOrd="0" destOrd="0" presId="urn:microsoft.com/office/officeart/2008/layout/HorizontalMultiLevelHierarchy"/>
    <dgm:cxn modelId="{E4152B05-557F-4758-9C04-C8765D64D08F}" type="presParOf" srcId="{4060A8AE-DFCE-4C28-8904-243CD90E0234}" destId="{464B2F07-4E1A-4A04-9382-A2D786B9868B}" srcOrd="5" destOrd="0" presId="urn:microsoft.com/office/officeart/2008/layout/HorizontalMultiLevelHierarchy"/>
    <dgm:cxn modelId="{94B776F1-C329-46D5-8A57-12068CE04F1B}" type="presParOf" srcId="{464B2F07-4E1A-4A04-9382-A2D786B9868B}" destId="{5649792B-1B85-46CA-B879-8BEBB703266E}" srcOrd="0" destOrd="0" presId="urn:microsoft.com/office/officeart/2008/layout/HorizontalMultiLevelHierarchy"/>
    <dgm:cxn modelId="{50FF3988-5EDC-4BD7-9EF1-AB4597B5760B}" type="presParOf" srcId="{464B2F07-4E1A-4A04-9382-A2D786B9868B}" destId="{28889B03-E59D-44AE-883E-EC49C0B2E112}" srcOrd="1" destOrd="0" presId="urn:microsoft.com/office/officeart/2008/layout/HorizontalMultiLevelHierarchy"/>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F1C3906-F7C2-4C4B-9F7D-08134BC0D47B}" type="doc">
      <dgm:prSet loTypeId="urn:microsoft.com/office/officeart/2005/8/layout/hList1" loCatId="list" qsTypeId="urn:microsoft.com/office/officeart/2005/8/quickstyle/simple1" qsCatId="simple" csTypeId="urn:microsoft.com/office/officeart/2005/8/colors/accent4_4" csCatId="accent4" phldr="1"/>
      <dgm:spPr/>
      <dgm:t>
        <a:bodyPr/>
        <a:lstStyle/>
        <a:p>
          <a:endParaRPr lang="en-US"/>
        </a:p>
      </dgm:t>
    </dgm:pt>
    <dgm:pt modelId="{5FBF52D2-6097-46A9-A909-F95C248B45FC}">
      <dgm:prSet phldrT="[Text]"/>
      <dgm:spPr/>
      <dgm:t>
        <a:bodyPr/>
        <a:lstStyle/>
        <a:p>
          <a:r>
            <a:rPr lang="en-US" dirty="0"/>
            <a:t>Simple Query</a:t>
          </a:r>
        </a:p>
      </dgm:t>
    </dgm:pt>
    <dgm:pt modelId="{16880D4A-E285-4A05-B8A4-E0146F6F85B4}" type="parTrans" cxnId="{D80425CA-9442-4616-A13A-46AB02F0B77E}">
      <dgm:prSet/>
      <dgm:spPr/>
      <dgm:t>
        <a:bodyPr/>
        <a:lstStyle/>
        <a:p>
          <a:endParaRPr lang="en-US"/>
        </a:p>
      </dgm:t>
    </dgm:pt>
    <dgm:pt modelId="{72F13432-94E8-4CFB-8419-FDC07B839E60}" type="sibTrans" cxnId="{D80425CA-9442-4616-A13A-46AB02F0B77E}">
      <dgm:prSet/>
      <dgm:spPr/>
      <dgm:t>
        <a:bodyPr/>
        <a:lstStyle/>
        <a:p>
          <a:endParaRPr lang="en-US"/>
        </a:p>
      </dgm:t>
    </dgm:pt>
    <dgm:pt modelId="{83702038-C64F-4D92-A1EE-4DFA81D485DA}">
      <dgm:prSet phldrT="[Text]"/>
      <dgm:spPr/>
      <dgm:t>
        <a:bodyPr/>
        <a:lstStyle/>
        <a:p>
          <a:r>
            <a:rPr lang="en-US" dirty="0"/>
            <a:t>Simple Match returning all instances sorted with highest match score</a:t>
          </a:r>
        </a:p>
      </dgm:t>
    </dgm:pt>
    <dgm:pt modelId="{3DA5AF23-2C1D-423B-984B-E299CFC73036}" type="parTrans" cxnId="{79A1ACE2-C568-4EA4-83A8-73478D490FE6}">
      <dgm:prSet/>
      <dgm:spPr/>
      <dgm:t>
        <a:bodyPr/>
        <a:lstStyle/>
        <a:p>
          <a:endParaRPr lang="en-US"/>
        </a:p>
      </dgm:t>
    </dgm:pt>
    <dgm:pt modelId="{81BC4E12-B280-4DA3-B284-CD6C17F0DFBC}" type="sibTrans" cxnId="{79A1ACE2-C568-4EA4-83A8-73478D490FE6}">
      <dgm:prSet/>
      <dgm:spPr/>
      <dgm:t>
        <a:bodyPr/>
        <a:lstStyle/>
        <a:p>
          <a:endParaRPr lang="en-US"/>
        </a:p>
      </dgm:t>
    </dgm:pt>
    <dgm:pt modelId="{FA0DB660-986F-42EF-A8DF-2290EA7F204A}">
      <dgm:prSet phldrT="[Text]"/>
      <dgm:spPr/>
      <dgm:t>
        <a:bodyPr/>
        <a:lstStyle/>
        <a:p>
          <a:r>
            <a:rPr lang="en-US" dirty="0"/>
            <a:t>Wildcard</a:t>
          </a:r>
        </a:p>
      </dgm:t>
    </dgm:pt>
    <dgm:pt modelId="{7D73D6A4-DA67-4581-97DB-C6139AF5D536}" type="parTrans" cxnId="{1B361772-A7DE-41EF-B853-366F2223E796}">
      <dgm:prSet/>
      <dgm:spPr/>
      <dgm:t>
        <a:bodyPr/>
        <a:lstStyle/>
        <a:p>
          <a:endParaRPr lang="en-US"/>
        </a:p>
      </dgm:t>
    </dgm:pt>
    <dgm:pt modelId="{2D11E4CF-FA10-46B2-9FF6-0BD5BC493CD3}" type="sibTrans" cxnId="{1B361772-A7DE-41EF-B853-366F2223E796}">
      <dgm:prSet/>
      <dgm:spPr/>
      <dgm:t>
        <a:bodyPr/>
        <a:lstStyle/>
        <a:p>
          <a:endParaRPr lang="en-US"/>
        </a:p>
      </dgm:t>
    </dgm:pt>
    <dgm:pt modelId="{62149DEB-447D-4CFE-824A-BD61A00673DE}">
      <dgm:prSet phldrT="[Text]"/>
      <dgm:spPr/>
      <dgm:t>
        <a:bodyPr/>
        <a:lstStyle/>
        <a:p>
          <a:r>
            <a:rPr lang="en-US" dirty="0"/>
            <a:t>A wildcard operator is a placeholder that matches one or more characters. For example, the * wildcard operator matches zero or more characters. </a:t>
          </a:r>
        </a:p>
      </dgm:t>
    </dgm:pt>
    <dgm:pt modelId="{B91FDBAC-14A5-4D40-9D5F-608ECED74B50}" type="parTrans" cxnId="{C60B4349-0BF9-4314-8F2E-BB51A51F7771}">
      <dgm:prSet/>
      <dgm:spPr/>
      <dgm:t>
        <a:bodyPr/>
        <a:lstStyle/>
        <a:p>
          <a:endParaRPr lang="en-US"/>
        </a:p>
      </dgm:t>
    </dgm:pt>
    <dgm:pt modelId="{9755A34B-E9E9-4A88-8BC3-E43B4898E5B7}" type="sibTrans" cxnId="{C60B4349-0BF9-4314-8F2E-BB51A51F7771}">
      <dgm:prSet/>
      <dgm:spPr/>
      <dgm:t>
        <a:bodyPr/>
        <a:lstStyle/>
        <a:p>
          <a:endParaRPr lang="en-US"/>
        </a:p>
      </dgm:t>
    </dgm:pt>
    <dgm:pt modelId="{A678939D-C279-4A21-B830-6414AC992AA2}" type="pres">
      <dgm:prSet presAssocID="{7F1C3906-F7C2-4C4B-9F7D-08134BC0D47B}" presName="Name0" presStyleCnt="0">
        <dgm:presLayoutVars>
          <dgm:dir/>
          <dgm:animLvl val="lvl"/>
          <dgm:resizeHandles val="exact"/>
        </dgm:presLayoutVars>
      </dgm:prSet>
      <dgm:spPr/>
    </dgm:pt>
    <dgm:pt modelId="{2155B87A-DE40-4495-88D6-B2638C3297ED}" type="pres">
      <dgm:prSet presAssocID="{5FBF52D2-6097-46A9-A909-F95C248B45FC}" presName="composite" presStyleCnt="0"/>
      <dgm:spPr/>
    </dgm:pt>
    <dgm:pt modelId="{3836BFC2-9D0D-4BA6-812D-77518A2D6E8F}" type="pres">
      <dgm:prSet presAssocID="{5FBF52D2-6097-46A9-A909-F95C248B45FC}" presName="parTx" presStyleLbl="alignNode1" presStyleIdx="0" presStyleCnt="2">
        <dgm:presLayoutVars>
          <dgm:chMax val="0"/>
          <dgm:chPref val="0"/>
          <dgm:bulletEnabled val="1"/>
        </dgm:presLayoutVars>
      </dgm:prSet>
      <dgm:spPr/>
    </dgm:pt>
    <dgm:pt modelId="{255BC887-9D87-4E40-BCC5-3BB01CA3688B}" type="pres">
      <dgm:prSet presAssocID="{5FBF52D2-6097-46A9-A909-F95C248B45FC}" presName="desTx" presStyleLbl="alignAccFollowNode1" presStyleIdx="0" presStyleCnt="2">
        <dgm:presLayoutVars>
          <dgm:bulletEnabled val="1"/>
        </dgm:presLayoutVars>
      </dgm:prSet>
      <dgm:spPr/>
    </dgm:pt>
    <dgm:pt modelId="{D7486527-CB33-4EF1-9865-5EDD41C5B5DB}" type="pres">
      <dgm:prSet presAssocID="{72F13432-94E8-4CFB-8419-FDC07B839E60}" presName="space" presStyleCnt="0"/>
      <dgm:spPr/>
    </dgm:pt>
    <dgm:pt modelId="{807E238F-5E0A-4287-93F6-F894EAC66A8A}" type="pres">
      <dgm:prSet presAssocID="{FA0DB660-986F-42EF-A8DF-2290EA7F204A}" presName="composite" presStyleCnt="0"/>
      <dgm:spPr/>
    </dgm:pt>
    <dgm:pt modelId="{A237286B-EDF5-482B-B690-5B0917580BDB}" type="pres">
      <dgm:prSet presAssocID="{FA0DB660-986F-42EF-A8DF-2290EA7F204A}" presName="parTx" presStyleLbl="alignNode1" presStyleIdx="1" presStyleCnt="2">
        <dgm:presLayoutVars>
          <dgm:chMax val="0"/>
          <dgm:chPref val="0"/>
          <dgm:bulletEnabled val="1"/>
        </dgm:presLayoutVars>
      </dgm:prSet>
      <dgm:spPr/>
    </dgm:pt>
    <dgm:pt modelId="{BE5BF3DE-14EA-445C-825C-0266A43CA170}" type="pres">
      <dgm:prSet presAssocID="{FA0DB660-986F-42EF-A8DF-2290EA7F204A}" presName="desTx" presStyleLbl="alignAccFollowNode1" presStyleIdx="1" presStyleCnt="2">
        <dgm:presLayoutVars>
          <dgm:bulletEnabled val="1"/>
        </dgm:presLayoutVars>
      </dgm:prSet>
      <dgm:spPr/>
    </dgm:pt>
  </dgm:ptLst>
  <dgm:cxnLst>
    <dgm:cxn modelId="{C9CF3602-547F-4648-AA36-09E717D373AB}" type="presOf" srcId="{62149DEB-447D-4CFE-824A-BD61A00673DE}" destId="{BE5BF3DE-14EA-445C-825C-0266A43CA170}" srcOrd="0" destOrd="0" presId="urn:microsoft.com/office/officeart/2005/8/layout/hList1"/>
    <dgm:cxn modelId="{86AE8A0C-B49C-41BF-8D99-A1E0A3A6ED21}" type="presOf" srcId="{5FBF52D2-6097-46A9-A909-F95C248B45FC}" destId="{3836BFC2-9D0D-4BA6-812D-77518A2D6E8F}" srcOrd="0" destOrd="0" presId="urn:microsoft.com/office/officeart/2005/8/layout/hList1"/>
    <dgm:cxn modelId="{C60B4349-0BF9-4314-8F2E-BB51A51F7771}" srcId="{FA0DB660-986F-42EF-A8DF-2290EA7F204A}" destId="{62149DEB-447D-4CFE-824A-BD61A00673DE}" srcOrd="0" destOrd="0" parTransId="{B91FDBAC-14A5-4D40-9D5F-608ECED74B50}" sibTransId="{9755A34B-E9E9-4A88-8BC3-E43B4898E5B7}"/>
    <dgm:cxn modelId="{1B361772-A7DE-41EF-B853-366F2223E796}" srcId="{7F1C3906-F7C2-4C4B-9F7D-08134BC0D47B}" destId="{FA0DB660-986F-42EF-A8DF-2290EA7F204A}" srcOrd="1" destOrd="0" parTransId="{7D73D6A4-DA67-4581-97DB-C6139AF5D536}" sibTransId="{2D11E4CF-FA10-46B2-9FF6-0BD5BC493CD3}"/>
    <dgm:cxn modelId="{D0A8958C-61D5-49F5-8AC4-C53D0CAD4522}" type="presOf" srcId="{FA0DB660-986F-42EF-A8DF-2290EA7F204A}" destId="{A237286B-EDF5-482B-B690-5B0917580BDB}" srcOrd="0" destOrd="0" presId="urn:microsoft.com/office/officeart/2005/8/layout/hList1"/>
    <dgm:cxn modelId="{DC23ACC2-C330-463C-9EA3-ED358A1F8B9B}" type="presOf" srcId="{7F1C3906-F7C2-4C4B-9F7D-08134BC0D47B}" destId="{A678939D-C279-4A21-B830-6414AC992AA2}" srcOrd="0" destOrd="0" presId="urn:microsoft.com/office/officeart/2005/8/layout/hList1"/>
    <dgm:cxn modelId="{E5A6A6C4-D400-4A3E-BC71-D89C274CA245}" type="presOf" srcId="{83702038-C64F-4D92-A1EE-4DFA81D485DA}" destId="{255BC887-9D87-4E40-BCC5-3BB01CA3688B}" srcOrd="0" destOrd="0" presId="urn:microsoft.com/office/officeart/2005/8/layout/hList1"/>
    <dgm:cxn modelId="{D80425CA-9442-4616-A13A-46AB02F0B77E}" srcId="{7F1C3906-F7C2-4C4B-9F7D-08134BC0D47B}" destId="{5FBF52D2-6097-46A9-A909-F95C248B45FC}" srcOrd="0" destOrd="0" parTransId="{16880D4A-E285-4A05-B8A4-E0146F6F85B4}" sibTransId="{72F13432-94E8-4CFB-8419-FDC07B839E60}"/>
    <dgm:cxn modelId="{79A1ACE2-C568-4EA4-83A8-73478D490FE6}" srcId="{5FBF52D2-6097-46A9-A909-F95C248B45FC}" destId="{83702038-C64F-4D92-A1EE-4DFA81D485DA}" srcOrd="0" destOrd="0" parTransId="{3DA5AF23-2C1D-423B-984B-E299CFC73036}" sibTransId="{81BC4E12-B280-4DA3-B284-CD6C17F0DFBC}"/>
    <dgm:cxn modelId="{1A185031-33CF-4C83-B7B7-1C5A4D468D19}" type="presParOf" srcId="{A678939D-C279-4A21-B830-6414AC992AA2}" destId="{2155B87A-DE40-4495-88D6-B2638C3297ED}" srcOrd="0" destOrd="0" presId="urn:microsoft.com/office/officeart/2005/8/layout/hList1"/>
    <dgm:cxn modelId="{F36E2E8E-9ABF-46FC-8AA0-03F172A5B4E7}" type="presParOf" srcId="{2155B87A-DE40-4495-88D6-B2638C3297ED}" destId="{3836BFC2-9D0D-4BA6-812D-77518A2D6E8F}" srcOrd="0" destOrd="0" presId="urn:microsoft.com/office/officeart/2005/8/layout/hList1"/>
    <dgm:cxn modelId="{994CAF10-FF40-44B3-B844-9B06B693B79D}" type="presParOf" srcId="{2155B87A-DE40-4495-88D6-B2638C3297ED}" destId="{255BC887-9D87-4E40-BCC5-3BB01CA3688B}" srcOrd="1" destOrd="0" presId="urn:microsoft.com/office/officeart/2005/8/layout/hList1"/>
    <dgm:cxn modelId="{8D6A02DF-D33D-4D28-B9D4-24870DE5BACA}" type="presParOf" srcId="{A678939D-C279-4A21-B830-6414AC992AA2}" destId="{D7486527-CB33-4EF1-9865-5EDD41C5B5DB}" srcOrd="1" destOrd="0" presId="urn:microsoft.com/office/officeart/2005/8/layout/hList1"/>
    <dgm:cxn modelId="{10B8E623-0F81-46A3-A79E-2429F4909151}" type="presParOf" srcId="{A678939D-C279-4A21-B830-6414AC992AA2}" destId="{807E238F-5E0A-4287-93F6-F894EAC66A8A}" srcOrd="2" destOrd="0" presId="urn:microsoft.com/office/officeart/2005/8/layout/hList1"/>
    <dgm:cxn modelId="{052C8069-0FFC-489F-AB7F-3CF58038F1D7}" type="presParOf" srcId="{807E238F-5E0A-4287-93F6-F894EAC66A8A}" destId="{A237286B-EDF5-482B-B690-5B0917580BDB}" srcOrd="0" destOrd="0" presId="urn:microsoft.com/office/officeart/2005/8/layout/hList1"/>
    <dgm:cxn modelId="{438EE46C-9E92-42D5-8141-00E52B400508}" type="presParOf" srcId="{807E238F-5E0A-4287-93F6-F894EAC66A8A}" destId="{BE5BF3DE-14EA-445C-825C-0266A43CA170}"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A531BC3-3614-4877-A9EA-0B4B509EECB9}" type="doc">
      <dgm:prSet loTypeId="urn:microsoft.com/office/officeart/2005/8/layout/hList1" loCatId="list" qsTypeId="urn:microsoft.com/office/officeart/2005/8/quickstyle/simple1" qsCatId="simple" csTypeId="urn:microsoft.com/office/officeart/2005/8/colors/accent4_4" csCatId="accent4" phldr="1"/>
      <dgm:spPr/>
      <dgm:t>
        <a:bodyPr/>
        <a:lstStyle/>
        <a:p>
          <a:endParaRPr lang="en-US"/>
        </a:p>
      </dgm:t>
    </dgm:pt>
    <dgm:pt modelId="{F648D98F-EF62-42C2-83DB-E4935208AB71}">
      <dgm:prSet phldrT="[Text]"/>
      <dgm:spPr/>
      <dgm:t>
        <a:bodyPr/>
        <a:lstStyle/>
        <a:p>
          <a:r>
            <a:rPr lang="en-US" dirty="0"/>
            <a:t>Phrase with Slop</a:t>
          </a:r>
        </a:p>
      </dgm:t>
    </dgm:pt>
    <dgm:pt modelId="{00AE1D1E-5371-4561-A86A-A19B2E486FC4}" type="parTrans" cxnId="{55A88ADB-744D-4158-93C7-878C10ECE77B}">
      <dgm:prSet/>
      <dgm:spPr/>
      <dgm:t>
        <a:bodyPr/>
        <a:lstStyle/>
        <a:p>
          <a:endParaRPr lang="en-US"/>
        </a:p>
      </dgm:t>
    </dgm:pt>
    <dgm:pt modelId="{43CBB9E1-24BC-4C4E-B39B-7A3AF939386A}" type="sibTrans" cxnId="{55A88ADB-744D-4158-93C7-878C10ECE77B}">
      <dgm:prSet/>
      <dgm:spPr/>
      <dgm:t>
        <a:bodyPr/>
        <a:lstStyle/>
        <a:p>
          <a:endParaRPr lang="en-US"/>
        </a:p>
      </dgm:t>
    </dgm:pt>
    <dgm:pt modelId="{39ED1A85-FD79-41AC-881C-6DA1F92E65C7}">
      <dgm:prSet phldrT="[Text]"/>
      <dgm:spPr/>
      <dgm:t>
        <a:bodyPr/>
        <a:lstStyle/>
        <a:p>
          <a:pPr>
            <a:buChar char="•"/>
          </a:pPr>
          <a:r>
            <a:rPr lang="en-US" dirty="0"/>
            <a:t>Phrase matching requires the exact query given by the user to e matched in the exact order without no gaps.</a:t>
          </a:r>
        </a:p>
      </dgm:t>
    </dgm:pt>
    <dgm:pt modelId="{A9DEA398-3A79-4861-B1FC-53DB05FA7531}" type="parTrans" cxnId="{E91FD367-D4C0-4991-9266-77AD65B7048E}">
      <dgm:prSet/>
      <dgm:spPr/>
      <dgm:t>
        <a:bodyPr/>
        <a:lstStyle/>
        <a:p>
          <a:endParaRPr lang="en-US"/>
        </a:p>
      </dgm:t>
    </dgm:pt>
    <dgm:pt modelId="{4A91C311-C1D3-42AE-96B4-088672FA54B4}" type="sibTrans" cxnId="{E91FD367-D4C0-4991-9266-77AD65B7048E}">
      <dgm:prSet/>
      <dgm:spPr/>
      <dgm:t>
        <a:bodyPr/>
        <a:lstStyle/>
        <a:p>
          <a:endParaRPr lang="en-US"/>
        </a:p>
      </dgm:t>
    </dgm:pt>
    <dgm:pt modelId="{5B849F14-B5ED-4B15-A409-F277DB33AB8E}">
      <dgm:prSet phldrT="[Text]"/>
      <dgm:spPr/>
      <dgm:t>
        <a:bodyPr/>
        <a:lstStyle/>
        <a:p>
          <a:r>
            <a:rPr lang="en-US" dirty="0"/>
            <a:t>Exception Matching</a:t>
          </a:r>
        </a:p>
      </dgm:t>
    </dgm:pt>
    <dgm:pt modelId="{622422EE-3AAA-4C79-A4B3-B477BE583060}" type="parTrans" cxnId="{C3E3E14F-BEB7-46A5-ABCB-B377B0168B3C}">
      <dgm:prSet/>
      <dgm:spPr/>
      <dgm:t>
        <a:bodyPr/>
        <a:lstStyle/>
        <a:p>
          <a:endParaRPr lang="en-US"/>
        </a:p>
      </dgm:t>
    </dgm:pt>
    <dgm:pt modelId="{05DBE722-2395-4085-B313-A70438FEEF7D}" type="sibTrans" cxnId="{C3E3E14F-BEB7-46A5-ABCB-B377B0168B3C}">
      <dgm:prSet/>
      <dgm:spPr/>
      <dgm:t>
        <a:bodyPr/>
        <a:lstStyle/>
        <a:p>
          <a:endParaRPr lang="en-US"/>
        </a:p>
      </dgm:t>
    </dgm:pt>
    <dgm:pt modelId="{DA0DC9FF-5133-49EB-A053-A384E7307CA9}">
      <dgm:prSet phldrT="[Text]"/>
      <dgm:spPr/>
      <dgm:t>
        <a:bodyPr/>
        <a:lstStyle/>
        <a:p>
          <a:r>
            <a:rPr lang="en-US" dirty="0"/>
            <a:t>Used to return instances such that non of the tokens specified by user matches the instances.</a:t>
          </a:r>
        </a:p>
      </dgm:t>
    </dgm:pt>
    <dgm:pt modelId="{96585DDA-2DA3-48F7-8137-F381E8B3DA7A}" type="parTrans" cxnId="{D453162C-AD20-4DB8-B3C5-2451ADACE87C}">
      <dgm:prSet/>
      <dgm:spPr/>
      <dgm:t>
        <a:bodyPr/>
        <a:lstStyle/>
        <a:p>
          <a:endParaRPr lang="en-US"/>
        </a:p>
      </dgm:t>
    </dgm:pt>
    <dgm:pt modelId="{F8AF57C6-A0A6-484F-A6E3-E141D4DB3F1F}" type="sibTrans" cxnId="{D453162C-AD20-4DB8-B3C5-2451ADACE87C}">
      <dgm:prSet/>
      <dgm:spPr/>
      <dgm:t>
        <a:bodyPr/>
        <a:lstStyle/>
        <a:p>
          <a:endParaRPr lang="en-US"/>
        </a:p>
      </dgm:t>
    </dgm:pt>
    <dgm:pt modelId="{E289783E-69CD-463F-A646-88B310C0F3CA}">
      <dgm:prSet/>
      <dgm:spPr/>
      <dgm:t>
        <a:bodyPr/>
        <a:lstStyle/>
        <a:p>
          <a:r>
            <a:rPr lang="en-US" dirty="0"/>
            <a:t>Slop allows gaps within the phrase of up to specified number.</a:t>
          </a:r>
        </a:p>
      </dgm:t>
    </dgm:pt>
    <dgm:pt modelId="{AE5D59B5-62BB-44FA-ABD7-79ECC8838F2E}" type="parTrans" cxnId="{D9A36CBA-2886-4F40-9694-182950658BF9}">
      <dgm:prSet/>
      <dgm:spPr/>
      <dgm:t>
        <a:bodyPr/>
        <a:lstStyle/>
        <a:p>
          <a:endParaRPr lang="en-US"/>
        </a:p>
      </dgm:t>
    </dgm:pt>
    <dgm:pt modelId="{4E9BDBE0-26BA-4539-BE8D-EEA50440C1B5}" type="sibTrans" cxnId="{D9A36CBA-2886-4F40-9694-182950658BF9}">
      <dgm:prSet/>
      <dgm:spPr/>
      <dgm:t>
        <a:bodyPr/>
        <a:lstStyle/>
        <a:p>
          <a:endParaRPr lang="en-US"/>
        </a:p>
      </dgm:t>
    </dgm:pt>
    <dgm:pt modelId="{7208B39E-BFE4-4CD7-ABF1-DDEE47127BDC}" type="pres">
      <dgm:prSet presAssocID="{5A531BC3-3614-4877-A9EA-0B4B509EECB9}" presName="Name0" presStyleCnt="0">
        <dgm:presLayoutVars>
          <dgm:dir/>
          <dgm:animLvl val="lvl"/>
          <dgm:resizeHandles val="exact"/>
        </dgm:presLayoutVars>
      </dgm:prSet>
      <dgm:spPr/>
    </dgm:pt>
    <dgm:pt modelId="{C0905572-749C-4971-9EDB-9537A2D04129}" type="pres">
      <dgm:prSet presAssocID="{F648D98F-EF62-42C2-83DB-E4935208AB71}" presName="composite" presStyleCnt="0"/>
      <dgm:spPr/>
    </dgm:pt>
    <dgm:pt modelId="{549C0DF3-F579-4B80-92E9-B0A738CB867D}" type="pres">
      <dgm:prSet presAssocID="{F648D98F-EF62-42C2-83DB-E4935208AB71}" presName="parTx" presStyleLbl="alignNode1" presStyleIdx="0" presStyleCnt="2">
        <dgm:presLayoutVars>
          <dgm:chMax val="0"/>
          <dgm:chPref val="0"/>
          <dgm:bulletEnabled val="1"/>
        </dgm:presLayoutVars>
      </dgm:prSet>
      <dgm:spPr/>
    </dgm:pt>
    <dgm:pt modelId="{C3DD6C29-3C69-49B4-8D2E-6D40BC3A8B06}" type="pres">
      <dgm:prSet presAssocID="{F648D98F-EF62-42C2-83DB-E4935208AB71}" presName="desTx" presStyleLbl="alignAccFollowNode1" presStyleIdx="0" presStyleCnt="2">
        <dgm:presLayoutVars>
          <dgm:bulletEnabled val="1"/>
        </dgm:presLayoutVars>
      </dgm:prSet>
      <dgm:spPr/>
    </dgm:pt>
    <dgm:pt modelId="{63D5F77B-25BB-4B87-BD1B-5B3274ACC99C}" type="pres">
      <dgm:prSet presAssocID="{43CBB9E1-24BC-4C4E-B39B-7A3AF939386A}" presName="space" presStyleCnt="0"/>
      <dgm:spPr/>
    </dgm:pt>
    <dgm:pt modelId="{809A2FB3-B903-44E7-AEC7-B1D58F7991C3}" type="pres">
      <dgm:prSet presAssocID="{5B849F14-B5ED-4B15-A409-F277DB33AB8E}" presName="composite" presStyleCnt="0"/>
      <dgm:spPr/>
    </dgm:pt>
    <dgm:pt modelId="{A1E3A9DD-4112-469D-A98D-4AFA49A8A1F5}" type="pres">
      <dgm:prSet presAssocID="{5B849F14-B5ED-4B15-A409-F277DB33AB8E}" presName="parTx" presStyleLbl="alignNode1" presStyleIdx="1" presStyleCnt="2">
        <dgm:presLayoutVars>
          <dgm:chMax val="0"/>
          <dgm:chPref val="0"/>
          <dgm:bulletEnabled val="1"/>
        </dgm:presLayoutVars>
      </dgm:prSet>
      <dgm:spPr/>
    </dgm:pt>
    <dgm:pt modelId="{01AB4B68-6D77-4875-84AF-D3CDC36A0768}" type="pres">
      <dgm:prSet presAssocID="{5B849F14-B5ED-4B15-A409-F277DB33AB8E}" presName="desTx" presStyleLbl="alignAccFollowNode1" presStyleIdx="1" presStyleCnt="2">
        <dgm:presLayoutVars>
          <dgm:bulletEnabled val="1"/>
        </dgm:presLayoutVars>
      </dgm:prSet>
      <dgm:spPr/>
    </dgm:pt>
  </dgm:ptLst>
  <dgm:cxnLst>
    <dgm:cxn modelId="{8EA71909-58D1-4014-8571-204F1883AA28}" type="presOf" srcId="{DA0DC9FF-5133-49EB-A053-A384E7307CA9}" destId="{01AB4B68-6D77-4875-84AF-D3CDC36A0768}" srcOrd="0" destOrd="0" presId="urn:microsoft.com/office/officeart/2005/8/layout/hList1"/>
    <dgm:cxn modelId="{D453162C-AD20-4DB8-B3C5-2451ADACE87C}" srcId="{5B849F14-B5ED-4B15-A409-F277DB33AB8E}" destId="{DA0DC9FF-5133-49EB-A053-A384E7307CA9}" srcOrd="0" destOrd="0" parTransId="{96585DDA-2DA3-48F7-8137-F381E8B3DA7A}" sibTransId="{F8AF57C6-A0A6-484F-A6E3-E141D4DB3F1F}"/>
    <dgm:cxn modelId="{2798F45D-FB0F-44A4-A221-1FA6018F6416}" type="presOf" srcId="{E289783E-69CD-463F-A646-88B310C0F3CA}" destId="{C3DD6C29-3C69-49B4-8D2E-6D40BC3A8B06}" srcOrd="0" destOrd="1" presId="urn:microsoft.com/office/officeart/2005/8/layout/hList1"/>
    <dgm:cxn modelId="{63372B43-AEB4-4AC5-AC51-A6C31A2C2205}" type="presOf" srcId="{5B849F14-B5ED-4B15-A409-F277DB33AB8E}" destId="{A1E3A9DD-4112-469D-A98D-4AFA49A8A1F5}" srcOrd="0" destOrd="0" presId="urn:microsoft.com/office/officeart/2005/8/layout/hList1"/>
    <dgm:cxn modelId="{7DDAA066-2349-4CEF-A2CA-43247719B760}" type="presOf" srcId="{F648D98F-EF62-42C2-83DB-E4935208AB71}" destId="{549C0DF3-F579-4B80-92E9-B0A738CB867D}" srcOrd="0" destOrd="0" presId="urn:microsoft.com/office/officeart/2005/8/layout/hList1"/>
    <dgm:cxn modelId="{E91FD367-D4C0-4991-9266-77AD65B7048E}" srcId="{F648D98F-EF62-42C2-83DB-E4935208AB71}" destId="{39ED1A85-FD79-41AC-881C-6DA1F92E65C7}" srcOrd="0" destOrd="0" parTransId="{A9DEA398-3A79-4861-B1FC-53DB05FA7531}" sibTransId="{4A91C311-C1D3-42AE-96B4-088672FA54B4}"/>
    <dgm:cxn modelId="{C3E3E14F-BEB7-46A5-ABCB-B377B0168B3C}" srcId="{5A531BC3-3614-4877-A9EA-0B4B509EECB9}" destId="{5B849F14-B5ED-4B15-A409-F277DB33AB8E}" srcOrd="1" destOrd="0" parTransId="{622422EE-3AAA-4C79-A4B3-B477BE583060}" sibTransId="{05DBE722-2395-4085-B313-A70438FEEF7D}"/>
    <dgm:cxn modelId="{D9A36CBA-2886-4F40-9694-182950658BF9}" srcId="{F648D98F-EF62-42C2-83DB-E4935208AB71}" destId="{E289783E-69CD-463F-A646-88B310C0F3CA}" srcOrd="1" destOrd="0" parTransId="{AE5D59B5-62BB-44FA-ABD7-79ECC8838F2E}" sibTransId="{4E9BDBE0-26BA-4539-BE8D-EEA50440C1B5}"/>
    <dgm:cxn modelId="{5FB8B4C5-675E-48C2-80BF-4179AD8EF3EA}" type="presOf" srcId="{39ED1A85-FD79-41AC-881C-6DA1F92E65C7}" destId="{C3DD6C29-3C69-49B4-8D2E-6D40BC3A8B06}" srcOrd="0" destOrd="0" presId="urn:microsoft.com/office/officeart/2005/8/layout/hList1"/>
    <dgm:cxn modelId="{A88F08CA-612C-43ED-A15D-D27D30251C3C}" type="presOf" srcId="{5A531BC3-3614-4877-A9EA-0B4B509EECB9}" destId="{7208B39E-BFE4-4CD7-ABF1-DDEE47127BDC}" srcOrd="0" destOrd="0" presId="urn:microsoft.com/office/officeart/2005/8/layout/hList1"/>
    <dgm:cxn modelId="{55A88ADB-744D-4158-93C7-878C10ECE77B}" srcId="{5A531BC3-3614-4877-A9EA-0B4B509EECB9}" destId="{F648D98F-EF62-42C2-83DB-E4935208AB71}" srcOrd="0" destOrd="0" parTransId="{00AE1D1E-5371-4561-A86A-A19B2E486FC4}" sibTransId="{43CBB9E1-24BC-4C4E-B39B-7A3AF939386A}"/>
    <dgm:cxn modelId="{3C2AEDA8-F08D-4158-A4C5-9F5F01C8F356}" type="presParOf" srcId="{7208B39E-BFE4-4CD7-ABF1-DDEE47127BDC}" destId="{C0905572-749C-4971-9EDB-9537A2D04129}" srcOrd="0" destOrd="0" presId="urn:microsoft.com/office/officeart/2005/8/layout/hList1"/>
    <dgm:cxn modelId="{549767E4-8A02-49C5-A131-D500B2DF2D8D}" type="presParOf" srcId="{C0905572-749C-4971-9EDB-9537A2D04129}" destId="{549C0DF3-F579-4B80-92E9-B0A738CB867D}" srcOrd="0" destOrd="0" presId="urn:microsoft.com/office/officeart/2005/8/layout/hList1"/>
    <dgm:cxn modelId="{D690E6E4-F34B-4F1E-B614-256835CB86DA}" type="presParOf" srcId="{C0905572-749C-4971-9EDB-9537A2D04129}" destId="{C3DD6C29-3C69-49B4-8D2E-6D40BC3A8B06}" srcOrd="1" destOrd="0" presId="urn:microsoft.com/office/officeart/2005/8/layout/hList1"/>
    <dgm:cxn modelId="{CA2FF7E5-AB54-4A91-9DD1-73940ECAF8D7}" type="presParOf" srcId="{7208B39E-BFE4-4CD7-ABF1-DDEE47127BDC}" destId="{63D5F77B-25BB-4B87-BD1B-5B3274ACC99C}" srcOrd="1" destOrd="0" presId="urn:microsoft.com/office/officeart/2005/8/layout/hList1"/>
    <dgm:cxn modelId="{015F470B-F4F7-4FF6-BA95-831CE91697E7}" type="presParOf" srcId="{7208B39E-BFE4-4CD7-ABF1-DDEE47127BDC}" destId="{809A2FB3-B903-44E7-AEC7-B1D58F7991C3}" srcOrd="2" destOrd="0" presId="urn:microsoft.com/office/officeart/2005/8/layout/hList1"/>
    <dgm:cxn modelId="{38A77B93-E1BA-4560-BC6C-CB0BB6C26B45}" type="presParOf" srcId="{809A2FB3-B903-44E7-AEC7-B1D58F7991C3}" destId="{A1E3A9DD-4112-469D-A98D-4AFA49A8A1F5}" srcOrd="0" destOrd="0" presId="urn:microsoft.com/office/officeart/2005/8/layout/hList1"/>
    <dgm:cxn modelId="{90A855B4-45BF-4378-8706-E757C690A250}" type="presParOf" srcId="{809A2FB3-B903-44E7-AEC7-B1D58F7991C3}" destId="{01AB4B68-6D77-4875-84AF-D3CDC36A0768}" srcOrd="1" destOrd="0" presId="urn:microsoft.com/office/officeart/2005/8/layout/h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48D91FB-4F72-4F78-970F-535DA6972D82}" type="doc">
      <dgm:prSet loTypeId="urn:microsoft.com/office/officeart/2005/8/layout/hList1" loCatId="list" qsTypeId="urn:microsoft.com/office/officeart/2005/8/quickstyle/simple1" qsCatId="simple" csTypeId="urn:microsoft.com/office/officeart/2005/8/colors/accent4_4" csCatId="accent4" phldr="1"/>
      <dgm:spPr/>
      <dgm:t>
        <a:bodyPr/>
        <a:lstStyle/>
        <a:p>
          <a:endParaRPr lang="en-US"/>
        </a:p>
      </dgm:t>
    </dgm:pt>
    <dgm:pt modelId="{12211098-9447-4027-9439-1159E7A3A74D}">
      <dgm:prSet phldrT="[Text]"/>
      <dgm:spPr/>
      <dgm:t>
        <a:bodyPr/>
        <a:lstStyle/>
        <a:p>
          <a:r>
            <a:rPr lang="en-US" dirty="0"/>
            <a:t>Page</a:t>
          </a:r>
        </a:p>
      </dgm:t>
    </dgm:pt>
    <dgm:pt modelId="{FE76BA7C-3424-4E11-BF07-CF1E2E87076D}" type="parTrans" cxnId="{4F11A3AD-B700-485F-99C0-A38605AD9692}">
      <dgm:prSet/>
      <dgm:spPr/>
      <dgm:t>
        <a:bodyPr/>
        <a:lstStyle/>
        <a:p>
          <a:endParaRPr lang="en-US"/>
        </a:p>
      </dgm:t>
    </dgm:pt>
    <dgm:pt modelId="{065D0A6C-E11A-4774-81F3-44E5EA21DABC}" type="sibTrans" cxnId="{4F11A3AD-B700-485F-99C0-A38605AD9692}">
      <dgm:prSet/>
      <dgm:spPr/>
      <dgm:t>
        <a:bodyPr/>
        <a:lstStyle/>
        <a:p>
          <a:endParaRPr lang="en-US"/>
        </a:p>
      </dgm:t>
    </dgm:pt>
    <dgm:pt modelId="{E054983E-D04A-4137-AA30-3C7CF0816CC2}">
      <dgm:prSet phldrT="[Text]"/>
      <dgm:spPr/>
      <dgm:t>
        <a:bodyPr/>
        <a:lstStyle/>
        <a:p>
          <a:r>
            <a:rPr lang="en-US" dirty="0"/>
            <a:t>Get all instances of the entity in a specific page by specifying the number of records per page.</a:t>
          </a:r>
        </a:p>
      </dgm:t>
    </dgm:pt>
    <dgm:pt modelId="{F8ADB86F-BBB3-4E93-A889-DB000F88FDE7}" type="parTrans" cxnId="{CA34FE8F-E7AD-4419-BD20-664DC3217030}">
      <dgm:prSet/>
      <dgm:spPr/>
      <dgm:t>
        <a:bodyPr/>
        <a:lstStyle/>
        <a:p>
          <a:endParaRPr lang="en-US"/>
        </a:p>
      </dgm:t>
    </dgm:pt>
    <dgm:pt modelId="{B31EA287-9287-468C-A6A2-169BFF643AF8}" type="sibTrans" cxnId="{CA34FE8F-E7AD-4419-BD20-664DC3217030}">
      <dgm:prSet/>
      <dgm:spPr/>
      <dgm:t>
        <a:bodyPr/>
        <a:lstStyle/>
        <a:p>
          <a:endParaRPr lang="en-US"/>
        </a:p>
      </dgm:t>
    </dgm:pt>
    <dgm:pt modelId="{3C82E5D4-D87C-416A-A488-BCA353F16DE9}">
      <dgm:prSet phldrT="[Text]" phldr="1"/>
      <dgm:spPr/>
      <dgm:t>
        <a:bodyPr/>
        <a:lstStyle/>
        <a:p>
          <a:endParaRPr lang="en-US"/>
        </a:p>
      </dgm:t>
    </dgm:pt>
    <dgm:pt modelId="{F0E53911-D855-4AD6-B963-0D0A68E12263}" type="parTrans" cxnId="{07FBEDC9-F235-49D3-8988-16C921B3CAB6}">
      <dgm:prSet/>
      <dgm:spPr/>
      <dgm:t>
        <a:bodyPr/>
        <a:lstStyle/>
        <a:p>
          <a:endParaRPr lang="en-US"/>
        </a:p>
      </dgm:t>
    </dgm:pt>
    <dgm:pt modelId="{FEE65C22-292C-4595-9645-982004F23225}" type="sibTrans" cxnId="{07FBEDC9-F235-49D3-8988-16C921B3CAB6}">
      <dgm:prSet/>
      <dgm:spPr/>
      <dgm:t>
        <a:bodyPr/>
        <a:lstStyle/>
        <a:p>
          <a:endParaRPr lang="en-US"/>
        </a:p>
      </dgm:t>
    </dgm:pt>
    <dgm:pt modelId="{B1855C55-40F0-4EE8-9C1F-C4635E823021}">
      <dgm:prSet phldrT="[Text]"/>
      <dgm:spPr/>
      <dgm:t>
        <a:bodyPr/>
        <a:lstStyle/>
        <a:p>
          <a:r>
            <a:rPr lang="en-US" dirty="0"/>
            <a:t>Fuzzy Matching (also called Approximate String Matching) is a technique that helps identify two elements of text, strings, or entries that are approximately similar but are not exactly the same.</a:t>
          </a:r>
        </a:p>
      </dgm:t>
    </dgm:pt>
    <dgm:pt modelId="{0042E94E-F6BA-435C-97B0-6F5C0968785A}" type="parTrans" cxnId="{DD15BECE-F262-4E15-A8C1-BFB9016546B0}">
      <dgm:prSet/>
      <dgm:spPr/>
      <dgm:t>
        <a:bodyPr/>
        <a:lstStyle/>
        <a:p>
          <a:endParaRPr lang="en-US"/>
        </a:p>
      </dgm:t>
    </dgm:pt>
    <dgm:pt modelId="{43BDED89-473D-4E9F-8332-C5BE282CFD72}" type="sibTrans" cxnId="{DD15BECE-F262-4E15-A8C1-BFB9016546B0}">
      <dgm:prSet/>
      <dgm:spPr/>
      <dgm:t>
        <a:bodyPr/>
        <a:lstStyle/>
        <a:p>
          <a:endParaRPr lang="en-US"/>
        </a:p>
      </dgm:t>
    </dgm:pt>
    <dgm:pt modelId="{723D83F8-AEC6-4DAB-81A8-450A5E396C39}">
      <dgm:prSet phldrT="[Text]"/>
      <dgm:spPr/>
      <dgm:t>
        <a:bodyPr/>
        <a:lstStyle/>
        <a:p>
          <a:r>
            <a:rPr lang="en-US" dirty="0"/>
            <a:t>Fuzzy Search</a:t>
          </a:r>
        </a:p>
      </dgm:t>
    </dgm:pt>
    <dgm:pt modelId="{59C6DF03-396B-4D7E-80F4-E7F95250E03C}" type="sibTrans" cxnId="{B0F850F7-5CEB-4E1A-B109-812922EBE896}">
      <dgm:prSet/>
      <dgm:spPr/>
      <dgm:t>
        <a:bodyPr/>
        <a:lstStyle/>
        <a:p>
          <a:endParaRPr lang="en-US"/>
        </a:p>
      </dgm:t>
    </dgm:pt>
    <dgm:pt modelId="{90EBBCF0-5363-4538-966F-ED54A0A603C8}" type="parTrans" cxnId="{B0F850F7-5CEB-4E1A-B109-812922EBE896}">
      <dgm:prSet/>
      <dgm:spPr/>
      <dgm:t>
        <a:bodyPr/>
        <a:lstStyle/>
        <a:p>
          <a:endParaRPr lang="en-US"/>
        </a:p>
      </dgm:t>
    </dgm:pt>
    <dgm:pt modelId="{9708F37A-B404-4D91-8CCC-93917C8140F5}" type="pres">
      <dgm:prSet presAssocID="{F48D91FB-4F72-4F78-970F-535DA6972D82}" presName="Name0" presStyleCnt="0">
        <dgm:presLayoutVars>
          <dgm:dir/>
          <dgm:animLvl val="lvl"/>
          <dgm:resizeHandles val="exact"/>
        </dgm:presLayoutVars>
      </dgm:prSet>
      <dgm:spPr/>
    </dgm:pt>
    <dgm:pt modelId="{E04DAE53-B0EC-411E-BE2E-A7462B8CFFFF}" type="pres">
      <dgm:prSet presAssocID="{723D83F8-AEC6-4DAB-81A8-450A5E396C39}" presName="composite" presStyleCnt="0"/>
      <dgm:spPr/>
    </dgm:pt>
    <dgm:pt modelId="{C98315DD-A6CA-4DB3-8386-74ACBDAD1C89}" type="pres">
      <dgm:prSet presAssocID="{723D83F8-AEC6-4DAB-81A8-450A5E396C39}" presName="parTx" presStyleLbl="alignNode1" presStyleIdx="0" presStyleCnt="2">
        <dgm:presLayoutVars>
          <dgm:chMax val="0"/>
          <dgm:chPref val="0"/>
          <dgm:bulletEnabled val="1"/>
        </dgm:presLayoutVars>
      </dgm:prSet>
      <dgm:spPr/>
    </dgm:pt>
    <dgm:pt modelId="{CCEE4A00-254F-4D5E-98F0-40891600D205}" type="pres">
      <dgm:prSet presAssocID="{723D83F8-AEC6-4DAB-81A8-450A5E396C39}" presName="desTx" presStyleLbl="alignAccFollowNode1" presStyleIdx="0" presStyleCnt="2">
        <dgm:presLayoutVars>
          <dgm:bulletEnabled val="1"/>
        </dgm:presLayoutVars>
      </dgm:prSet>
      <dgm:spPr/>
    </dgm:pt>
    <dgm:pt modelId="{3F205C8A-3EDA-4CA9-932F-003D7A80E69D}" type="pres">
      <dgm:prSet presAssocID="{59C6DF03-396B-4D7E-80F4-E7F95250E03C}" presName="space" presStyleCnt="0"/>
      <dgm:spPr/>
    </dgm:pt>
    <dgm:pt modelId="{1A57ABE9-241D-401B-9A85-2849216E7F2C}" type="pres">
      <dgm:prSet presAssocID="{12211098-9447-4027-9439-1159E7A3A74D}" presName="composite" presStyleCnt="0"/>
      <dgm:spPr/>
    </dgm:pt>
    <dgm:pt modelId="{1BFA6F81-88D0-4203-AC59-F632191D896B}" type="pres">
      <dgm:prSet presAssocID="{12211098-9447-4027-9439-1159E7A3A74D}" presName="parTx" presStyleLbl="alignNode1" presStyleIdx="1" presStyleCnt="2">
        <dgm:presLayoutVars>
          <dgm:chMax val="0"/>
          <dgm:chPref val="0"/>
          <dgm:bulletEnabled val="1"/>
        </dgm:presLayoutVars>
      </dgm:prSet>
      <dgm:spPr/>
    </dgm:pt>
    <dgm:pt modelId="{BB2EB574-3C81-4EE9-BE73-8819A2B34C9F}" type="pres">
      <dgm:prSet presAssocID="{12211098-9447-4027-9439-1159E7A3A74D}" presName="desTx" presStyleLbl="alignAccFollowNode1" presStyleIdx="1" presStyleCnt="2">
        <dgm:presLayoutVars>
          <dgm:bulletEnabled val="1"/>
        </dgm:presLayoutVars>
      </dgm:prSet>
      <dgm:spPr/>
    </dgm:pt>
  </dgm:ptLst>
  <dgm:cxnLst>
    <dgm:cxn modelId="{48E5D20A-7429-44F6-B0C7-7254541A0CAE}" type="presOf" srcId="{723D83F8-AEC6-4DAB-81A8-450A5E396C39}" destId="{C98315DD-A6CA-4DB3-8386-74ACBDAD1C89}" srcOrd="0" destOrd="0" presId="urn:microsoft.com/office/officeart/2005/8/layout/hList1"/>
    <dgm:cxn modelId="{3B86B11F-1148-40B3-A976-E4F92922C919}" type="presOf" srcId="{E054983E-D04A-4137-AA30-3C7CF0816CC2}" destId="{BB2EB574-3C81-4EE9-BE73-8819A2B34C9F}" srcOrd="0" destOrd="0" presId="urn:microsoft.com/office/officeart/2005/8/layout/hList1"/>
    <dgm:cxn modelId="{72A69723-C191-48C1-9F45-84EBEF429F79}" type="presOf" srcId="{F48D91FB-4F72-4F78-970F-535DA6972D82}" destId="{9708F37A-B404-4D91-8CCC-93917C8140F5}" srcOrd="0" destOrd="0" presId="urn:microsoft.com/office/officeart/2005/8/layout/hList1"/>
    <dgm:cxn modelId="{CA34FE8F-E7AD-4419-BD20-664DC3217030}" srcId="{12211098-9447-4027-9439-1159E7A3A74D}" destId="{E054983E-D04A-4137-AA30-3C7CF0816CC2}" srcOrd="0" destOrd="0" parTransId="{F8ADB86F-BBB3-4E93-A889-DB000F88FDE7}" sibTransId="{B31EA287-9287-468C-A6A2-169BFF643AF8}"/>
    <dgm:cxn modelId="{61D9D89D-888C-48D6-A055-10BDEB5DA283}" type="presOf" srcId="{12211098-9447-4027-9439-1159E7A3A74D}" destId="{1BFA6F81-88D0-4203-AC59-F632191D896B}" srcOrd="0" destOrd="0" presId="urn:microsoft.com/office/officeart/2005/8/layout/hList1"/>
    <dgm:cxn modelId="{4F11A3AD-B700-485F-99C0-A38605AD9692}" srcId="{F48D91FB-4F72-4F78-970F-535DA6972D82}" destId="{12211098-9447-4027-9439-1159E7A3A74D}" srcOrd="1" destOrd="0" parTransId="{FE76BA7C-3424-4E11-BF07-CF1E2E87076D}" sibTransId="{065D0A6C-E11A-4774-81F3-44E5EA21DABC}"/>
    <dgm:cxn modelId="{ADE735B1-0424-44D5-87D2-F675AD99F7F7}" type="presOf" srcId="{3C82E5D4-D87C-416A-A488-BCA353F16DE9}" destId="{BB2EB574-3C81-4EE9-BE73-8819A2B34C9F}" srcOrd="0" destOrd="1" presId="urn:microsoft.com/office/officeart/2005/8/layout/hList1"/>
    <dgm:cxn modelId="{07FBEDC9-F235-49D3-8988-16C921B3CAB6}" srcId="{12211098-9447-4027-9439-1159E7A3A74D}" destId="{3C82E5D4-D87C-416A-A488-BCA353F16DE9}" srcOrd="1" destOrd="0" parTransId="{F0E53911-D855-4AD6-B963-0D0A68E12263}" sibTransId="{FEE65C22-292C-4595-9645-982004F23225}"/>
    <dgm:cxn modelId="{DD15BECE-F262-4E15-A8C1-BFB9016546B0}" srcId="{723D83F8-AEC6-4DAB-81A8-450A5E396C39}" destId="{B1855C55-40F0-4EE8-9C1F-C4635E823021}" srcOrd="0" destOrd="0" parTransId="{0042E94E-F6BA-435C-97B0-6F5C0968785A}" sibTransId="{43BDED89-473D-4E9F-8332-C5BE282CFD72}"/>
    <dgm:cxn modelId="{140818DB-E61C-4502-8460-807DDBD7EF78}" type="presOf" srcId="{B1855C55-40F0-4EE8-9C1F-C4635E823021}" destId="{CCEE4A00-254F-4D5E-98F0-40891600D205}" srcOrd="0" destOrd="0" presId="urn:microsoft.com/office/officeart/2005/8/layout/hList1"/>
    <dgm:cxn modelId="{B0F850F7-5CEB-4E1A-B109-812922EBE896}" srcId="{F48D91FB-4F72-4F78-970F-535DA6972D82}" destId="{723D83F8-AEC6-4DAB-81A8-450A5E396C39}" srcOrd="0" destOrd="0" parTransId="{90EBBCF0-5363-4538-966F-ED54A0A603C8}" sibTransId="{59C6DF03-396B-4D7E-80F4-E7F95250E03C}"/>
    <dgm:cxn modelId="{3930C27E-EDEA-4A3A-9219-7C4A388BD437}" type="presParOf" srcId="{9708F37A-B404-4D91-8CCC-93917C8140F5}" destId="{E04DAE53-B0EC-411E-BE2E-A7462B8CFFFF}" srcOrd="0" destOrd="0" presId="urn:microsoft.com/office/officeart/2005/8/layout/hList1"/>
    <dgm:cxn modelId="{02C3AA9C-30E2-4CDB-A48F-F3EA9F99920D}" type="presParOf" srcId="{E04DAE53-B0EC-411E-BE2E-A7462B8CFFFF}" destId="{C98315DD-A6CA-4DB3-8386-74ACBDAD1C89}" srcOrd="0" destOrd="0" presId="urn:microsoft.com/office/officeart/2005/8/layout/hList1"/>
    <dgm:cxn modelId="{F5C29E17-96B3-41E8-A974-2E746FD06892}" type="presParOf" srcId="{E04DAE53-B0EC-411E-BE2E-A7462B8CFFFF}" destId="{CCEE4A00-254F-4D5E-98F0-40891600D205}" srcOrd="1" destOrd="0" presId="urn:microsoft.com/office/officeart/2005/8/layout/hList1"/>
    <dgm:cxn modelId="{C69E797D-9366-4A4A-8DD2-004822587E22}" type="presParOf" srcId="{9708F37A-B404-4D91-8CCC-93917C8140F5}" destId="{3F205C8A-3EDA-4CA9-932F-003D7A80E69D}" srcOrd="1" destOrd="0" presId="urn:microsoft.com/office/officeart/2005/8/layout/hList1"/>
    <dgm:cxn modelId="{EC867942-9B13-4946-B09C-6FA49F87F90E}" type="presParOf" srcId="{9708F37A-B404-4D91-8CCC-93917C8140F5}" destId="{1A57ABE9-241D-401B-9A85-2849216E7F2C}" srcOrd="2" destOrd="0" presId="urn:microsoft.com/office/officeart/2005/8/layout/hList1"/>
    <dgm:cxn modelId="{EB911A6D-4A4D-4B94-89C8-1753425D8488}" type="presParOf" srcId="{1A57ABE9-241D-401B-9A85-2849216E7F2C}" destId="{1BFA6F81-88D0-4203-AC59-F632191D896B}" srcOrd="0" destOrd="0" presId="urn:microsoft.com/office/officeart/2005/8/layout/hList1"/>
    <dgm:cxn modelId="{4051610E-24E5-467E-A261-297A4AEBDD78}" type="presParOf" srcId="{1A57ABE9-241D-401B-9A85-2849216E7F2C}" destId="{BB2EB574-3C81-4EE9-BE73-8819A2B34C9F}" srcOrd="1" destOrd="0" presId="urn:microsoft.com/office/officeart/2005/8/layout/h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DD1D1-6BE2-41B0-871B-FCCDF3BAEA1E}">
      <dsp:nvSpPr>
        <dsp:cNvPr id="0" name=""/>
        <dsp:cNvSpPr/>
      </dsp:nvSpPr>
      <dsp:spPr>
        <a:xfrm>
          <a:off x="-6122738" y="-937410"/>
          <a:ext cx="7293488" cy="7293488"/>
        </a:xfrm>
        <a:prstGeom prst="blockArc">
          <a:avLst>
            <a:gd name="adj1" fmla="val 18900000"/>
            <a:gd name="adj2" fmla="val 2700000"/>
            <a:gd name="adj3" fmla="val 296"/>
          </a:avLst>
        </a:prstGeom>
        <a:noFill/>
        <a:ln w="19050" cap="flat" cmpd="sng" algn="ctr">
          <a:solidFill>
            <a:schemeClr val="accent4">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AB15B1-E236-4695-93EA-DF26B3CDCC6B}">
      <dsp:nvSpPr>
        <dsp:cNvPr id="0" name=""/>
        <dsp:cNvSpPr/>
      </dsp:nvSpPr>
      <dsp:spPr>
        <a:xfrm>
          <a:off x="380119" y="246332"/>
          <a:ext cx="5639782" cy="492448"/>
        </a:xfrm>
        <a:prstGeom prst="rect">
          <a:avLst/>
        </a:prstGeom>
        <a:solidFill>
          <a:schemeClr val="accent4">
            <a:shade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jdk-11.0.11</a:t>
          </a:r>
        </a:p>
      </dsp:txBody>
      <dsp:txXfrm>
        <a:off x="380119" y="246332"/>
        <a:ext cx="5639782" cy="492448"/>
      </dsp:txXfrm>
    </dsp:sp>
    <dsp:sp modelId="{93AB0F45-BE21-41CF-8A20-2118DF1F7499}">
      <dsp:nvSpPr>
        <dsp:cNvPr id="0" name=""/>
        <dsp:cNvSpPr/>
      </dsp:nvSpPr>
      <dsp:spPr>
        <a:xfrm>
          <a:off x="72339" y="184776"/>
          <a:ext cx="615560" cy="615560"/>
        </a:xfrm>
        <a:prstGeom prst="ellipse">
          <a:avLst/>
        </a:prstGeom>
        <a:blipFill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9050" cap="flat" cmpd="sng" algn="ctr">
          <a:solidFill>
            <a:schemeClr val="accent4">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3CF6B0-C255-4284-BBB9-3DC4071FA1C6}">
      <dsp:nvSpPr>
        <dsp:cNvPr id="0" name=""/>
        <dsp:cNvSpPr/>
      </dsp:nvSpPr>
      <dsp:spPr>
        <a:xfrm>
          <a:off x="826075" y="985438"/>
          <a:ext cx="5193826" cy="492448"/>
        </a:xfrm>
        <a:prstGeom prst="rect">
          <a:avLst/>
        </a:prstGeom>
        <a:solidFill>
          <a:schemeClr val="accent4">
            <a:shade val="50000"/>
            <a:hueOff val="-62316"/>
            <a:satOff val="472"/>
            <a:lumOff val="1138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Maven 3.6.3</a:t>
          </a:r>
        </a:p>
      </dsp:txBody>
      <dsp:txXfrm>
        <a:off x="826075" y="985438"/>
        <a:ext cx="5193826" cy="492448"/>
      </dsp:txXfrm>
    </dsp:sp>
    <dsp:sp modelId="{0E5615B1-57A1-435E-AA39-5A472BF52639}">
      <dsp:nvSpPr>
        <dsp:cNvPr id="0" name=""/>
        <dsp:cNvSpPr/>
      </dsp:nvSpPr>
      <dsp:spPr>
        <a:xfrm>
          <a:off x="518295" y="923882"/>
          <a:ext cx="615560" cy="615560"/>
        </a:xfrm>
        <a:prstGeom prst="ellipse">
          <a:avLst/>
        </a:prstGeom>
        <a:blipFill dpi="0" rotWithShape="0">
          <a:blip xmlns:r="http://schemas.openxmlformats.org/officeDocument/2006/relationships" r:embed="rId2">
            <a:extLst>
              <a:ext uri="{28A0092B-C50C-407E-A947-70E740481C1C}">
                <a14:useLocalDpi xmlns:a14="http://schemas.microsoft.com/office/drawing/2010/main" val="0"/>
              </a:ext>
            </a:extLst>
          </a:blip>
          <a:srcRect/>
          <a:stretch>
            <a:fillRect l="-20180" r="-20180"/>
          </a:stretch>
        </a:blipFill>
        <a:ln w="19050" cap="flat" cmpd="sng" algn="ctr">
          <a:solidFill>
            <a:schemeClr val="accent4">
              <a:shade val="50000"/>
              <a:hueOff val="-62316"/>
              <a:satOff val="472"/>
              <a:lumOff val="11388"/>
              <a:alphaOff val="0"/>
            </a:schemeClr>
          </a:solidFill>
          <a:prstDash val="solid"/>
        </a:ln>
        <a:effectLst/>
      </dsp:spPr>
      <dsp:style>
        <a:lnRef idx="2">
          <a:scrgbClr r="0" g="0" b="0"/>
        </a:lnRef>
        <a:fillRef idx="1">
          <a:scrgbClr r="0" g="0" b="0"/>
        </a:fillRef>
        <a:effectRef idx="0">
          <a:scrgbClr r="0" g="0" b="0"/>
        </a:effectRef>
        <a:fontRef idx="minor"/>
      </dsp:style>
    </dsp:sp>
    <dsp:sp modelId="{ECC302A9-194F-4719-8F87-C4E0590195D7}">
      <dsp:nvSpPr>
        <dsp:cNvPr id="0" name=""/>
        <dsp:cNvSpPr/>
      </dsp:nvSpPr>
      <dsp:spPr>
        <a:xfrm>
          <a:off x="1070457" y="1724003"/>
          <a:ext cx="4949444" cy="492448"/>
        </a:xfrm>
        <a:prstGeom prst="rect">
          <a:avLst/>
        </a:prstGeom>
        <a:solidFill>
          <a:schemeClr val="accent4">
            <a:shade val="50000"/>
            <a:hueOff val="-124632"/>
            <a:satOff val="943"/>
            <a:lumOff val="2277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err="1"/>
            <a:t>Quarkus</a:t>
          </a:r>
          <a:r>
            <a:rPr lang="en-US" sz="1800" kern="1200" dirty="0"/>
            <a:t> 1.13.7</a:t>
          </a:r>
        </a:p>
      </dsp:txBody>
      <dsp:txXfrm>
        <a:off x="1070457" y="1724003"/>
        <a:ext cx="4949444" cy="492448"/>
      </dsp:txXfrm>
    </dsp:sp>
    <dsp:sp modelId="{E26E1163-2E6F-41DD-93A0-70E8D8C2BD74}">
      <dsp:nvSpPr>
        <dsp:cNvPr id="0" name=""/>
        <dsp:cNvSpPr/>
      </dsp:nvSpPr>
      <dsp:spPr>
        <a:xfrm>
          <a:off x="762677" y="1662447"/>
          <a:ext cx="615560" cy="615560"/>
        </a:xfrm>
        <a:prstGeom prst="ellipse">
          <a:avLst/>
        </a:prstGeom>
        <a:blipFill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9050" cap="flat" cmpd="sng" algn="ctr">
          <a:solidFill>
            <a:schemeClr val="accent4">
              <a:shade val="50000"/>
              <a:hueOff val="-124632"/>
              <a:satOff val="943"/>
              <a:lumOff val="22776"/>
              <a:alphaOff val="0"/>
            </a:schemeClr>
          </a:solidFill>
          <a:prstDash val="solid"/>
        </a:ln>
        <a:effectLst/>
      </dsp:spPr>
      <dsp:style>
        <a:lnRef idx="2">
          <a:scrgbClr r="0" g="0" b="0"/>
        </a:lnRef>
        <a:fillRef idx="1">
          <a:scrgbClr r="0" g="0" b="0"/>
        </a:fillRef>
        <a:effectRef idx="0">
          <a:scrgbClr r="0" g="0" b="0"/>
        </a:effectRef>
        <a:fontRef idx="minor"/>
      </dsp:style>
    </dsp:sp>
    <dsp:sp modelId="{9E866398-8382-4799-A969-201513626D10}">
      <dsp:nvSpPr>
        <dsp:cNvPr id="0" name=""/>
        <dsp:cNvSpPr/>
      </dsp:nvSpPr>
      <dsp:spPr>
        <a:xfrm>
          <a:off x="1148486" y="2463109"/>
          <a:ext cx="4871415" cy="492448"/>
        </a:xfrm>
        <a:prstGeom prst="rect">
          <a:avLst/>
        </a:prstGeom>
        <a:solidFill>
          <a:schemeClr val="accent4">
            <a:shade val="50000"/>
            <a:hueOff val="-186948"/>
            <a:satOff val="1415"/>
            <a:lumOff val="3416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IntelliJ IDEA Community Edition 2021.1.2</a:t>
          </a:r>
        </a:p>
      </dsp:txBody>
      <dsp:txXfrm>
        <a:off x="1148486" y="2463109"/>
        <a:ext cx="4871415" cy="492448"/>
      </dsp:txXfrm>
    </dsp:sp>
    <dsp:sp modelId="{6481F99A-0CC3-4CA6-87E1-63AEB2620184}">
      <dsp:nvSpPr>
        <dsp:cNvPr id="0" name=""/>
        <dsp:cNvSpPr/>
      </dsp:nvSpPr>
      <dsp:spPr>
        <a:xfrm>
          <a:off x="840706" y="2401553"/>
          <a:ext cx="615560" cy="615560"/>
        </a:xfrm>
        <a:prstGeom prst="ellipse">
          <a:avLst/>
        </a:prstGeom>
        <a:blipFill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9050" cap="flat" cmpd="sng" algn="ctr">
          <a:solidFill>
            <a:schemeClr val="accent4">
              <a:shade val="50000"/>
              <a:hueOff val="-186948"/>
              <a:satOff val="1415"/>
              <a:lumOff val="34164"/>
              <a:alphaOff val="0"/>
            </a:schemeClr>
          </a:solidFill>
          <a:prstDash val="solid"/>
        </a:ln>
        <a:effectLst/>
      </dsp:spPr>
      <dsp:style>
        <a:lnRef idx="2">
          <a:scrgbClr r="0" g="0" b="0"/>
        </a:lnRef>
        <a:fillRef idx="1">
          <a:scrgbClr r="0" g="0" b="0"/>
        </a:fillRef>
        <a:effectRef idx="0">
          <a:scrgbClr r="0" g="0" b="0"/>
        </a:effectRef>
        <a:fontRef idx="minor"/>
      </dsp:style>
    </dsp:sp>
    <dsp:sp modelId="{786C439F-CAD8-4E7E-BEBE-0E0A55022780}">
      <dsp:nvSpPr>
        <dsp:cNvPr id="0" name=""/>
        <dsp:cNvSpPr/>
      </dsp:nvSpPr>
      <dsp:spPr>
        <a:xfrm>
          <a:off x="1070457" y="3202215"/>
          <a:ext cx="4949444" cy="492448"/>
        </a:xfrm>
        <a:prstGeom prst="rect">
          <a:avLst/>
        </a:prstGeom>
        <a:solidFill>
          <a:schemeClr val="accent4">
            <a:shade val="50000"/>
            <a:hueOff val="-186948"/>
            <a:satOff val="1415"/>
            <a:lumOff val="3416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Elasticsearch-7.13.2-windows-x86_64</a:t>
          </a:r>
        </a:p>
      </dsp:txBody>
      <dsp:txXfrm>
        <a:off x="1070457" y="3202215"/>
        <a:ext cx="4949444" cy="492448"/>
      </dsp:txXfrm>
    </dsp:sp>
    <dsp:sp modelId="{81A3D6AE-4B99-4089-9161-FA4F25DA71FD}">
      <dsp:nvSpPr>
        <dsp:cNvPr id="0" name=""/>
        <dsp:cNvSpPr/>
      </dsp:nvSpPr>
      <dsp:spPr>
        <a:xfrm>
          <a:off x="762677" y="3140659"/>
          <a:ext cx="615560" cy="615560"/>
        </a:xfrm>
        <a:prstGeom prst="ellipse">
          <a:avLst/>
        </a:prstGeom>
        <a:blipFill rotWithShape="0">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19050" cap="flat" cmpd="sng" algn="ctr">
          <a:solidFill>
            <a:schemeClr val="accent4">
              <a:shade val="50000"/>
              <a:hueOff val="-186948"/>
              <a:satOff val="1415"/>
              <a:lumOff val="34164"/>
              <a:alphaOff val="0"/>
            </a:schemeClr>
          </a:solidFill>
          <a:prstDash val="solid"/>
        </a:ln>
        <a:effectLst/>
      </dsp:spPr>
      <dsp:style>
        <a:lnRef idx="2">
          <a:scrgbClr r="0" g="0" b="0"/>
        </a:lnRef>
        <a:fillRef idx="1">
          <a:scrgbClr r="0" g="0" b="0"/>
        </a:fillRef>
        <a:effectRef idx="0">
          <a:scrgbClr r="0" g="0" b="0"/>
        </a:effectRef>
        <a:fontRef idx="minor"/>
      </dsp:style>
    </dsp:sp>
    <dsp:sp modelId="{5BDB9A6D-30F1-4244-8BF3-AACEE1380024}">
      <dsp:nvSpPr>
        <dsp:cNvPr id="0" name=""/>
        <dsp:cNvSpPr/>
      </dsp:nvSpPr>
      <dsp:spPr>
        <a:xfrm>
          <a:off x="826075" y="3940779"/>
          <a:ext cx="5193826" cy="492448"/>
        </a:xfrm>
        <a:prstGeom prst="rect">
          <a:avLst/>
        </a:prstGeom>
        <a:solidFill>
          <a:schemeClr val="accent4">
            <a:shade val="50000"/>
            <a:hueOff val="-124632"/>
            <a:satOff val="943"/>
            <a:lumOff val="2277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Postman 8.6.2</a:t>
          </a:r>
        </a:p>
      </dsp:txBody>
      <dsp:txXfrm>
        <a:off x="826075" y="3940779"/>
        <a:ext cx="5193826" cy="492448"/>
      </dsp:txXfrm>
    </dsp:sp>
    <dsp:sp modelId="{D56B6963-77E5-4A09-AD5C-B4C0F761BABC}">
      <dsp:nvSpPr>
        <dsp:cNvPr id="0" name=""/>
        <dsp:cNvSpPr/>
      </dsp:nvSpPr>
      <dsp:spPr>
        <a:xfrm>
          <a:off x="518295" y="3879223"/>
          <a:ext cx="615560" cy="615560"/>
        </a:xfrm>
        <a:prstGeom prst="ellipse">
          <a:avLst/>
        </a:prstGeom>
        <a:blipFill dpi="0" rotWithShape="0">
          <a:blip xmlns:r="http://schemas.openxmlformats.org/officeDocument/2006/relationships" r:embed="rId6" cstate="print">
            <a:extLst>
              <a:ext uri="{28A0092B-C50C-407E-A947-70E740481C1C}">
                <a14:useLocalDpi xmlns:a14="http://schemas.microsoft.com/office/drawing/2010/main" val="0"/>
              </a:ext>
            </a:extLst>
          </a:blip>
          <a:srcRect/>
          <a:stretch>
            <a:fillRect l="-93284" t="-8483" r="-93284" b="-43573"/>
          </a:stretch>
        </a:blipFill>
        <a:ln w="19050" cap="flat" cmpd="sng" algn="ctr">
          <a:solidFill>
            <a:schemeClr val="accent4">
              <a:shade val="50000"/>
              <a:hueOff val="-124632"/>
              <a:satOff val="943"/>
              <a:lumOff val="22776"/>
              <a:alphaOff val="0"/>
            </a:schemeClr>
          </a:solidFill>
          <a:prstDash val="solid"/>
        </a:ln>
        <a:effectLst/>
      </dsp:spPr>
      <dsp:style>
        <a:lnRef idx="2">
          <a:scrgbClr r="0" g="0" b="0"/>
        </a:lnRef>
        <a:fillRef idx="1">
          <a:scrgbClr r="0" g="0" b="0"/>
        </a:fillRef>
        <a:effectRef idx="0">
          <a:scrgbClr r="0" g="0" b="0"/>
        </a:effectRef>
        <a:fontRef idx="minor"/>
      </dsp:style>
    </dsp:sp>
    <dsp:sp modelId="{5F80E5B4-08EF-4ABC-B615-544F1B5C1A3A}">
      <dsp:nvSpPr>
        <dsp:cNvPr id="0" name=""/>
        <dsp:cNvSpPr/>
      </dsp:nvSpPr>
      <dsp:spPr>
        <a:xfrm>
          <a:off x="380119" y="4679885"/>
          <a:ext cx="5639782" cy="492448"/>
        </a:xfrm>
        <a:prstGeom prst="rect">
          <a:avLst/>
        </a:prstGeom>
        <a:solidFill>
          <a:schemeClr val="accent4">
            <a:shade val="50000"/>
            <a:hueOff val="-62316"/>
            <a:satOff val="472"/>
            <a:lumOff val="1138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err="1"/>
            <a:t>pgAdmin</a:t>
          </a:r>
          <a:r>
            <a:rPr lang="en-US" sz="1800" kern="1200" dirty="0"/>
            <a:t> 4 v5</a:t>
          </a:r>
        </a:p>
      </dsp:txBody>
      <dsp:txXfrm>
        <a:off x="380119" y="4679885"/>
        <a:ext cx="5639782" cy="492448"/>
      </dsp:txXfrm>
    </dsp:sp>
    <dsp:sp modelId="{D946E13E-016A-41F8-9BBA-E7A9BD624739}">
      <dsp:nvSpPr>
        <dsp:cNvPr id="0" name=""/>
        <dsp:cNvSpPr/>
      </dsp:nvSpPr>
      <dsp:spPr>
        <a:xfrm>
          <a:off x="72339" y="4618329"/>
          <a:ext cx="615560" cy="615560"/>
        </a:xfrm>
        <a:prstGeom prst="ellipse">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l="6138" t="9062" r="6138" b="9062"/>
          </a:stretch>
        </a:blipFill>
        <a:ln w="19050" cap="flat" cmpd="sng" algn="ctr">
          <a:solidFill>
            <a:schemeClr val="accent4">
              <a:shade val="50000"/>
              <a:hueOff val="-62316"/>
              <a:satOff val="472"/>
              <a:lumOff val="11388"/>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61FC2-1A0E-49A9-971B-1A3319A20D2E}">
      <dsp:nvSpPr>
        <dsp:cNvPr id="0" name=""/>
        <dsp:cNvSpPr/>
      </dsp:nvSpPr>
      <dsp:spPr>
        <a:xfrm>
          <a:off x="2490" y="332476"/>
          <a:ext cx="2428130" cy="947045"/>
        </a:xfrm>
        <a:prstGeom prst="rect">
          <a:avLst/>
        </a:prstGeom>
        <a:solidFill>
          <a:schemeClr val="accent4">
            <a:shade val="50000"/>
            <a:hueOff val="0"/>
            <a:satOff val="0"/>
            <a:lumOff val="0"/>
            <a:alphaOff val="0"/>
          </a:schemeClr>
        </a:solidFill>
        <a:ln w="19050" cap="flat" cmpd="sng" algn="ctr">
          <a:solidFill>
            <a:schemeClr val="accent4">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Indexing</a:t>
          </a:r>
        </a:p>
      </dsp:txBody>
      <dsp:txXfrm>
        <a:off x="2490" y="332476"/>
        <a:ext cx="2428130" cy="947045"/>
      </dsp:txXfrm>
    </dsp:sp>
    <dsp:sp modelId="{6A153E1A-DB2F-4663-82A0-10AA04F037AE}">
      <dsp:nvSpPr>
        <dsp:cNvPr id="0" name=""/>
        <dsp:cNvSpPr/>
      </dsp:nvSpPr>
      <dsp:spPr>
        <a:xfrm>
          <a:off x="2490" y="1279522"/>
          <a:ext cx="2428130" cy="2112277"/>
        </a:xfrm>
        <a:prstGeom prst="rect">
          <a:avLst/>
        </a:prstGeom>
        <a:solidFill>
          <a:schemeClr val="accent4">
            <a:alpha val="90000"/>
            <a:tint val="55000"/>
            <a:hueOff val="0"/>
            <a:satOff val="0"/>
            <a:lumOff val="0"/>
            <a:alphaOff val="0"/>
          </a:schemeClr>
        </a:solidFill>
        <a:ln w="19050" cap="flat" cmpd="sng" algn="ctr">
          <a:solidFill>
            <a:schemeClr val="accent4">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Increases Speed and Efficiency of search as word by word searching inside document is avoided.</a:t>
          </a:r>
        </a:p>
        <a:p>
          <a:pPr marL="114300" lvl="1" indent="-114300" algn="l" defTabSz="622300">
            <a:lnSpc>
              <a:spcPct val="90000"/>
            </a:lnSpc>
            <a:spcBef>
              <a:spcPct val="0"/>
            </a:spcBef>
            <a:spcAft>
              <a:spcPct val="15000"/>
            </a:spcAft>
            <a:buChar char="•"/>
          </a:pPr>
          <a:r>
            <a:rPr lang="en-US" sz="1400" kern="1200" dirty="0"/>
            <a:t>Instead when a word is searched, indexing provides the list of documents that contain the word.</a:t>
          </a:r>
        </a:p>
      </dsp:txBody>
      <dsp:txXfrm>
        <a:off x="2490" y="1279522"/>
        <a:ext cx="2428130" cy="2112277"/>
      </dsp:txXfrm>
    </dsp:sp>
    <dsp:sp modelId="{2A0D6668-B32C-42DF-9118-90C04C8E94FF}">
      <dsp:nvSpPr>
        <dsp:cNvPr id="0" name=""/>
        <dsp:cNvSpPr/>
      </dsp:nvSpPr>
      <dsp:spPr>
        <a:xfrm>
          <a:off x="2770559" y="332476"/>
          <a:ext cx="2428130" cy="947045"/>
        </a:xfrm>
        <a:prstGeom prst="rect">
          <a:avLst/>
        </a:prstGeom>
        <a:solidFill>
          <a:schemeClr val="accent4">
            <a:shade val="50000"/>
            <a:hueOff val="-145404"/>
            <a:satOff val="1101"/>
            <a:lumOff val="26572"/>
            <a:alphaOff val="0"/>
          </a:schemeClr>
        </a:solidFill>
        <a:ln w="19050" cap="flat" cmpd="sng" algn="ctr">
          <a:solidFill>
            <a:schemeClr val="accent4">
              <a:shade val="50000"/>
              <a:hueOff val="-145404"/>
              <a:satOff val="1101"/>
              <a:lumOff val="2657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b="0" i="0" kern="1200" dirty="0"/>
            <a:t>Stemming</a:t>
          </a:r>
          <a:endParaRPr lang="en-US" sz="2700" b="0" kern="1200" dirty="0"/>
        </a:p>
      </dsp:txBody>
      <dsp:txXfrm>
        <a:off x="2770559" y="332476"/>
        <a:ext cx="2428130" cy="947045"/>
      </dsp:txXfrm>
    </dsp:sp>
    <dsp:sp modelId="{37E346D8-AB5B-461B-B3BA-CB7DFCC1F6E9}">
      <dsp:nvSpPr>
        <dsp:cNvPr id="0" name=""/>
        <dsp:cNvSpPr/>
      </dsp:nvSpPr>
      <dsp:spPr>
        <a:xfrm>
          <a:off x="2770559" y="1279522"/>
          <a:ext cx="2428130" cy="2112277"/>
        </a:xfrm>
        <a:prstGeom prst="rect">
          <a:avLst/>
        </a:prstGeom>
        <a:solidFill>
          <a:schemeClr val="accent4">
            <a:alpha val="90000"/>
            <a:tint val="55000"/>
            <a:hueOff val="0"/>
            <a:satOff val="0"/>
            <a:lumOff val="0"/>
            <a:alphaOff val="0"/>
          </a:schemeClr>
        </a:solidFill>
        <a:ln w="19050" cap="flat" cmpd="sng" algn="ctr">
          <a:solidFill>
            <a:schemeClr val="accent4">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A full text search can </a:t>
          </a:r>
          <a:r>
            <a:rPr lang="en-US" sz="1400" b="0" i="1" kern="1200" dirty="0"/>
            <a:t>stem</a:t>
          </a:r>
          <a:r>
            <a:rPr lang="en-US" sz="1400" b="0" i="0" kern="1200" dirty="0"/>
            <a:t> words. If you search for </a:t>
          </a:r>
          <a:r>
            <a:rPr lang="en-US" sz="1400" b="0" i="1" kern="1200" dirty="0"/>
            <a:t>run</a:t>
          </a:r>
          <a:r>
            <a:rPr lang="en-US" sz="1400" b="0" i="0" kern="1200" dirty="0"/>
            <a:t>, you can get results for "ran" or "running".</a:t>
          </a:r>
          <a:endParaRPr lang="en-US" sz="1400" kern="1200" dirty="0"/>
        </a:p>
        <a:p>
          <a:pPr marL="114300" lvl="1" indent="-114300" algn="l" defTabSz="622300">
            <a:lnSpc>
              <a:spcPct val="90000"/>
            </a:lnSpc>
            <a:spcBef>
              <a:spcPct val="0"/>
            </a:spcBef>
            <a:spcAft>
              <a:spcPct val="15000"/>
            </a:spcAft>
            <a:buChar char="•"/>
          </a:pPr>
          <a:r>
            <a:rPr lang="en-US" sz="1400" b="0" i="0" kern="1200" dirty="0"/>
            <a:t> Most full text engines have stem dictionaries in a variety of languages.</a:t>
          </a:r>
          <a:endParaRPr lang="en-US" sz="1400" kern="1200" dirty="0"/>
        </a:p>
      </dsp:txBody>
      <dsp:txXfrm>
        <a:off x="2770559" y="1279522"/>
        <a:ext cx="2428130" cy="2112277"/>
      </dsp:txXfrm>
    </dsp:sp>
    <dsp:sp modelId="{CF6CDD72-AFD1-4AE2-BD1C-B4B2C8F80B1E}">
      <dsp:nvSpPr>
        <dsp:cNvPr id="0" name=""/>
        <dsp:cNvSpPr/>
      </dsp:nvSpPr>
      <dsp:spPr>
        <a:xfrm>
          <a:off x="5538628" y="332476"/>
          <a:ext cx="2428130" cy="947045"/>
        </a:xfrm>
        <a:prstGeom prst="rect">
          <a:avLst/>
        </a:prstGeom>
        <a:solidFill>
          <a:schemeClr val="accent4">
            <a:shade val="50000"/>
            <a:hueOff val="-145404"/>
            <a:satOff val="1101"/>
            <a:lumOff val="26572"/>
            <a:alphaOff val="0"/>
          </a:schemeClr>
        </a:solidFill>
        <a:ln w="19050" cap="flat" cmpd="sng" algn="ctr">
          <a:solidFill>
            <a:schemeClr val="accent4">
              <a:shade val="50000"/>
              <a:hueOff val="-145404"/>
              <a:satOff val="1101"/>
              <a:lumOff val="2657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b="0" i="0" kern="1200" dirty="0"/>
            <a:t>Weighted Results</a:t>
          </a:r>
          <a:endParaRPr lang="en-US" sz="2700" b="0" kern="1200" dirty="0"/>
        </a:p>
      </dsp:txBody>
      <dsp:txXfrm>
        <a:off x="5538628" y="332476"/>
        <a:ext cx="2428130" cy="947045"/>
      </dsp:txXfrm>
    </dsp:sp>
    <dsp:sp modelId="{CA72925B-7F0C-42B3-82D8-8C9181B00E22}">
      <dsp:nvSpPr>
        <dsp:cNvPr id="0" name=""/>
        <dsp:cNvSpPr/>
      </dsp:nvSpPr>
      <dsp:spPr>
        <a:xfrm>
          <a:off x="5538628" y="1279522"/>
          <a:ext cx="2428130" cy="2112277"/>
        </a:xfrm>
        <a:prstGeom prst="rect">
          <a:avLst/>
        </a:prstGeom>
        <a:solidFill>
          <a:schemeClr val="accent4">
            <a:alpha val="90000"/>
            <a:tint val="55000"/>
            <a:hueOff val="0"/>
            <a:satOff val="0"/>
            <a:lumOff val="0"/>
            <a:alphaOff val="0"/>
          </a:schemeClr>
        </a:solidFill>
        <a:ln w="19050" cap="flat" cmpd="sng" algn="ctr">
          <a:solidFill>
            <a:schemeClr val="accent4">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Custom Boosting can be done when searching multiple fields such that one field has higher “relevance” over another and if hence boosted.</a:t>
          </a:r>
        </a:p>
        <a:p>
          <a:pPr marL="114300" lvl="1" indent="-114300" algn="l" defTabSz="622300">
            <a:lnSpc>
              <a:spcPct val="90000"/>
            </a:lnSpc>
            <a:spcBef>
              <a:spcPct val="0"/>
            </a:spcBef>
            <a:spcAft>
              <a:spcPct val="15000"/>
            </a:spcAft>
            <a:buChar char="•"/>
          </a:pPr>
          <a:r>
            <a:rPr lang="en-US" sz="1400" kern="1200" dirty="0"/>
            <a:t>“Book Title” can be boosted to have higher relevance score than “Book Description”.</a:t>
          </a:r>
        </a:p>
      </dsp:txBody>
      <dsp:txXfrm>
        <a:off x="5538628" y="1279522"/>
        <a:ext cx="2428130" cy="211227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577860-D4CC-4D9E-BB53-B7B61621AEC9}">
      <dsp:nvSpPr>
        <dsp:cNvPr id="0" name=""/>
        <dsp:cNvSpPr/>
      </dsp:nvSpPr>
      <dsp:spPr>
        <a:xfrm>
          <a:off x="0" y="442659"/>
          <a:ext cx="8128000" cy="102060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249936" rIns="630823"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Synonyms are two words that mean the same thing in one language. In full-text searching, synonyms hinder effective information retrieval where the system only returns results that match the term and does not return results that refer its synonyms. </a:t>
          </a:r>
        </a:p>
        <a:p>
          <a:pPr marL="114300" lvl="1" indent="-114300" algn="l" defTabSz="533400">
            <a:lnSpc>
              <a:spcPct val="90000"/>
            </a:lnSpc>
            <a:spcBef>
              <a:spcPct val="0"/>
            </a:spcBef>
            <a:spcAft>
              <a:spcPct val="15000"/>
            </a:spcAft>
            <a:buChar char="•"/>
          </a:pPr>
          <a:r>
            <a:rPr lang="en-US" sz="1200" kern="1200" dirty="0"/>
            <a:t> Fight and Brawl have similar meanings but searching for one will not show results for the other.</a:t>
          </a:r>
        </a:p>
      </dsp:txBody>
      <dsp:txXfrm>
        <a:off x="0" y="442659"/>
        <a:ext cx="8128000" cy="1020600"/>
      </dsp:txXfrm>
    </dsp:sp>
    <dsp:sp modelId="{9DF67A21-D0F7-4029-BAB0-C3C4135F14EE}">
      <dsp:nvSpPr>
        <dsp:cNvPr id="0" name=""/>
        <dsp:cNvSpPr/>
      </dsp:nvSpPr>
      <dsp:spPr>
        <a:xfrm>
          <a:off x="406400" y="265539"/>
          <a:ext cx="5689600" cy="35424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533400">
            <a:lnSpc>
              <a:spcPct val="90000"/>
            </a:lnSpc>
            <a:spcBef>
              <a:spcPct val="0"/>
            </a:spcBef>
            <a:spcAft>
              <a:spcPct val="35000"/>
            </a:spcAft>
            <a:buNone/>
          </a:pPr>
          <a:r>
            <a:rPr lang="en-US" sz="1200" kern="1200" dirty="0"/>
            <a:t>True Synonyms</a:t>
          </a:r>
        </a:p>
      </dsp:txBody>
      <dsp:txXfrm>
        <a:off x="423693" y="282832"/>
        <a:ext cx="5655014" cy="319654"/>
      </dsp:txXfrm>
    </dsp:sp>
    <dsp:sp modelId="{AE53A8F1-E449-474C-84F4-14667D2E0DE8}">
      <dsp:nvSpPr>
        <dsp:cNvPr id="0" name=""/>
        <dsp:cNvSpPr/>
      </dsp:nvSpPr>
      <dsp:spPr>
        <a:xfrm>
          <a:off x="0" y="1705179"/>
          <a:ext cx="8128000" cy="102060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249936" rIns="630823"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Words that mean the exact same thing can sometimes be spelled differently, as in variant British and American spellings.</a:t>
          </a:r>
        </a:p>
        <a:p>
          <a:pPr marL="114300" lvl="1" indent="-114300" algn="l" defTabSz="533400">
            <a:lnSpc>
              <a:spcPct val="90000"/>
            </a:lnSpc>
            <a:spcBef>
              <a:spcPct val="0"/>
            </a:spcBef>
            <a:spcAft>
              <a:spcPct val="15000"/>
            </a:spcAft>
            <a:buChar char="•"/>
          </a:pPr>
          <a:r>
            <a:rPr lang="en-US" sz="1200" kern="1200" dirty="0"/>
            <a:t> In full-text searching, a search for "</a:t>
          </a:r>
          <a:r>
            <a:rPr lang="en-US" sz="1200" kern="1200" dirty="0" err="1"/>
            <a:t>Colour</a:t>
          </a:r>
          <a:r>
            <a:rPr lang="en-US" sz="1200" kern="1200" dirty="0"/>
            <a:t>" will miss results that use the spelling "color". Fuzzy Search can to an extent negate this problem.</a:t>
          </a:r>
        </a:p>
      </dsp:txBody>
      <dsp:txXfrm>
        <a:off x="0" y="1705179"/>
        <a:ext cx="8128000" cy="1020600"/>
      </dsp:txXfrm>
    </dsp:sp>
    <dsp:sp modelId="{389D376B-C91E-45B0-A2C3-2AC3C8DAEF03}">
      <dsp:nvSpPr>
        <dsp:cNvPr id="0" name=""/>
        <dsp:cNvSpPr/>
      </dsp:nvSpPr>
      <dsp:spPr>
        <a:xfrm>
          <a:off x="406400" y="1528059"/>
          <a:ext cx="5689600" cy="35424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533400">
            <a:lnSpc>
              <a:spcPct val="90000"/>
            </a:lnSpc>
            <a:spcBef>
              <a:spcPct val="0"/>
            </a:spcBef>
            <a:spcAft>
              <a:spcPct val="35000"/>
            </a:spcAft>
            <a:buNone/>
          </a:pPr>
          <a:r>
            <a:rPr lang="en-US" sz="1200" kern="1200" dirty="0"/>
            <a:t>Variant Spellings</a:t>
          </a:r>
        </a:p>
      </dsp:txBody>
      <dsp:txXfrm>
        <a:off x="423693" y="1545352"/>
        <a:ext cx="5655014" cy="319654"/>
      </dsp:txXfrm>
    </dsp:sp>
    <dsp:sp modelId="{10DCB526-9219-4E0D-A57B-8113495FCDAD}">
      <dsp:nvSpPr>
        <dsp:cNvPr id="0" name=""/>
        <dsp:cNvSpPr/>
      </dsp:nvSpPr>
      <dsp:spPr>
        <a:xfrm>
          <a:off x="0" y="2967699"/>
          <a:ext cx="8128000" cy="85050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249936" rIns="630823"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Abbreviations, acronyms, and initialisms can hinder full-text search because a document may contain only the short form of the word or only the long form.</a:t>
          </a:r>
        </a:p>
        <a:p>
          <a:pPr marL="114300" lvl="1" indent="-114300" algn="l" defTabSz="533400">
            <a:lnSpc>
              <a:spcPct val="90000"/>
            </a:lnSpc>
            <a:spcBef>
              <a:spcPct val="0"/>
            </a:spcBef>
            <a:spcAft>
              <a:spcPct val="15000"/>
            </a:spcAft>
            <a:buChar char="•"/>
          </a:pPr>
          <a:r>
            <a:rPr lang="en-US" sz="1200" kern="1200" dirty="0"/>
            <a:t>Searching for “ASAP” will not return results for “as soon as possible”.</a:t>
          </a:r>
        </a:p>
      </dsp:txBody>
      <dsp:txXfrm>
        <a:off x="0" y="2967699"/>
        <a:ext cx="8128000" cy="850500"/>
      </dsp:txXfrm>
    </dsp:sp>
    <dsp:sp modelId="{5608AF4B-F96E-47C1-8144-365D1E6FDC41}">
      <dsp:nvSpPr>
        <dsp:cNvPr id="0" name=""/>
        <dsp:cNvSpPr/>
      </dsp:nvSpPr>
      <dsp:spPr>
        <a:xfrm>
          <a:off x="406400" y="2790579"/>
          <a:ext cx="5689600" cy="35424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533400">
            <a:lnSpc>
              <a:spcPct val="90000"/>
            </a:lnSpc>
            <a:spcBef>
              <a:spcPct val="0"/>
            </a:spcBef>
            <a:spcAft>
              <a:spcPct val="35000"/>
            </a:spcAft>
            <a:buNone/>
          </a:pPr>
          <a:r>
            <a:rPr lang="en-US" sz="1200" kern="1200" dirty="0"/>
            <a:t>Shortened Forms of Terms</a:t>
          </a:r>
        </a:p>
      </dsp:txBody>
      <dsp:txXfrm>
        <a:off x="423693" y="2807872"/>
        <a:ext cx="5655014" cy="319654"/>
      </dsp:txXfrm>
    </dsp:sp>
    <dsp:sp modelId="{28AED47B-F197-4610-AAF9-A52DAA89A519}">
      <dsp:nvSpPr>
        <dsp:cNvPr id="0" name=""/>
        <dsp:cNvSpPr/>
      </dsp:nvSpPr>
      <dsp:spPr>
        <a:xfrm>
          <a:off x="0" y="4060119"/>
          <a:ext cx="8128000" cy="83160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249936" rIns="630823"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The homonym problem occurs in full-text searching when a single word or phrase has more than one meaning. For example, “Cricket” can mean either the insect or the sport. Both results will show up, with no regard to the context.</a:t>
          </a:r>
        </a:p>
      </dsp:txBody>
      <dsp:txXfrm>
        <a:off x="0" y="4060119"/>
        <a:ext cx="8128000" cy="831600"/>
      </dsp:txXfrm>
    </dsp:sp>
    <dsp:sp modelId="{1133F3DE-6B7F-4D62-8721-C541CB811E71}">
      <dsp:nvSpPr>
        <dsp:cNvPr id="0" name=""/>
        <dsp:cNvSpPr/>
      </dsp:nvSpPr>
      <dsp:spPr>
        <a:xfrm>
          <a:off x="406400" y="3882999"/>
          <a:ext cx="5689600" cy="35424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533400">
            <a:lnSpc>
              <a:spcPct val="90000"/>
            </a:lnSpc>
            <a:spcBef>
              <a:spcPct val="0"/>
            </a:spcBef>
            <a:spcAft>
              <a:spcPct val="35000"/>
            </a:spcAft>
            <a:buNone/>
          </a:pPr>
          <a:r>
            <a:rPr lang="en-US" sz="1200" kern="1200" dirty="0"/>
            <a:t>The Homonym Problem</a:t>
          </a:r>
        </a:p>
      </dsp:txBody>
      <dsp:txXfrm>
        <a:off x="423693" y="3900292"/>
        <a:ext cx="5655014" cy="319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8B958-2082-434F-8797-6051B23F68C5}">
      <dsp:nvSpPr>
        <dsp:cNvPr id="0" name=""/>
        <dsp:cNvSpPr/>
      </dsp:nvSpPr>
      <dsp:spPr>
        <a:xfrm>
          <a:off x="0" y="0"/>
          <a:ext cx="1397674" cy="1397674"/>
        </a:xfrm>
        <a:prstGeom prst="roundRect">
          <a:avLst>
            <a:gd name="adj" fmla="val 10000"/>
          </a:avLst>
        </a:prstGeom>
        <a:blipFill rotWithShape="1">
          <a:blip xmlns:r="http://schemas.openxmlformats.org/officeDocument/2006/relationships" r:embed="rId1"/>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F865CF-0BC2-42D0-A3F6-88079D95283C}">
      <dsp:nvSpPr>
        <dsp:cNvPr id="0" name=""/>
        <dsp:cNvSpPr/>
      </dsp:nvSpPr>
      <dsp:spPr>
        <a:xfrm>
          <a:off x="0" y="1635416"/>
          <a:ext cx="1397674" cy="1397674"/>
        </a:xfrm>
        <a:prstGeom prst="roundRect">
          <a:avLst>
            <a:gd name="adj" fmla="val 10000"/>
          </a:avLst>
        </a:prstGeom>
        <a:solidFill>
          <a:schemeClr val="accent4">
            <a:shade val="8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Elastic Search</a:t>
          </a:r>
        </a:p>
        <a:p>
          <a:pPr marL="114300" lvl="1" indent="-114300" algn="l" defTabSz="533400">
            <a:lnSpc>
              <a:spcPct val="90000"/>
            </a:lnSpc>
            <a:spcBef>
              <a:spcPct val="0"/>
            </a:spcBef>
            <a:spcAft>
              <a:spcPct val="15000"/>
            </a:spcAft>
            <a:buChar char="•"/>
          </a:pPr>
          <a:r>
            <a:rPr lang="en-US" sz="1200" kern="1200" dirty="0"/>
            <a:t>Run Elastic Search at localhost:9200</a:t>
          </a:r>
        </a:p>
      </dsp:txBody>
      <dsp:txXfrm>
        <a:off x="40936" y="1676352"/>
        <a:ext cx="1315802" cy="1315802"/>
      </dsp:txXfrm>
    </dsp:sp>
    <dsp:sp modelId="{8278A19A-D377-4ECC-9A56-B0DD019F6929}">
      <dsp:nvSpPr>
        <dsp:cNvPr id="0" name=""/>
        <dsp:cNvSpPr/>
      </dsp:nvSpPr>
      <dsp:spPr>
        <a:xfrm rot="828099">
          <a:off x="1666325" y="803075"/>
          <a:ext cx="280812" cy="335841"/>
        </a:xfrm>
        <a:prstGeom prst="rightArrow">
          <a:avLst>
            <a:gd name="adj1" fmla="val 60000"/>
            <a:gd name="adj2" fmla="val 50000"/>
          </a:avLst>
        </a:prstGeom>
        <a:solidFill>
          <a:schemeClr val="accent4">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667541" y="860194"/>
        <a:ext cx="196568" cy="201505"/>
      </dsp:txXfrm>
    </dsp:sp>
    <dsp:sp modelId="{078EE554-8BD4-46B4-A558-123302ECD5DB}">
      <dsp:nvSpPr>
        <dsp:cNvPr id="0" name=""/>
        <dsp:cNvSpPr/>
      </dsp:nvSpPr>
      <dsp:spPr>
        <a:xfrm>
          <a:off x="2176832" y="534747"/>
          <a:ext cx="1397674" cy="1397674"/>
        </a:xfrm>
        <a:prstGeom prst="roundRect">
          <a:avLst>
            <a:gd name="adj" fmla="val 10000"/>
          </a:avLst>
        </a:prstGeom>
        <a:blipFill rotWithShape="1">
          <a:blip xmlns:r="http://schemas.openxmlformats.org/officeDocument/2006/relationships" r:embed="rId2"/>
          <a:srcRect/>
          <a:stretch>
            <a:fillRect t="-2000" b="-2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1EDA04-A4E5-4ECF-8D0A-F2DD650B9962}">
      <dsp:nvSpPr>
        <dsp:cNvPr id="0" name=""/>
        <dsp:cNvSpPr/>
      </dsp:nvSpPr>
      <dsp:spPr>
        <a:xfrm>
          <a:off x="2155784" y="2190097"/>
          <a:ext cx="1397674" cy="1397674"/>
        </a:xfrm>
        <a:prstGeom prst="roundRect">
          <a:avLst>
            <a:gd name="adj" fmla="val 10000"/>
          </a:avLst>
        </a:prstGeom>
        <a:solidFill>
          <a:schemeClr val="accent4">
            <a:shade val="80000"/>
            <a:hueOff val="-58065"/>
            <a:satOff val="664"/>
            <a:lumOff val="774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PostgreSQL</a:t>
          </a:r>
        </a:p>
        <a:p>
          <a:pPr marL="114300" lvl="1" indent="-114300" algn="l" defTabSz="533400">
            <a:lnSpc>
              <a:spcPct val="90000"/>
            </a:lnSpc>
            <a:spcBef>
              <a:spcPct val="0"/>
            </a:spcBef>
            <a:spcAft>
              <a:spcPct val="15000"/>
            </a:spcAft>
            <a:buChar char="•"/>
          </a:pPr>
          <a:r>
            <a:rPr lang="en-US" sz="1200" kern="1200" dirty="0"/>
            <a:t>Create an database as specified in the project</a:t>
          </a:r>
        </a:p>
      </dsp:txBody>
      <dsp:txXfrm>
        <a:off x="2196720" y="2231033"/>
        <a:ext cx="1315802" cy="1315802"/>
      </dsp:txXfrm>
    </dsp:sp>
    <dsp:sp modelId="{72D65A3B-9F62-4F07-965F-CB1C011850A6}">
      <dsp:nvSpPr>
        <dsp:cNvPr id="0" name=""/>
        <dsp:cNvSpPr/>
      </dsp:nvSpPr>
      <dsp:spPr>
        <a:xfrm rot="807836">
          <a:off x="3821546" y="1322963"/>
          <a:ext cx="257661" cy="335841"/>
        </a:xfrm>
        <a:prstGeom prst="rightArrow">
          <a:avLst>
            <a:gd name="adj1" fmla="val 60000"/>
            <a:gd name="adj2" fmla="val 50000"/>
          </a:avLst>
        </a:prstGeom>
        <a:solidFill>
          <a:schemeClr val="accent4">
            <a:shade val="90000"/>
            <a:hueOff val="-87126"/>
            <a:satOff val="-1164"/>
            <a:lumOff val="1017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822608" y="1381132"/>
        <a:ext cx="180363" cy="201505"/>
      </dsp:txXfrm>
    </dsp:sp>
    <dsp:sp modelId="{F7C307D2-0E1C-4004-A6AF-1FA948CC9219}">
      <dsp:nvSpPr>
        <dsp:cNvPr id="0" name=""/>
        <dsp:cNvSpPr/>
      </dsp:nvSpPr>
      <dsp:spPr>
        <a:xfrm>
          <a:off x="4290449" y="1040775"/>
          <a:ext cx="1397674" cy="1397674"/>
        </a:xfrm>
        <a:prstGeom prst="roundRect">
          <a:avLst>
            <a:gd name="adj" fmla="val 10000"/>
          </a:avLst>
        </a:prstGeom>
        <a:blipFill rotWithShape="1">
          <a:blip xmlns:r="http://schemas.openxmlformats.org/officeDocument/2006/relationships" r:embed="rId3"/>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153679-56AD-40D3-B354-0E65210EDB28}">
      <dsp:nvSpPr>
        <dsp:cNvPr id="0" name=""/>
        <dsp:cNvSpPr/>
      </dsp:nvSpPr>
      <dsp:spPr>
        <a:xfrm>
          <a:off x="4304916" y="2709333"/>
          <a:ext cx="1397674" cy="1397674"/>
        </a:xfrm>
        <a:prstGeom prst="roundRect">
          <a:avLst>
            <a:gd name="adj" fmla="val 10000"/>
          </a:avLst>
        </a:prstGeom>
        <a:solidFill>
          <a:schemeClr val="accent4">
            <a:shade val="80000"/>
            <a:hueOff val="-116131"/>
            <a:satOff val="1327"/>
            <a:lumOff val="1548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JAVA Project</a:t>
          </a:r>
        </a:p>
        <a:p>
          <a:pPr marL="114300" lvl="1" indent="-114300" algn="l" defTabSz="533400">
            <a:lnSpc>
              <a:spcPct val="90000"/>
            </a:lnSpc>
            <a:spcBef>
              <a:spcPct val="0"/>
            </a:spcBef>
            <a:spcAft>
              <a:spcPct val="15000"/>
            </a:spcAft>
            <a:buChar char="•"/>
          </a:pPr>
          <a:r>
            <a:rPr lang="en-US" sz="1200" kern="1200" dirty="0"/>
            <a:t>Execute the project files from the IDE or using JAR file.</a:t>
          </a:r>
        </a:p>
      </dsp:txBody>
      <dsp:txXfrm>
        <a:off x="4345852" y="2750269"/>
        <a:ext cx="1315802" cy="1315802"/>
      </dsp:txXfrm>
    </dsp:sp>
    <dsp:sp modelId="{08CC4281-6762-4F89-BF1D-84177DAF63F4}">
      <dsp:nvSpPr>
        <dsp:cNvPr id="0" name=""/>
        <dsp:cNvSpPr/>
      </dsp:nvSpPr>
      <dsp:spPr>
        <a:xfrm rot="852194">
          <a:off x="5968394" y="1856675"/>
          <a:ext cx="293738" cy="335841"/>
        </a:xfrm>
        <a:prstGeom prst="rightArrow">
          <a:avLst>
            <a:gd name="adj1" fmla="val 60000"/>
            <a:gd name="adj2" fmla="val 50000"/>
          </a:avLst>
        </a:prstGeom>
        <a:solidFill>
          <a:schemeClr val="accent4">
            <a:shade val="90000"/>
            <a:hueOff val="-174252"/>
            <a:satOff val="-2329"/>
            <a:lumOff val="2035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969741" y="1913032"/>
        <a:ext cx="205617" cy="201505"/>
      </dsp:txXfrm>
    </dsp:sp>
    <dsp:sp modelId="{629DC03C-AAAF-4F10-93A5-24E0F9A13CF0}">
      <dsp:nvSpPr>
        <dsp:cNvPr id="0" name=""/>
        <dsp:cNvSpPr/>
      </dsp:nvSpPr>
      <dsp:spPr>
        <a:xfrm>
          <a:off x="6501723" y="1600446"/>
          <a:ext cx="1397674" cy="1397674"/>
        </a:xfrm>
        <a:prstGeom prst="roundRect">
          <a:avLst/>
        </a:prstGeom>
        <a:blipFill dpi="0" rotWithShape="1">
          <a:blip xmlns:r="http://schemas.openxmlformats.org/officeDocument/2006/relationships" r:embed="rId4"/>
          <a:srcRect/>
          <a:stretch>
            <a:fillRect l="-13105" t="1067" r="-13105" b="-35004"/>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37A62B-B329-4CD7-B266-B1658749E193}">
      <dsp:nvSpPr>
        <dsp:cNvPr id="0" name=""/>
        <dsp:cNvSpPr/>
      </dsp:nvSpPr>
      <dsp:spPr>
        <a:xfrm>
          <a:off x="6427410" y="3277795"/>
          <a:ext cx="1397674" cy="1397674"/>
        </a:xfrm>
        <a:prstGeom prst="roundRect">
          <a:avLst>
            <a:gd name="adj" fmla="val 10000"/>
          </a:avLst>
        </a:prstGeom>
        <a:solidFill>
          <a:schemeClr val="accent4">
            <a:shade val="80000"/>
            <a:hueOff val="-174196"/>
            <a:satOff val="1991"/>
            <a:lumOff val="2323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Postman</a:t>
          </a:r>
        </a:p>
        <a:p>
          <a:pPr marL="114300" lvl="1" indent="-114300" algn="l" defTabSz="533400">
            <a:lnSpc>
              <a:spcPct val="90000"/>
            </a:lnSpc>
            <a:spcBef>
              <a:spcPct val="0"/>
            </a:spcBef>
            <a:spcAft>
              <a:spcPct val="15000"/>
            </a:spcAft>
            <a:buChar char="•"/>
          </a:pPr>
          <a:r>
            <a:rPr lang="en-US" sz="1200" kern="1200" dirty="0"/>
            <a:t>User/Client side access using Postman or localhost:8080</a:t>
          </a:r>
        </a:p>
      </dsp:txBody>
      <dsp:txXfrm>
        <a:off x="6468346" y="3318731"/>
        <a:ext cx="1315802" cy="13158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8B4A27-6E32-4647-AD16-B274A6AAECB7}">
      <dsp:nvSpPr>
        <dsp:cNvPr id="0" name=""/>
        <dsp:cNvSpPr/>
      </dsp:nvSpPr>
      <dsp:spPr>
        <a:xfrm>
          <a:off x="0" y="0"/>
          <a:ext cx="6642789" cy="555056"/>
        </a:xfrm>
        <a:prstGeom prst="roundRect">
          <a:avLst>
            <a:gd name="adj" fmla="val 10000"/>
          </a:avLst>
        </a:prstGeom>
        <a:solidFill>
          <a:schemeClr val="accent4">
            <a:shade val="8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Font typeface="+mj-lt"/>
            <a:buNone/>
          </a:pPr>
          <a:r>
            <a:rPr lang="en-US" sz="1500" kern="1200" dirty="0"/>
            <a:t>Pre-existing Data from database gets Indexed.</a:t>
          </a:r>
        </a:p>
      </dsp:txBody>
      <dsp:txXfrm>
        <a:off x="16257" y="16257"/>
        <a:ext cx="5996937" cy="522542"/>
      </dsp:txXfrm>
    </dsp:sp>
    <dsp:sp modelId="{6E32E74F-C81E-403B-BEB4-9C29E84DC3D9}">
      <dsp:nvSpPr>
        <dsp:cNvPr id="0" name=""/>
        <dsp:cNvSpPr/>
      </dsp:nvSpPr>
      <dsp:spPr>
        <a:xfrm>
          <a:off x="556333" y="655976"/>
          <a:ext cx="6642789" cy="555056"/>
        </a:xfrm>
        <a:prstGeom prst="roundRect">
          <a:avLst>
            <a:gd name="adj" fmla="val 10000"/>
          </a:avLst>
        </a:prstGeom>
        <a:solidFill>
          <a:schemeClr val="accent4">
            <a:shade val="80000"/>
            <a:hueOff val="-58065"/>
            <a:satOff val="664"/>
            <a:lumOff val="774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User sends a Rest API request to Hibernate search Query.</a:t>
          </a:r>
          <a:endParaRPr lang="en-US" sz="1500" kern="1200" dirty="0"/>
        </a:p>
      </dsp:txBody>
      <dsp:txXfrm>
        <a:off x="572590" y="672233"/>
        <a:ext cx="5693154" cy="522542"/>
      </dsp:txXfrm>
    </dsp:sp>
    <dsp:sp modelId="{84D80F4A-FFC4-4ADC-A932-F70B8E441AAD}">
      <dsp:nvSpPr>
        <dsp:cNvPr id="0" name=""/>
        <dsp:cNvSpPr/>
      </dsp:nvSpPr>
      <dsp:spPr>
        <a:xfrm>
          <a:off x="1104363" y="1311952"/>
          <a:ext cx="6642789" cy="555056"/>
        </a:xfrm>
        <a:prstGeom prst="roundRect">
          <a:avLst>
            <a:gd name="adj" fmla="val 10000"/>
          </a:avLst>
        </a:prstGeom>
        <a:solidFill>
          <a:schemeClr val="accent4">
            <a:shade val="80000"/>
            <a:hueOff val="-116131"/>
            <a:satOff val="1327"/>
            <a:lumOff val="1548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If it is a Get request, Full text Search occurs to match the query with instances of the entity. The Fetched result is returned.</a:t>
          </a:r>
          <a:endParaRPr lang="en-US" sz="1500" kern="1200" dirty="0"/>
        </a:p>
      </dsp:txBody>
      <dsp:txXfrm>
        <a:off x="1120620" y="1328209"/>
        <a:ext cx="5701458" cy="522542"/>
      </dsp:txXfrm>
    </dsp:sp>
    <dsp:sp modelId="{235C485D-67DD-4295-B281-CCF85D91FC2E}">
      <dsp:nvSpPr>
        <dsp:cNvPr id="0" name=""/>
        <dsp:cNvSpPr/>
      </dsp:nvSpPr>
      <dsp:spPr>
        <a:xfrm>
          <a:off x="1660697" y="1967929"/>
          <a:ext cx="6642789" cy="555056"/>
        </a:xfrm>
        <a:prstGeom prst="roundRect">
          <a:avLst>
            <a:gd name="adj" fmla="val 10000"/>
          </a:avLst>
        </a:prstGeom>
        <a:solidFill>
          <a:schemeClr val="accent4">
            <a:shade val="80000"/>
            <a:hueOff val="-174196"/>
            <a:satOff val="1991"/>
            <a:lumOff val="2323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Otherwise Hibernate ORM is used to persist data in the database. Indexing of the new data is done automatically</a:t>
          </a:r>
          <a:endParaRPr lang="en-US" sz="1500" kern="1200" dirty="0"/>
        </a:p>
      </dsp:txBody>
      <dsp:txXfrm>
        <a:off x="1676954" y="1984186"/>
        <a:ext cx="5693154" cy="522542"/>
      </dsp:txXfrm>
    </dsp:sp>
    <dsp:sp modelId="{42C68460-E4D2-46FB-AD10-8CDEA5216BA4}">
      <dsp:nvSpPr>
        <dsp:cNvPr id="0" name=""/>
        <dsp:cNvSpPr/>
      </dsp:nvSpPr>
      <dsp:spPr>
        <a:xfrm>
          <a:off x="6282002" y="425123"/>
          <a:ext cx="360786" cy="360786"/>
        </a:xfrm>
        <a:prstGeom prst="downArrow">
          <a:avLst>
            <a:gd name="adj1" fmla="val 55000"/>
            <a:gd name="adj2" fmla="val 45000"/>
          </a:avLst>
        </a:prstGeom>
        <a:solidFill>
          <a:schemeClr val="accent4">
            <a:alpha val="90000"/>
            <a:tint val="40000"/>
            <a:hueOff val="0"/>
            <a:satOff val="0"/>
            <a:lumOff val="0"/>
            <a:alphaOff val="0"/>
          </a:schemeClr>
        </a:solidFill>
        <a:ln w="1905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363179" y="425123"/>
        <a:ext cx="198432" cy="271491"/>
      </dsp:txXfrm>
    </dsp:sp>
    <dsp:sp modelId="{79A0C3D1-8527-4F98-960C-B307185926DE}">
      <dsp:nvSpPr>
        <dsp:cNvPr id="0" name=""/>
        <dsp:cNvSpPr/>
      </dsp:nvSpPr>
      <dsp:spPr>
        <a:xfrm>
          <a:off x="6838336" y="1081099"/>
          <a:ext cx="360786" cy="360786"/>
        </a:xfrm>
        <a:prstGeom prst="downArrow">
          <a:avLst>
            <a:gd name="adj1" fmla="val 55000"/>
            <a:gd name="adj2" fmla="val 45000"/>
          </a:avLst>
        </a:prstGeom>
        <a:solidFill>
          <a:schemeClr val="accent4">
            <a:alpha val="90000"/>
            <a:tint val="40000"/>
            <a:hueOff val="0"/>
            <a:satOff val="0"/>
            <a:lumOff val="0"/>
            <a:alphaOff val="0"/>
          </a:schemeClr>
        </a:solidFill>
        <a:ln w="1905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919513" y="1081099"/>
        <a:ext cx="198432" cy="271491"/>
      </dsp:txXfrm>
    </dsp:sp>
    <dsp:sp modelId="{9F08C60E-05FC-4178-B204-5EB0D3275CEA}">
      <dsp:nvSpPr>
        <dsp:cNvPr id="0" name=""/>
        <dsp:cNvSpPr/>
      </dsp:nvSpPr>
      <dsp:spPr>
        <a:xfrm>
          <a:off x="7386366" y="1737075"/>
          <a:ext cx="360786" cy="360786"/>
        </a:xfrm>
        <a:prstGeom prst="downArrow">
          <a:avLst>
            <a:gd name="adj1" fmla="val 55000"/>
            <a:gd name="adj2" fmla="val 45000"/>
          </a:avLst>
        </a:prstGeom>
        <a:solidFill>
          <a:schemeClr val="accent4">
            <a:alpha val="90000"/>
            <a:tint val="40000"/>
            <a:hueOff val="0"/>
            <a:satOff val="0"/>
            <a:lumOff val="0"/>
            <a:alphaOff val="0"/>
          </a:schemeClr>
        </a:solidFill>
        <a:ln w="1905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7467543" y="1737075"/>
        <a:ext cx="198432" cy="2714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2009D-4F09-4251-AA97-47F638078752}">
      <dsp:nvSpPr>
        <dsp:cNvPr id="0" name=""/>
        <dsp:cNvSpPr/>
      </dsp:nvSpPr>
      <dsp:spPr>
        <a:xfrm>
          <a:off x="0" y="220981"/>
          <a:ext cx="10972800" cy="551250"/>
        </a:xfrm>
        <a:prstGeom prst="rect">
          <a:avLst/>
        </a:prstGeom>
        <a:solidFill>
          <a:schemeClr val="lt1">
            <a:alpha val="90000"/>
            <a:hueOff val="0"/>
            <a:satOff val="0"/>
            <a:lumOff val="0"/>
            <a:alphaOff val="0"/>
          </a:schemeClr>
        </a:solidFill>
        <a:ln w="19050" cap="flat" cmpd="sng" algn="ctr">
          <a:solidFill>
            <a:schemeClr val="accent4">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1611" tIns="208280" rIns="851611" bIns="71120" numCol="1" spcCol="1270" anchor="t" anchorCtr="0">
          <a:noAutofit/>
        </a:bodyPr>
        <a:lstStyle/>
        <a:p>
          <a:pPr marL="57150" lvl="1" indent="-57150" algn="l" defTabSz="444500">
            <a:lnSpc>
              <a:spcPct val="90000"/>
            </a:lnSpc>
            <a:spcBef>
              <a:spcPct val="0"/>
            </a:spcBef>
            <a:spcAft>
              <a:spcPct val="15000"/>
            </a:spcAft>
            <a:buChar char="•"/>
          </a:pPr>
          <a:r>
            <a:rPr lang="en-US" sz="1000" b="0" i="0" kern="1200"/>
            <a:t>The Configuration object is the first Hibernate object you create in any Hibernate application. It is usually created only once during application initialization. It represents a configuration or properties file required by the Hibernate.</a:t>
          </a:r>
          <a:endParaRPr lang="en-US" sz="1000" kern="1200"/>
        </a:p>
      </dsp:txBody>
      <dsp:txXfrm>
        <a:off x="0" y="220981"/>
        <a:ext cx="10972800" cy="551250"/>
      </dsp:txXfrm>
    </dsp:sp>
    <dsp:sp modelId="{318B9B42-706A-43DA-B553-C6305FAA36D1}">
      <dsp:nvSpPr>
        <dsp:cNvPr id="0" name=""/>
        <dsp:cNvSpPr/>
      </dsp:nvSpPr>
      <dsp:spPr>
        <a:xfrm>
          <a:off x="548640" y="73381"/>
          <a:ext cx="7680960" cy="295200"/>
        </a:xfrm>
        <a:prstGeom prst="roundRect">
          <a:avLst/>
        </a:prstGeom>
        <a:solidFill>
          <a:schemeClr val="accent4">
            <a:shade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0322" tIns="0" rIns="290322" bIns="0" numCol="1" spcCol="1270" anchor="ctr" anchorCtr="0">
          <a:noAutofit/>
        </a:bodyPr>
        <a:lstStyle/>
        <a:p>
          <a:pPr marL="0" lvl="0" indent="0" algn="l" defTabSz="444500">
            <a:lnSpc>
              <a:spcPct val="90000"/>
            </a:lnSpc>
            <a:spcBef>
              <a:spcPct val="0"/>
            </a:spcBef>
            <a:spcAft>
              <a:spcPct val="35000"/>
            </a:spcAft>
            <a:buNone/>
          </a:pPr>
          <a:r>
            <a:rPr lang="en-US" sz="1000" b="0" i="0" kern="1200" dirty="0"/>
            <a:t>Configuration Object</a:t>
          </a:r>
          <a:endParaRPr lang="en-US" sz="1000" kern="1200" dirty="0"/>
        </a:p>
      </dsp:txBody>
      <dsp:txXfrm>
        <a:off x="563050" y="87791"/>
        <a:ext cx="7652140" cy="266380"/>
      </dsp:txXfrm>
    </dsp:sp>
    <dsp:sp modelId="{4FB75979-CF59-45C8-9206-3D7FF57AE514}">
      <dsp:nvSpPr>
        <dsp:cNvPr id="0" name=""/>
        <dsp:cNvSpPr/>
      </dsp:nvSpPr>
      <dsp:spPr>
        <a:xfrm>
          <a:off x="0" y="973831"/>
          <a:ext cx="10972800" cy="551250"/>
        </a:xfrm>
        <a:prstGeom prst="rect">
          <a:avLst/>
        </a:prstGeom>
        <a:solidFill>
          <a:schemeClr val="lt1">
            <a:alpha val="90000"/>
            <a:hueOff val="0"/>
            <a:satOff val="0"/>
            <a:lumOff val="0"/>
            <a:alphaOff val="0"/>
          </a:schemeClr>
        </a:solidFill>
        <a:ln w="19050" cap="flat" cmpd="sng" algn="ctr">
          <a:solidFill>
            <a:schemeClr val="accent4">
              <a:shade val="50000"/>
              <a:hueOff val="-145404"/>
              <a:satOff val="1101"/>
              <a:lumOff val="2657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1611" tIns="208280" rIns="851611" bIns="71120" numCol="1" spcCol="1270" anchor="t" anchorCtr="0">
          <a:noAutofit/>
        </a:bodyPr>
        <a:lstStyle/>
        <a:p>
          <a:pPr marL="57150" lvl="1" indent="-57150" algn="l" defTabSz="444500">
            <a:lnSpc>
              <a:spcPct val="90000"/>
            </a:lnSpc>
            <a:spcBef>
              <a:spcPct val="0"/>
            </a:spcBef>
            <a:spcAft>
              <a:spcPct val="15000"/>
            </a:spcAft>
            <a:buChar char="•"/>
          </a:pPr>
          <a:r>
            <a:rPr lang="en-US" sz="1000" b="0" i="0" kern="1200"/>
            <a:t>A Session is used to get a physical connection with a database. The Session object is lightweight and designed to be instantiated each time an interaction is needed with the database. Persistent objects are saved and retrieved through a Session object.</a:t>
          </a:r>
          <a:endParaRPr lang="en-US" sz="1000" kern="1200"/>
        </a:p>
      </dsp:txBody>
      <dsp:txXfrm>
        <a:off x="0" y="973831"/>
        <a:ext cx="10972800" cy="551250"/>
      </dsp:txXfrm>
    </dsp:sp>
    <dsp:sp modelId="{6E7030AA-428A-47DE-870F-96769B3F2BEC}">
      <dsp:nvSpPr>
        <dsp:cNvPr id="0" name=""/>
        <dsp:cNvSpPr/>
      </dsp:nvSpPr>
      <dsp:spPr>
        <a:xfrm>
          <a:off x="548640" y="826231"/>
          <a:ext cx="7680960" cy="295200"/>
        </a:xfrm>
        <a:prstGeom prst="roundRect">
          <a:avLst/>
        </a:prstGeom>
        <a:solidFill>
          <a:schemeClr val="accent4">
            <a:shade val="50000"/>
            <a:hueOff val="-145404"/>
            <a:satOff val="1101"/>
            <a:lumOff val="2657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0322" tIns="0" rIns="290322" bIns="0" numCol="1" spcCol="1270" anchor="ctr" anchorCtr="0">
          <a:noAutofit/>
        </a:bodyPr>
        <a:lstStyle/>
        <a:p>
          <a:pPr marL="0" lvl="0" indent="0" algn="l" defTabSz="444500">
            <a:lnSpc>
              <a:spcPct val="90000"/>
            </a:lnSpc>
            <a:spcBef>
              <a:spcPct val="0"/>
            </a:spcBef>
            <a:spcAft>
              <a:spcPct val="35000"/>
            </a:spcAft>
            <a:buNone/>
          </a:pPr>
          <a:r>
            <a:rPr lang="en-US" sz="1000" b="0" i="0" kern="1200" dirty="0"/>
            <a:t>Session Object</a:t>
          </a:r>
          <a:endParaRPr lang="en-US" sz="1000" kern="1200" dirty="0"/>
        </a:p>
      </dsp:txBody>
      <dsp:txXfrm>
        <a:off x="563050" y="840641"/>
        <a:ext cx="7652140" cy="266380"/>
      </dsp:txXfrm>
    </dsp:sp>
    <dsp:sp modelId="{CEE7B4F2-BC8C-4538-B058-2C13BABC6F31}">
      <dsp:nvSpPr>
        <dsp:cNvPr id="0" name=""/>
        <dsp:cNvSpPr/>
      </dsp:nvSpPr>
      <dsp:spPr>
        <a:xfrm>
          <a:off x="0" y="1726681"/>
          <a:ext cx="10972800" cy="551250"/>
        </a:xfrm>
        <a:prstGeom prst="rect">
          <a:avLst/>
        </a:prstGeom>
        <a:solidFill>
          <a:schemeClr val="lt1">
            <a:alpha val="90000"/>
            <a:hueOff val="0"/>
            <a:satOff val="0"/>
            <a:lumOff val="0"/>
            <a:alphaOff val="0"/>
          </a:schemeClr>
        </a:solidFill>
        <a:ln w="19050" cap="flat" cmpd="sng" algn="ctr">
          <a:solidFill>
            <a:schemeClr val="accent4">
              <a:shade val="50000"/>
              <a:hueOff val="-145404"/>
              <a:satOff val="1101"/>
              <a:lumOff val="2657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1611" tIns="208280" rIns="851611" bIns="71120" numCol="1" spcCol="1270" anchor="t" anchorCtr="0">
          <a:noAutofit/>
        </a:bodyPr>
        <a:lstStyle/>
        <a:p>
          <a:pPr marL="57150" lvl="1" indent="-57150" algn="l" defTabSz="444500">
            <a:lnSpc>
              <a:spcPct val="90000"/>
            </a:lnSpc>
            <a:spcBef>
              <a:spcPct val="0"/>
            </a:spcBef>
            <a:spcAft>
              <a:spcPct val="15000"/>
            </a:spcAft>
            <a:buChar char="•"/>
          </a:pPr>
          <a:r>
            <a:rPr lang="en-US" sz="1000" b="0" i="0" kern="1200"/>
            <a:t>A Transaction represents a unit of work with the database and most of the RDBMS supports transaction functionality. Transactions in Hibernate are handled by an underlying transaction manager and transaction (from JDBC or JTA).</a:t>
          </a:r>
          <a:endParaRPr lang="en-US" sz="1000" kern="1200"/>
        </a:p>
      </dsp:txBody>
      <dsp:txXfrm>
        <a:off x="0" y="1726681"/>
        <a:ext cx="10972800" cy="551250"/>
      </dsp:txXfrm>
    </dsp:sp>
    <dsp:sp modelId="{BAA207E4-27E2-479D-B75A-8670C66D7205}">
      <dsp:nvSpPr>
        <dsp:cNvPr id="0" name=""/>
        <dsp:cNvSpPr/>
      </dsp:nvSpPr>
      <dsp:spPr>
        <a:xfrm>
          <a:off x="548640" y="1579081"/>
          <a:ext cx="7680960" cy="295200"/>
        </a:xfrm>
        <a:prstGeom prst="roundRect">
          <a:avLst/>
        </a:prstGeom>
        <a:solidFill>
          <a:schemeClr val="accent4">
            <a:shade val="50000"/>
            <a:hueOff val="-145404"/>
            <a:satOff val="1101"/>
            <a:lumOff val="2657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0322" tIns="0" rIns="290322" bIns="0" numCol="1" spcCol="1270" anchor="ctr" anchorCtr="0">
          <a:noAutofit/>
        </a:bodyPr>
        <a:lstStyle/>
        <a:p>
          <a:pPr marL="0" lvl="0" indent="0" algn="l" defTabSz="444500">
            <a:lnSpc>
              <a:spcPct val="90000"/>
            </a:lnSpc>
            <a:spcBef>
              <a:spcPct val="0"/>
            </a:spcBef>
            <a:spcAft>
              <a:spcPct val="35000"/>
            </a:spcAft>
            <a:buNone/>
          </a:pPr>
          <a:r>
            <a:rPr lang="en-US" sz="1000" b="0" i="0" kern="1200"/>
            <a:t>Transaction Object</a:t>
          </a:r>
        </a:p>
      </dsp:txBody>
      <dsp:txXfrm>
        <a:off x="563050" y="1593491"/>
        <a:ext cx="7652140" cy="2663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EFD726-705E-4913-9AD8-701A5059AD1E}">
      <dsp:nvSpPr>
        <dsp:cNvPr id="0" name=""/>
        <dsp:cNvSpPr/>
      </dsp:nvSpPr>
      <dsp:spPr>
        <a:xfrm>
          <a:off x="401700" y="421"/>
          <a:ext cx="4089793" cy="371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b" anchorCtr="0">
          <a:noAutofit/>
        </a:bodyPr>
        <a:lstStyle/>
        <a:p>
          <a:pPr marL="0" lvl="0" indent="0" algn="l" defTabSz="755650">
            <a:lnSpc>
              <a:spcPct val="90000"/>
            </a:lnSpc>
            <a:spcBef>
              <a:spcPct val="0"/>
            </a:spcBef>
            <a:spcAft>
              <a:spcPct val="35000"/>
            </a:spcAft>
            <a:buNone/>
          </a:pPr>
          <a:r>
            <a:rPr lang="en-US" sz="1700" b="1" i="0" kern="1200" dirty="0"/>
            <a:t>Character Filters</a:t>
          </a:r>
          <a:endParaRPr lang="en-US" sz="1700" kern="1200" dirty="0"/>
        </a:p>
      </dsp:txBody>
      <dsp:txXfrm>
        <a:off x="401700" y="421"/>
        <a:ext cx="4089793" cy="371799"/>
      </dsp:txXfrm>
    </dsp:sp>
    <dsp:sp modelId="{42BA2AC1-C33F-41EF-8161-E824DC73891A}">
      <dsp:nvSpPr>
        <dsp:cNvPr id="0" name=""/>
        <dsp:cNvSpPr/>
      </dsp:nvSpPr>
      <dsp:spPr>
        <a:xfrm>
          <a:off x="401700" y="372220"/>
          <a:ext cx="957011" cy="757369"/>
        </a:xfrm>
        <a:prstGeom prst="chevron">
          <a:avLst>
            <a:gd name="adj" fmla="val 70610"/>
          </a:avLst>
        </a:prstGeom>
        <a:solidFill>
          <a:schemeClr val="accent4">
            <a:shade val="80000"/>
            <a:hueOff val="0"/>
            <a:satOff val="0"/>
            <a:lumOff val="0"/>
            <a:alphaOff val="0"/>
          </a:schemeClr>
        </a:solidFill>
        <a:ln w="1905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2F2034-90D4-49E8-8C16-7F466D488373}">
      <dsp:nvSpPr>
        <dsp:cNvPr id="0" name=""/>
        <dsp:cNvSpPr/>
      </dsp:nvSpPr>
      <dsp:spPr>
        <a:xfrm>
          <a:off x="976543" y="372220"/>
          <a:ext cx="957011" cy="757369"/>
        </a:xfrm>
        <a:prstGeom prst="chevron">
          <a:avLst>
            <a:gd name="adj" fmla="val 70610"/>
          </a:avLst>
        </a:prstGeom>
        <a:solidFill>
          <a:schemeClr val="accent4">
            <a:shade val="80000"/>
            <a:hueOff val="-8710"/>
            <a:satOff val="100"/>
            <a:lumOff val="1162"/>
            <a:alphaOff val="0"/>
          </a:schemeClr>
        </a:solidFill>
        <a:ln w="19050" cap="flat" cmpd="sng" algn="ctr">
          <a:solidFill>
            <a:schemeClr val="accent4">
              <a:shade val="80000"/>
              <a:hueOff val="-8710"/>
              <a:satOff val="100"/>
              <a:lumOff val="116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976376-78B5-4398-9A39-ADEEB4ABEEEA}">
      <dsp:nvSpPr>
        <dsp:cNvPr id="0" name=""/>
        <dsp:cNvSpPr/>
      </dsp:nvSpPr>
      <dsp:spPr>
        <a:xfrm>
          <a:off x="1551841" y="372220"/>
          <a:ext cx="957011" cy="757369"/>
        </a:xfrm>
        <a:prstGeom prst="chevron">
          <a:avLst>
            <a:gd name="adj" fmla="val 70610"/>
          </a:avLst>
        </a:prstGeom>
        <a:solidFill>
          <a:schemeClr val="accent4">
            <a:shade val="80000"/>
            <a:hueOff val="-17420"/>
            <a:satOff val="199"/>
            <a:lumOff val="2323"/>
            <a:alphaOff val="0"/>
          </a:schemeClr>
        </a:solidFill>
        <a:ln w="19050" cap="flat" cmpd="sng" algn="ctr">
          <a:solidFill>
            <a:schemeClr val="accent4">
              <a:shade val="80000"/>
              <a:hueOff val="-17420"/>
              <a:satOff val="199"/>
              <a:lumOff val="23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C33D2B-90F2-40A1-82D6-0393647F47B5}">
      <dsp:nvSpPr>
        <dsp:cNvPr id="0" name=""/>
        <dsp:cNvSpPr/>
      </dsp:nvSpPr>
      <dsp:spPr>
        <a:xfrm>
          <a:off x="2126684" y="372220"/>
          <a:ext cx="957011" cy="757369"/>
        </a:xfrm>
        <a:prstGeom prst="chevron">
          <a:avLst>
            <a:gd name="adj" fmla="val 70610"/>
          </a:avLst>
        </a:prstGeom>
        <a:solidFill>
          <a:schemeClr val="accent4">
            <a:shade val="80000"/>
            <a:hueOff val="-26129"/>
            <a:satOff val="299"/>
            <a:lumOff val="3485"/>
            <a:alphaOff val="0"/>
          </a:schemeClr>
        </a:solidFill>
        <a:ln w="19050" cap="flat" cmpd="sng" algn="ctr">
          <a:solidFill>
            <a:schemeClr val="accent4">
              <a:shade val="80000"/>
              <a:hueOff val="-26129"/>
              <a:satOff val="299"/>
              <a:lumOff val="348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008F72-DA64-4278-BE49-9E30BF7ACC3C}">
      <dsp:nvSpPr>
        <dsp:cNvPr id="0" name=""/>
        <dsp:cNvSpPr/>
      </dsp:nvSpPr>
      <dsp:spPr>
        <a:xfrm>
          <a:off x="2701982" y="372220"/>
          <a:ext cx="957011" cy="757369"/>
        </a:xfrm>
        <a:prstGeom prst="chevron">
          <a:avLst>
            <a:gd name="adj" fmla="val 70610"/>
          </a:avLst>
        </a:prstGeom>
        <a:solidFill>
          <a:schemeClr val="accent4">
            <a:shade val="80000"/>
            <a:hueOff val="-34839"/>
            <a:satOff val="398"/>
            <a:lumOff val="4646"/>
            <a:alphaOff val="0"/>
          </a:schemeClr>
        </a:solidFill>
        <a:ln w="19050" cap="flat" cmpd="sng" algn="ctr">
          <a:solidFill>
            <a:schemeClr val="accent4">
              <a:shade val="80000"/>
              <a:hueOff val="-34839"/>
              <a:satOff val="398"/>
              <a:lumOff val="46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821045-FCBF-40F4-94B1-8A3248059CAB}">
      <dsp:nvSpPr>
        <dsp:cNvPr id="0" name=""/>
        <dsp:cNvSpPr/>
      </dsp:nvSpPr>
      <dsp:spPr>
        <a:xfrm>
          <a:off x="3276825" y="372220"/>
          <a:ext cx="957011" cy="757369"/>
        </a:xfrm>
        <a:prstGeom prst="chevron">
          <a:avLst>
            <a:gd name="adj" fmla="val 70610"/>
          </a:avLst>
        </a:prstGeom>
        <a:solidFill>
          <a:schemeClr val="accent4">
            <a:shade val="80000"/>
            <a:hueOff val="-43549"/>
            <a:satOff val="498"/>
            <a:lumOff val="5808"/>
            <a:alphaOff val="0"/>
          </a:schemeClr>
        </a:solidFill>
        <a:ln w="19050" cap="flat" cmpd="sng" algn="ctr">
          <a:solidFill>
            <a:schemeClr val="accent4">
              <a:shade val="80000"/>
              <a:hueOff val="-43549"/>
              <a:satOff val="498"/>
              <a:lumOff val="580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F2F0D4-C237-47C0-A9A3-29BDE629E89A}">
      <dsp:nvSpPr>
        <dsp:cNvPr id="0" name=""/>
        <dsp:cNvSpPr/>
      </dsp:nvSpPr>
      <dsp:spPr>
        <a:xfrm>
          <a:off x="3852122" y="372220"/>
          <a:ext cx="957011" cy="757369"/>
        </a:xfrm>
        <a:prstGeom prst="chevron">
          <a:avLst>
            <a:gd name="adj" fmla="val 70610"/>
          </a:avLst>
        </a:prstGeom>
        <a:solidFill>
          <a:schemeClr val="accent4">
            <a:shade val="80000"/>
            <a:hueOff val="-52259"/>
            <a:satOff val="597"/>
            <a:lumOff val="6970"/>
            <a:alphaOff val="0"/>
          </a:schemeClr>
        </a:solidFill>
        <a:ln w="19050" cap="flat" cmpd="sng" algn="ctr">
          <a:solidFill>
            <a:schemeClr val="accent4">
              <a:shade val="80000"/>
              <a:hueOff val="-52259"/>
              <a:satOff val="597"/>
              <a:lumOff val="697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FAC7CE-1CA8-4051-A2F0-3930692E5439}">
      <dsp:nvSpPr>
        <dsp:cNvPr id="0" name=""/>
        <dsp:cNvSpPr/>
      </dsp:nvSpPr>
      <dsp:spPr>
        <a:xfrm>
          <a:off x="401700" y="447957"/>
          <a:ext cx="4142960" cy="605895"/>
        </a:xfrm>
        <a:prstGeom prst="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444500">
            <a:lnSpc>
              <a:spcPct val="90000"/>
            </a:lnSpc>
            <a:spcBef>
              <a:spcPct val="0"/>
            </a:spcBef>
            <a:spcAft>
              <a:spcPct val="35000"/>
            </a:spcAft>
            <a:buNone/>
          </a:pPr>
          <a:r>
            <a:rPr lang="en-US" sz="1000" b="0" i="0" kern="1200" dirty="0"/>
            <a:t>removes undesirable characters from input: for example, the  character filter removes HTML tags, and indexes HTML text-content alone.</a:t>
          </a:r>
          <a:endParaRPr lang="en-US" sz="1000" kern="1200" dirty="0"/>
        </a:p>
      </dsp:txBody>
      <dsp:txXfrm>
        <a:off x="401700" y="447957"/>
        <a:ext cx="4142960" cy="605895"/>
      </dsp:txXfrm>
    </dsp:sp>
    <dsp:sp modelId="{4F1F6607-728B-4E81-B5AE-7EC71DC0ACCF}">
      <dsp:nvSpPr>
        <dsp:cNvPr id="0" name=""/>
        <dsp:cNvSpPr/>
      </dsp:nvSpPr>
      <dsp:spPr>
        <a:xfrm>
          <a:off x="401700" y="1190823"/>
          <a:ext cx="4089793" cy="371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b" anchorCtr="0">
          <a:noAutofit/>
        </a:bodyPr>
        <a:lstStyle/>
        <a:p>
          <a:pPr marL="0" lvl="0" indent="0" algn="l" defTabSz="755650">
            <a:lnSpc>
              <a:spcPct val="90000"/>
            </a:lnSpc>
            <a:spcBef>
              <a:spcPct val="0"/>
            </a:spcBef>
            <a:spcAft>
              <a:spcPct val="35000"/>
            </a:spcAft>
            <a:buNone/>
          </a:pPr>
          <a:r>
            <a:rPr lang="en-US" sz="1700" b="1" i="0" kern="1200" dirty="0"/>
            <a:t>Tokenizers</a:t>
          </a:r>
          <a:r>
            <a:rPr lang="en-US" sz="1700" b="0" i="0" kern="1200" dirty="0"/>
            <a:t> </a:t>
          </a:r>
          <a:endParaRPr lang="en-US" sz="1700" kern="1200" dirty="0"/>
        </a:p>
      </dsp:txBody>
      <dsp:txXfrm>
        <a:off x="401700" y="1190823"/>
        <a:ext cx="4089793" cy="371799"/>
      </dsp:txXfrm>
    </dsp:sp>
    <dsp:sp modelId="{EC0E2738-E41F-4EB8-9687-723C941C811F}">
      <dsp:nvSpPr>
        <dsp:cNvPr id="0" name=""/>
        <dsp:cNvSpPr/>
      </dsp:nvSpPr>
      <dsp:spPr>
        <a:xfrm>
          <a:off x="401700" y="1562622"/>
          <a:ext cx="957011" cy="757369"/>
        </a:xfrm>
        <a:prstGeom prst="chevron">
          <a:avLst>
            <a:gd name="adj" fmla="val 70610"/>
          </a:avLst>
        </a:prstGeom>
        <a:solidFill>
          <a:schemeClr val="accent4">
            <a:shade val="80000"/>
            <a:hueOff val="-60969"/>
            <a:satOff val="697"/>
            <a:lumOff val="8131"/>
            <a:alphaOff val="0"/>
          </a:schemeClr>
        </a:solidFill>
        <a:ln w="19050" cap="flat" cmpd="sng" algn="ctr">
          <a:solidFill>
            <a:schemeClr val="accent4">
              <a:shade val="80000"/>
              <a:hueOff val="-60969"/>
              <a:satOff val="697"/>
              <a:lumOff val="813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C4B11B-FCAC-4F02-AB4A-562FEE00DD5F}">
      <dsp:nvSpPr>
        <dsp:cNvPr id="0" name=""/>
        <dsp:cNvSpPr/>
      </dsp:nvSpPr>
      <dsp:spPr>
        <a:xfrm>
          <a:off x="976543" y="1562622"/>
          <a:ext cx="957011" cy="757369"/>
        </a:xfrm>
        <a:prstGeom prst="chevron">
          <a:avLst>
            <a:gd name="adj" fmla="val 70610"/>
          </a:avLst>
        </a:prstGeom>
        <a:solidFill>
          <a:schemeClr val="accent4">
            <a:shade val="80000"/>
            <a:hueOff val="-69679"/>
            <a:satOff val="796"/>
            <a:lumOff val="9293"/>
            <a:alphaOff val="0"/>
          </a:schemeClr>
        </a:solidFill>
        <a:ln w="19050" cap="flat" cmpd="sng" algn="ctr">
          <a:solidFill>
            <a:schemeClr val="accent4">
              <a:shade val="80000"/>
              <a:hueOff val="-69679"/>
              <a:satOff val="796"/>
              <a:lumOff val="929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03FD36-97DF-4D04-819D-0770489FA699}">
      <dsp:nvSpPr>
        <dsp:cNvPr id="0" name=""/>
        <dsp:cNvSpPr/>
      </dsp:nvSpPr>
      <dsp:spPr>
        <a:xfrm>
          <a:off x="1551841" y="1562622"/>
          <a:ext cx="957011" cy="757369"/>
        </a:xfrm>
        <a:prstGeom prst="chevron">
          <a:avLst>
            <a:gd name="adj" fmla="val 70610"/>
          </a:avLst>
        </a:prstGeom>
        <a:solidFill>
          <a:schemeClr val="accent4">
            <a:shade val="80000"/>
            <a:hueOff val="-78388"/>
            <a:satOff val="896"/>
            <a:lumOff val="10454"/>
            <a:alphaOff val="0"/>
          </a:schemeClr>
        </a:solidFill>
        <a:ln w="19050" cap="flat" cmpd="sng" algn="ctr">
          <a:solidFill>
            <a:schemeClr val="accent4">
              <a:shade val="80000"/>
              <a:hueOff val="-78388"/>
              <a:satOff val="896"/>
              <a:lumOff val="1045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EF9271-1462-408B-9624-EABAC6E46205}">
      <dsp:nvSpPr>
        <dsp:cNvPr id="0" name=""/>
        <dsp:cNvSpPr/>
      </dsp:nvSpPr>
      <dsp:spPr>
        <a:xfrm>
          <a:off x="2126684" y="1562622"/>
          <a:ext cx="957011" cy="757369"/>
        </a:xfrm>
        <a:prstGeom prst="chevron">
          <a:avLst>
            <a:gd name="adj" fmla="val 70610"/>
          </a:avLst>
        </a:prstGeom>
        <a:solidFill>
          <a:schemeClr val="accent4">
            <a:shade val="80000"/>
            <a:hueOff val="-87098"/>
            <a:satOff val="996"/>
            <a:lumOff val="11616"/>
            <a:alphaOff val="0"/>
          </a:schemeClr>
        </a:solidFill>
        <a:ln w="19050" cap="flat" cmpd="sng" algn="ctr">
          <a:solidFill>
            <a:schemeClr val="accent4">
              <a:shade val="80000"/>
              <a:hueOff val="-87098"/>
              <a:satOff val="996"/>
              <a:lumOff val="1161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FE3849-9403-4AE5-A285-7634151EAACA}">
      <dsp:nvSpPr>
        <dsp:cNvPr id="0" name=""/>
        <dsp:cNvSpPr/>
      </dsp:nvSpPr>
      <dsp:spPr>
        <a:xfrm>
          <a:off x="2701982" y="1562622"/>
          <a:ext cx="957011" cy="757369"/>
        </a:xfrm>
        <a:prstGeom prst="chevron">
          <a:avLst>
            <a:gd name="adj" fmla="val 70610"/>
          </a:avLst>
        </a:prstGeom>
        <a:solidFill>
          <a:schemeClr val="accent4">
            <a:shade val="80000"/>
            <a:hueOff val="-95808"/>
            <a:satOff val="1095"/>
            <a:lumOff val="12778"/>
            <a:alphaOff val="0"/>
          </a:schemeClr>
        </a:solidFill>
        <a:ln w="19050" cap="flat" cmpd="sng" algn="ctr">
          <a:solidFill>
            <a:schemeClr val="accent4">
              <a:shade val="80000"/>
              <a:hueOff val="-95808"/>
              <a:satOff val="1095"/>
              <a:lumOff val="1277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404A16-EB54-456B-9238-511B1CAFFF38}">
      <dsp:nvSpPr>
        <dsp:cNvPr id="0" name=""/>
        <dsp:cNvSpPr/>
      </dsp:nvSpPr>
      <dsp:spPr>
        <a:xfrm>
          <a:off x="3276825" y="1562622"/>
          <a:ext cx="957011" cy="757369"/>
        </a:xfrm>
        <a:prstGeom prst="chevron">
          <a:avLst>
            <a:gd name="adj" fmla="val 70610"/>
          </a:avLst>
        </a:prstGeom>
        <a:solidFill>
          <a:schemeClr val="accent4">
            <a:shade val="80000"/>
            <a:hueOff val="-104518"/>
            <a:satOff val="1195"/>
            <a:lumOff val="13939"/>
            <a:alphaOff val="0"/>
          </a:schemeClr>
        </a:solidFill>
        <a:ln w="19050" cap="flat" cmpd="sng" algn="ctr">
          <a:solidFill>
            <a:schemeClr val="accent4">
              <a:shade val="80000"/>
              <a:hueOff val="-104518"/>
              <a:satOff val="1195"/>
              <a:lumOff val="1393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F92B26-7C10-4566-A988-6B897ABBF608}">
      <dsp:nvSpPr>
        <dsp:cNvPr id="0" name=""/>
        <dsp:cNvSpPr/>
      </dsp:nvSpPr>
      <dsp:spPr>
        <a:xfrm>
          <a:off x="3852122" y="1562622"/>
          <a:ext cx="957011" cy="757369"/>
        </a:xfrm>
        <a:prstGeom prst="chevron">
          <a:avLst>
            <a:gd name="adj" fmla="val 70610"/>
          </a:avLst>
        </a:prstGeom>
        <a:solidFill>
          <a:schemeClr val="accent4">
            <a:shade val="80000"/>
            <a:hueOff val="-113228"/>
            <a:satOff val="1294"/>
            <a:lumOff val="15101"/>
            <a:alphaOff val="0"/>
          </a:schemeClr>
        </a:solidFill>
        <a:ln w="19050" cap="flat" cmpd="sng" algn="ctr">
          <a:solidFill>
            <a:schemeClr val="accent4">
              <a:shade val="80000"/>
              <a:hueOff val="-113228"/>
              <a:satOff val="1294"/>
              <a:lumOff val="1510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5A9779-81A5-4598-B252-5397C3490FDD}">
      <dsp:nvSpPr>
        <dsp:cNvPr id="0" name=""/>
        <dsp:cNvSpPr/>
      </dsp:nvSpPr>
      <dsp:spPr>
        <a:xfrm>
          <a:off x="401700" y="1638359"/>
          <a:ext cx="4142960" cy="605895"/>
        </a:xfrm>
        <a:prstGeom prst="rect">
          <a:avLst/>
        </a:prstGeom>
        <a:solidFill>
          <a:schemeClr val="lt1">
            <a:hueOff val="0"/>
            <a:satOff val="0"/>
            <a:lumOff val="0"/>
            <a:alphaOff val="0"/>
          </a:schemeClr>
        </a:solidFill>
        <a:ln w="19050" cap="flat" cmpd="sng" algn="ctr">
          <a:solidFill>
            <a:schemeClr val="accent4">
              <a:shade val="80000"/>
              <a:hueOff val="-87098"/>
              <a:satOff val="996"/>
              <a:lumOff val="1161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444500">
            <a:lnSpc>
              <a:spcPct val="90000"/>
            </a:lnSpc>
            <a:spcBef>
              <a:spcPct val="0"/>
            </a:spcBef>
            <a:spcAft>
              <a:spcPct val="35000"/>
            </a:spcAft>
            <a:buNone/>
          </a:pPr>
          <a:r>
            <a:rPr lang="en-US" sz="1000" b="0" i="0" kern="1200" dirty="0"/>
            <a:t>split input-strings into individual </a:t>
          </a:r>
          <a:r>
            <a:rPr lang="en-US" sz="1000" b="0" i="1" kern="1200" dirty="0"/>
            <a:t>tokens</a:t>
          </a:r>
          <a:r>
            <a:rPr lang="en-US" sz="1000" b="0" i="0" kern="1200" dirty="0"/>
            <a:t>, which together are made into a </a:t>
          </a:r>
          <a:r>
            <a:rPr lang="en-US" sz="1000" b="0" i="1" kern="1200" dirty="0"/>
            <a:t>token stream</a:t>
          </a:r>
          <a:r>
            <a:rPr lang="en-US" sz="1000" b="0" i="0" kern="1200" dirty="0"/>
            <a:t>. The nature of the decision-making whereby splits are made differs across tokenizers.</a:t>
          </a:r>
          <a:endParaRPr lang="en-US" sz="1000" kern="1200" dirty="0"/>
        </a:p>
      </dsp:txBody>
      <dsp:txXfrm>
        <a:off x="401700" y="1638359"/>
        <a:ext cx="4142960" cy="605895"/>
      </dsp:txXfrm>
    </dsp:sp>
    <dsp:sp modelId="{1DE20B37-DADF-44D1-BB7C-7646DE00AECD}">
      <dsp:nvSpPr>
        <dsp:cNvPr id="0" name=""/>
        <dsp:cNvSpPr/>
      </dsp:nvSpPr>
      <dsp:spPr>
        <a:xfrm>
          <a:off x="401700" y="2381225"/>
          <a:ext cx="4089793" cy="371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b" anchorCtr="0">
          <a:noAutofit/>
        </a:bodyPr>
        <a:lstStyle/>
        <a:p>
          <a:pPr marL="0" lvl="0" indent="0" algn="l" defTabSz="755650">
            <a:lnSpc>
              <a:spcPct val="90000"/>
            </a:lnSpc>
            <a:spcBef>
              <a:spcPct val="0"/>
            </a:spcBef>
            <a:spcAft>
              <a:spcPct val="35000"/>
            </a:spcAft>
            <a:buNone/>
          </a:pPr>
          <a:r>
            <a:rPr lang="en-US" sz="1700" b="1" i="0" kern="1200" dirty="0"/>
            <a:t>Token Filters</a:t>
          </a:r>
          <a:endParaRPr lang="en-US" sz="1700" kern="1200" dirty="0"/>
        </a:p>
      </dsp:txBody>
      <dsp:txXfrm>
        <a:off x="401700" y="2381225"/>
        <a:ext cx="4089793" cy="371799"/>
      </dsp:txXfrm>
    </dsp:sp>
    <dsp:sp modelId="{3D388CF8-4111-430C-A1A7-D7D89C85FB37}">
      <dsp:nvSpPr>
        <dsp:cNvPr id="0" name=""/>
        <dsp:cNvSpPr/>
      </dsp:nvSpPr>
      <dsp:spPr>
        <a:xfrm>
          <a:off x="401700" y="2753024"/>
          <a:ext cx="957011" cy="757369"/>
        </a:xfrm>
        <a:prstGeom prst="chevron">
          <a:avLst>
            <a:gd name="adj" fmla="val 70610"/>
          </a:avLst>
        </a:prstGeom>
        <a:solidFill>
          <a:schemeClr val="accent4">
            <a:shade val="80000"/>
            <a:hueOff val="-121938"/>
            <a:satOff val="1394"/>
            <a:lumOff val="16262"/>
            <a:alphaOff val="0"/>
          </a:schemeClr>
        </a:solidFill>
        <a:ln w="19050" cap="flat" cmpd="sng" algn="ctr">
          <a:solidFill>
            <a:schemeClr val="accent4">
              <a:shade val="80000"/>
              <a:hueOff val="-121938"/>
              <a:satOff val="1394"/>
              <a:lumOff val="1626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E087A2-43DC-41E5-A9D9-8BB7CFCC5E73}">
      <dsp:nvSpPr>
        <dsp:cNvPr id="0" name=""/>
        <dsp:cNvSpPr/>
      </dsp:nvSpPr>
      <dsp:spPr>
        <a:xfrm>
          <a:off x="976543" y="2753024"/>
          <a:ext cx="957011" cy="757369"/>
        </a:xfrm>
        <a:prstGeom prst="chevron">
          <a:avLst>
            <a:gd name="adj" fmla="val 70610"/>
          </a:avLst>
        </a:prstGeom>
        <a:solidFill>
          <a:schemeClr val="accent4">
            <a:shade val="80000"/>
            <a:hueOff val="-130647"/>
            <a:satOff val="1493"/>
            <a:lumOff val="17424"/>
            <a:alphaOff val="0"/>
          </a:schemeClr>
        </a:solidFill>
        <a:ln w="19050" cap="flat" cmpd="sng" algn="ctr">
          <a:solidFill>
            <a:schemeClr val="accent4">
              <a:shade val="80000"/>
              <a:hueOff val="-130647"/>
              <a:satOff val="1493"/>
              <a:lumOff val="1742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DE1E44-63EC-4F6E-945B-FD05208C2021}">
      <dsp:nvSpPr>
        <dsp:cNvPr id="0" name=""/>
        <dsp:cNvSpPr/>
      </dsp:nvSpPr>
      <dsp:spPr>
        <a:xfrm>
          <a:off x="1551841" y="2753024"/>
          <a:ext cx="957011" cy="757369"/>
        </a:xfrm>
        <a:prstGeom prst="chevron">
          <a:avLst>
            <a:gd name="adj" fmla="val 70610"/>
          </a:avLst>
        </a:prstGeom>
        <a:solidFill>
          <a:schemeClr val="accent4">
            <a:shade val="80000"/>
            <a:hueOff val="-139357"/>
            <a:satOff val="1593"/>
            <a:lumOff val="18586"/>
            <a:alphaOff val="0"/>
          </a:schemeClr>
        </a:solidFill>
        <a:ln w="19050" cap="flat" cmpd="sng" algn="ctr">
          <a:solidFill>
            <a:schemeClr val="accent4">
              <a:shade val="80000"/>
              <a:hueOff val="-139357"/>
              <a:satOff val="1593"/>
              <a:lumOff val="185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E8E59C-F534-4D53-A94D-2BA526B733B7}">
      <dsp:nvSpPr>
        <dsp:cNvPr id="0" name=""/>
        <dsp:cNvSpPr/>
      </dsp:nvSpPr>
      <dsp:spPr>
        <a:xfrm>
          <a:off x="2126684" y="2753024"/>
          <a:ext cx="957011" cy="757369"/>
        </a:xfrm>
        <a:prstGeom prst="chevron">
          <a:avLst>
            <a:gd name="adj" fmla="val 70610"/>
          </a:avLst>
        </a:prstGeom>
        <a:solidFill>
          <a:schemeClr val="accent4">
            <a:shade val="80000"/>
            <a:hueOff val="-148067"/>
            <a:satOff val="1692"/>
            <a:lumOff val="19747"/>
            <a:alphaOff val="0"/>
          </a:schemeClr>
        </a:solidFill>
        <a:ln w="19050" cap="flat" cmpd="sng" algn="ctr">
          <a:solidFill>
            <a:schemeClr val="accent4">
              <a:shade val="80000"/>
              <a:hueOff val="-148067"/>
              <a:satOff val="1692"/>
              <a:lumOff val="197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EFC617-BCB7-4995-B067-8E16C6E61BB2}">
      <dsp:nvSpPr>
        <dsp:cNvPr id="0" name=""/>
        <dsp:cNvSpPr/>
      </dsp:nvSpPr>
      <dsp:spPr>
        <a:xfrm>
          <a:off x="2701982" y="2753024"/>
          <a:ext cx="957011" cy="757369"/>
        </a:xfrm>
        <a:prstGeom prst="chevron">
          <a:avLst>
            <a:gd name="adj" fmla="val 70610"/>
          </a:avLst>
        </a:prstGeom>
        <a:solidFill>
          <a:schemeClr val="accent4">
            <a:shade val="80000"/>
            <a:hueOff val="-156777"/>
            <a:satOff val="1792"/>
            <a:lumOff val="20909"/>
            <a:alphaOff val="0"/>
          </a:schemeClr>
        </a:solidFill>
        <a:ln w="19050" cap="flat" cmpd="sng" algn="ctr">
          <a:solidFill>
            <a:schemeClr val="accent4">
              <a:shade val="80000"/>
              <a:hueOff val="-156777"/>
              <a:satOff val="1792"/>
              <a:lumOff val="2090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89119C-1835-4BE8-BF55-3D6209108F1A}">
      <dsp:nvSpPr>
        <dsp:cNvPr id="0" name=""/>
        <dsp:cNvSpPr/>
      </dsp:nvSpPr>
      <dsp:spPr>
        <a:xfrm>
          <a:off x="3276825" y="2753024"/>
          <a:ext cx="957011" cy="757369"/>
        </a:xfrm>
        <a:prstGeom prst="chevron">
          <a:avLst>
            <a:gd name="adj" fmla="val 70610"/>
          </a:avLst>
        </a:prstGeom>
        <a:solidFill>
          <a:schemeClr val="accent4">
            <a:shade val="80000"/>
            <a:hueOff val="-165487"/>
            <a:satOff val="1891"/>
            <a:lumOff val="22070"/>
            <a:alphaOff val="0"/>
          </a:schemeClr>
        </a:solidFill>
        <a:ln w="19050" cap="flat" cmpd="sng" algn="ctr">
          <a:solidFill>
            <a:schemeClr val="accent4">
              <a:shade val="80000"/>
              <a:hueOff val="-165487"/>
              <a:satOff val="1891"/>
              <a:lumOff val="2207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71C4F0-1695-49CD-A8DB-394733B16C61}">
      <dsp:nvSpPr>
        <dsp:cNvPr id="0" name=""/>
        <dsp:cNvSpPr/>
      </dsp:nvSpPr>
      <dsp:spPr>
        <a:xfrm>
          <a:off x="3852122" y="2753024"/>
          <a:ext cx="957011" cy="757369"/>
        </a:xfrm>
        <a:prstGeom prst="chevron">
          <a:avLst>
            <a:gd name="adj" fmla="val 70610"/>
          </a:avLst>
        </a:prstGeom>
        <a:solidFill>
          <a:schemeClr val="accent4">
            <a:shade val="80000"/>
            <a:hueOff val="-174196"/>
            <a:satOff val="1991"/>
            <a:lumOff val="23232"/>
            <a:alphaOff val="0"/>
          </a:schemeClr>
        </a:solidFill>
        <a:ln w="19050" cap="flat" cmpd="sng" algn="ctr">
          <a:solidFill>
            <a:schemeClr val="accent4">
              <a:shade val="80000"/>
              <a:hueOff val="-174196"/>
              <a:satOff val="1991"/>
              <a:lumOff val="2323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602CFB-D5C3-4B61-ABC2-86935DD3C71D}">
      <dsp:nvSpPr>
        <dsp:cNvPr id="0" name=""/>
        <dsp:cNvSpPr/>
      </dsp:nvSpPr>
      <dsp:spPr>
        <a:xfrm>
          <a:off x="401700" y="2828761"/>
          <a:ext cx="4142960" cy="605895"/>
        </a:xfrm>
        <a:prstGeom prst="rect">
          <a:avLst/>
        </a:prstGeom>
        <a:solidFill>
          <a:schemeClr val="lt1">
            <a:hueOff val="0"/>
            <a:satOff val="0"/>
            <a:lumOff val="0"/>
            <a:alphaOff val="0"/>
          </a:schemeClr>
        </a:solidFill>
        <a:ln w="19050" cap="flat" cmpd="sng" algn="ctr">
          <a:solidFill>
            <a:schemeClr val="accent4">
              <a:shade val="80000"/>
              <a:hueOff val="-174196"/>
              <a:satOff val="1991"/>
              <a:lumOff val="2323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444500">
            <a:lnSpc>
              <a:spcPct val="90000"/>
            </a:lnSpc>
            <a:spcBef>
              <a:spcPct val="0"/>
            </a:spcBef>
            <a:spcAft>
              <a:spcPct val="35000"/>
            </a:spcAft>
            <a:buNone/>
          </a:pPr>
          <a:r>
            <a:rPr lang="en-US" sz="1000" b="0" i="0" kern="1200" dirty="0"/>
            <a:t>performing additional post-processing on each token in the stream provided by the tokenizer. This may include reducing tokens to the </a:t>
          </a:r>
          <a:r>
            <a:rPr lang="en-US" sz="1000" b="0" i="1" kern="1200" dirty="0"/>
            <a:t>stems</a:t>
          </a:r>
          <a:r>
            <a:rPr lang="en-US" sz="1000" b="0" i="0" kern="1200" dirty="0"/>
            <a:t> of the dictionary-based words from which they were derived or removing any remaining punctuation from tokens</a:t>
          </a:r>
          <a:endParaRPr lang="en-US" sz="1000" kern="1200" dirty="0"/>
        </a:p>
      </dsp:txBody>
      <dsp:txXfrm>
        <a:off x="401700" y="2828761"/>
        <a:ext cx="4142960" cy="6058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B52B2-965B-4000-A34D-F90F967FE8C1}">
      <dsp:nvSpPr>
        <dsp:cNvPr id="0" name=""/>
        <dsp:cNvSpPr/>
      </dsp:nvSpPr>
      <dsp:spPr>
        <a:xfrm>
          <a:off x="1799589" y="1652177"/>
          <a:ext cx="2178138" cy="748463"/>
        </a:xfrm>
        <a:custGeom>
          <a:avLst/>
          <a:gdLst/>
          <a:ahLst/>
          <a:cxnLst/>
          <a:rect l="0" t="0" r="0" b="0"/>
          <a:pathLst>
            <a:path>
              <a:moveTo>
                <a:pt x="0" y="0"/>
              </a:moveTo>
              <a:lnTo>
                <a:pt x="1089069" y="0"/>
              </a:lnTo>
              <a:lnTo>
                <a:pt x="1089069" y="748463"/>
              </a:lnTo>
              <a:lnTo>
                <a:pt x="2178138" y="748463"/>
              </a:lnTo>
            </a:path>
          </a:pathLst>
        </a:custGeom>
        <a:noFill/>
        <a:ln w="19050" cap="flat" cmpd="sng" algn="ctr">
          <a:solidFill>
            <a:schemeClr val="accent4">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831079" y="1968830"/>
        <a:ext cx="115157" cy="115157"/>
      </dsp:txXfrm>
    </dsp:sp>
    <dsp:sp modelId="{B8A8FA62-E68E-45B9-87F6-C8A90C1723AF}">
      <dsp:nvSpPr>
        <dsp:cNvPr id="0" name=""/>
        <dsp:cNvSpPr/>
      </dsp:nvSpPr>
      <dsp:spPr>
        <a:xfrm>
          <a:off x="1799589" y="1606457"/>
          <a:ext cx="2200706" cy="91440"/>
        </a:xfrm>
        <a:custGeom>
          <a:avLst/>
          <a:gdLst/>
          <a:ahLst/>
          <a:cxnLst/>
          <a:rect l="0" t="0" r="0" b="0"/>
          <a:pathLst>
            <a:path>
              <a:moveTo>
                <a:pt x="0" y="45720"/>
              </a:moveTo>
              <a:lnTo>
                <a:pt x="1100353" y="45720"/>
              </a:lnTo>
              <a:lnTo>
                <a:pt x="1100353" y="48863"/>
              </a:lnTo>
              <a:lnTo>
                <a:pt x="2200706" y="48863"/>
              </a:lnTo>
            </a:path>
          </a:pathLst>
        </a:custGeom>
        <a:noFill/>
        <a:ln w="19050" cap="flat" cmpd="sng" algn="ctr">
          <a:solidFill>
            <a:schemeClr val="accent4">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844924" y="1597160"/>
        <a:ext cx="110035" cy="110035"/>
      </dsp:txXfrm>
    </dsp:sp>
    <dsp:sp modelId="{43AFD624-805C-42F1-A55C-77FD106C75F8}">
      <dsp:nvSpPr>
        <dsp:cNvPr id="0" name=""/>
        <dsp:cNvSpPr/>
      </dsp:nvSpPr>
      <dsp:spPr>
        <a:xfrm>
          <a:off x="1799589" y="880292"/>
          <a:ext cx="2187578" cy="771885"/>
        </a:xfrm>
        <a:custGeom>
          <a:avLst/>
          <a:gdLst/>
          <a:ahLst/>
          <a:cxnLst/>
          <a:rect l="0" t="0" r="0" b="0"/>
          <a:pathLst>
            <a:path>
              <a:moveTo>
                <a:pt x="0" y="771885"/>
              </a:moveTo>
              <a:lnTo>
                <a:pt x="1093789" y="771885"/>
              </a:lnTo>
              <a:lnTo>
                <a:pt x="1093789" y="0"/>
              </a:lnTo>
              <a:lnTo>
                <a:pt x="2187578" y="0"/>
              </a:lnTo>
            </a:path>
          </a:pathLst>
        </a:custGeom>
        <a:noFill/>
        <a:ln w="19050" cap="flat" cmpd="sng" algn="ctr">
          <a:solidFill>
            <a:schemeClr val="accent4">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835384" y="1208241"/>
        <a:ext cx="115988" cy="115988"/>
      </dsp:txXfrm>
    </dsp:sp>
    <dsp:sp modelId="{73B67DD4-3C0B-4158-9CF6-1CECD9876577}">
      <dsp:nvSpPr>
        <dsp:cNvPr id="0" name=""/>
        <dsp:cNvSpPr/>
      </dsp:nvSpPr>
      <dsp:spPr>
        <a:xfrm>
          <a:off x="3726" y="755842"/>
          <a:ext cx="1799055" cy="1792670"/>
        </a:xfrm>
        <a:prstGeom prst="rect">
          <a:avLst/>
        </a:prstGeom>
        <a:solidFill>
          <a:schemeClr val="accent4">
            <a:shade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t>Author</a:t>
          </a:r>
        </a:p>
        <a:p>
          <a:pPr marL="0" lvl="0" indent="0" algn="ctr" defTabSz="1289050">
            <a:lnSpc>
              <a:spcPct val="90000"/>
            </a:lnSpc>
            <a:spcBef>
              <a:spcPct val="0"/>
            </a:spcBef>
            <a:spcAft>
              <a:spcPct val="35000"/>
            </a:spcAft>
            <a:buNone/>
          </a:pPr>
          <a:r>
            <a:rPr lang="en-US" sz="1600" kern="1200" dirty="0"/>
            <a:t>FirstName</a:t>
          </a:r>
        </a:p>
        <a:p>
          <a:pPr marL="0" lvl="0" indent="0" algn="ctr" defTabSz="1289050">
            <a:lnSpc>
              <a:spcPct val="90000"/>
            </a:lnSpc>
            <a:spcBef>
              <a:spcPct val="0"/>
            </a:spcBef>
            <a:spcAft>
              <a:spcPct val="35000"/>
            </a:spcAft>
            <a:buNone/>
          </a:pPr>
          <a:r>
            <a:rPr lang="en-US" sz="1600" kern="1200" dirty="0" err="1"/>
            <a:t>LastName</a:t>
          </a:r>
          <a:br>
            <a:rPr lang="en-US" sz="1600" kern="1200" dirty="0"/>
          </a:br>
          <a:br>
            <a:rPr lang="en-US" sz="1600" kern="1200" dirty="0"/>
          </a:br>
          <a:r>
            <a:rPr lang="en-US" sz="1600" kern="1200" dirty="0"/>
            <a:t>List of Books</a:t>
          </a:r>
        </a:p>
      </dsp:txBody>
      <dsp:txXfrm>
        <a:off x="3726" y="755842"/>
        <a:ext cx="1799055" cy="1792670"/>
      </dsp:txXfrm>
    </dsp:sp>
    <dsp:sp modelId="{9FC4E238-A921-4519-978C-1C7A8E7070F0}">
      <dsp:nvSpPr>
        <dsp:cNvPr id="0" name=""/>
        <dsp:cNvSpPr/>
      </dsp:nvSpPr>
      <dsp:spPr>
        <a:xfrm>
          <a:off x="3987167" y="571467"/>
          <a:ext cx="2025895" cy="617651"/>
        </a:xfrm>
        <a:prstGeom prst="rect">
          <a:avLst/>
        </a:prstGeom>
        <a:solidFill>
          <a:schemeClr val="accent4">
            <a:shade val="8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Book</a:t>
          </a:r>
          <a:br>
            <a:rPr lang="en-US" sz="2400" kern="1200" dirty="0"/>
          </a:br>
          <a:r>
            <a:rPr lang="en-US" sz="1100" kern="1200" dirty="0"/>
            <a:t>Title</a:t>
          </a:r>
          <a:br>
            <a:rPr lang="en-US" sz="1100" kern="1200" dirty="0"/>
          </a:br>
          <a:r>
            <a:rPr lang="en-US" sz="1100" kern="1200" dirty="0"/>
            <a:t>Author</a:t>
          </a:r>
        </a:p>
      </dsp:txBody>
      <dsp:txXfrm>
        <a:off x="3987167" y="571467"/>
        <a:ext cx="2025895" cy="617651"/>
      </dsp:txXfrm>
    </dsp:sp>
    <dsp:sp modelId="{16E85407-FC30-4670-A00C-06D78EF995EE}">
      <dsp:nvSpPr>
        <dsp:cNvPr id="0" name=""/>
        <dsp:cNvSpPr/>
      </dsp:nvSpPr>
      <dsp:spPr>
        <a:xfrm>
          <a:off x="4000295" y="1346495"/>
          <a:ext cx="2025895" cy="617651"/>
        </a:xfrm>
        <a:prstGeom prst="rect">
          <a:avLst/>
        </a:prstGeom>
        <a:solidFill>
          <a:schemeClr val="accent4">
            <a:shade val="8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Book</a:t>
          </a:r>
          <a:br>
            <a:rPr lang="en-US" sz="2400" kern="1200" dirty="0"/>
          </a:br>
          <a:r>
            <a:rPr lang="en-US" sz="1100" kern="1200" dirty="0"/>
            <a:t>Title</a:t>
          </a:r>
          <a:br>
            <a:rPr lang="en-US" sz="1100" kern="1200" dirty="0"/>
          </a:br>
          <a:r>
            <a:rPr lang="en-US" sz="1100" kern="1200" dirty="0"/>
            <a:t>Author</a:t>
          </a:r>
        </a:p>
      </dsp:txBody>
      <dsp:txXfrm>
        <a:off x="4000295" y="1346495"/>
        <a:ext cx="2025895" cy="617651"/>
      </dsp:txXfrm>
    </dsp:sp>
    <dsp:sp modelId="{5649792B-1B85-46CA-B879-8BEBB703266E}">
      <dsp:nvSpPr>
        <dsp:cNvPr id="0" name=""/>
        <dsp:cNvSpPr/>
      </dsp:nvSpPr>
      <dsp:spPr>
        <a:xfrm>
          <a:off x="3977727" y="2091815"/>
          <a:ext cx="2025895" cy="617651"/>
        </a:xfrm>
        <a:prstGeom prst="rect">
          <a:avLst/>
        </a:prstGeom>
        <a:solidFill>
          <a:schemeClr val="accent4">
            <a:shade val="8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Book</a:t>
          </a:r>
          <a:br>
            <a:rPr lang="en-US" sz="2400" kern="1200" dirty="0"/>
          </a:br>
          <a:r>
            <a:rPr lang="en-US" sz="1100" kern="1200" dirty="0"/>
            <a:t>Title</a:t>
          </a:r>
          <a:br>
            <a:rPr lang="en-US" sz="1100" kern="1200" dirty="0"/>
          </a:br>
          <a:r>
            <a:rPr lang="en-US" sz="1100" kern="1200" dirty="0"/>
            <a:t>Author</a:t>
          </a:r>
        </a:p>
      </dsp:txBody>
      <dsp:txXfrm>
        <a:off x="3977727" y="2091815"/>
        <a:ext cx="2025895" cy="61765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6BFC2-9D0D-4BA6-812D-77518A2D6E8F}">
      <dsp:nvSpPr>
        <dsp:cNvPr id="0" name=""/>
        <dsp:cNvSpPr/>
      </dsp:nvSpPr>
      <dsp:spPr>
        <a:xfrm>
          <a:off x="39" y="25590"/>
          <a:ext cx="3798093" cy="489600"/>
        </a:xfrm>
        <a:prstGeom prst="rect">
          <a:avLst/>
        </a:prstGeom>
        <a:solidFill>
          <a:schemeClr val="accent4">
            <a:shade val="50000"/>
            <a:hueOff val="0"/>
            <a:satOff val="0"/>
            <a:lumOff val="0"/>
            <a:alphaOff val="0"/>
          </a:schemeClr>
        </a:solidFill>
        <a:ln w="19050" cap="flat" cmpd="sng" algn="ctr">
          <a:solidFill>
            <a:schemeClr val="accent4">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Simple Query</a:t>
          </a:r>
        </a:p>
      </dsp:txBody>
      <dsp:txXfrm>
        <a:off x="39" y="25590"/>
        <a:ext cx="3798093" cy="489600"/>
      </dsp:txXfrm>
    </dsp:sp>
    <dsp:sp modelId="{255BC887-9D87-4E40-BCC5-3BB01CA3688B}">
      <dsp:nvSpPr>
        <dsp:cNvPr id="0" name=""/>
        <dsp:cNvSpPr/>
      </dsp:nvSpPr>
      <dsp:spPr>
        <a:xfrm>
          <a:off x="39" y="515190"/>
          <a:ext cx="3798093" cy="1370784"/>
        </a:xfrm>
        <a:prstGeom prst="rect">
          <a:avLst/>
        </a:prstGeom>
        <a:solidFill>
          <a:schemeClr val="accent4">
            <a:alpha val="90000"/>
            <a:tint val="55000"/>
            <a:hueOff val="0"/>
            <a:satOff val="0"/>
            <a:lumOff val="0"/>
            <a:alphaOff val="0"/>
          </a:schemeClr>
        </a:solidFill>
        <a:ln w="19050" cap="flat" cmpd="sng" algn="ctr">
          <a:solidFill>
            <a:schemeClr val="accent4">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Simple Match returning all instances sorted with highest match score</a:t>
          </a:r>
        </a:p>
      </dsp:txBody>
      <dsp:txXfrm>
        <a:off x="39" y="515190"/>
        <a:ext cx="3798093" cy="1370784"/>
      </dsp:txXfrm>
    </dsp:sp>
    <dsp:sp modelId="{A237286B-EDF5-482B-B690-5B0917580BDB}">
      <dsp:nvSpPr>
        <dsp:cNvPr id="0" name=""/>
        <dsp:cNvSpPr/>
      </dsp:nvSpPr>
      <dsp:spPr>
        <a:xfrm>
          <a:off x="4329866" y="25590"/>
          <a:ext cx="3798093" cy="489600"/>
        </a:xfrm>
        <a:prstGeom prst="rect">
          <a:avLst/>
        </a:prstGeom>
        <a:solidFill>
          <a:schemeClr val="accent4">
            <a:shade val="50000"/>
            <a:hueOff val="-218106"/>
            <a:satOff val="1651"/>
            <a:lumOff val="39858"/>
            <a:alphaOff val="0"/>
          </a:schemeClr>
        </a:solidFill>
        <a:ln w="19050" cap="flat" cmpd="sng" algn="ctr">
          <a:solidFill>
            <a:schemeClr val="accent4">
              <a:shade val="50000"/>
              <a:hueOff val="-218106"/>
              <a:satOff val="1651"/>
              <a:lumOff val="3985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Wildcard</a:t>
          </a:r>
        </a:p>
      </dsp:txBody>
      <dsp:txXfrm>
        <a:off x="4329866" y="25590"/>
        <a:ext cx="3798093" cy="489600"/>
      </dsp:txXfrm>
    </dsp:sp>
    <dsp:sp modelId="{BE5BF3DE-14EA-445C-825C-0266A43CA170}">
      <dsp:nvSpPr>
        <dsp:cNvPr id="0" name=""/>
        <dsp:cNvSpPr/>
      </dsp:nvSpPr>
      <dsp:spPr>
        <a:xfrm>
          <a:off x="4329866" y="515190"/>
          <a:ext cx="3798093" cy="1370784"/>
        </a:xfrm>
        <a:prstGeom prst="rect">
          <a:avLst/>
        </a:prstGeom>
        <a:solidFill>
          <a:schemeClr val="accent4">
            <a:alpha val="90000"/>
            <a:tint val="55000"/>
            <a:hueOff val="0"/>
            <a:satOff val="0"/>
            <a:lumOff val="0"/>
            <a:alphaOff val="0"/>
          </a:schemeClr>
        </a:solidFill>
        <a:ln w="19050" cap="flat" cmpd="sng" algn="ctr">
          <a:solidFill>
            <a:schemeClr val="accent4">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A wildcard operator is a placeholder that matches one or more characters. For example, the * wildcard operator matches zero or more characters. </a:t>
          </a:r>
        </a:p>
      </dsp:txBody>
      <dsp:txXfrm>
        <a:off x="4329866" y="515190"/>
        <a:ext cx="3798093" cy="137078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9C0DF3-F579-4B80-92E9-B0A738CB867D}">
      <dsp:nvSpPr>
        <dsp:cNvPr id="0" name=""/>
        <dsp:cNvSpPr/>
      </dsp:nvSpPr>
      <dsp:spPr>
        <a:xfrm>
          <a:off x="39" y="18798"/>
          <a:ext cx="3798093" cy="460800"/>
        </a:xfrm>
        <a:prstGeom prst="rect">
          <a:avLst/>
        </a:prstGeom>
        <a:solidFill>
          <a:schemeClr val="accent4">
            <a:shade val="50000"/>
            <a:hueOff val="0"/>
            <a:satOff val="0"/>
            <a:lumOff val="0"/>
            <a:alphaOff val="0"/>
          </a:schemeClr>
        </a:solidFill>
        <a:ln w="19050" cap="flat" cmpd="sng" algn="ctr">
          <a:solidFill>
            <a:schemeClr val="accent4">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Phrase with Slop</a:t>
          </a:r>
        </a:p>
      </dsp:txBody>
      <dsp:txXfrm>
        <a:off x="39" y="18798"/>
        <a:ext cx="3798093" cy="460800"/>
      </dsp:txXfrm>
    </dsp:sp>
    <dsp:sp modelId="{C3DD6C29-3C69-49B4-8D2E-6D40BC3A8B06}">
      <dsp:nvSpPr>
        <dsp:cNvPr id="0" name=""/>
        <dsp:cNvSpPr/>
      </dsp:nvSpPr>
      <dsp:spPr>
        <a:xfrm>
          <a:off x="39" y="479598"/>
          <a:ext cx="3798093" cy="1581120"/>
        </a:xfrm>
        <a:prstGeom prst="rect">
          <a:avLst/>
        </a:prstGeom>
        <a:solidFill>
          <a:schemeClr val="accent4">
            <a:alpha val="90000"/>
            <a:tint val="55000"/>
            <a:hueOff val="0"/>
            <a:satOff val="0"/>
            <a:lumOff val="0"/>
            <a:alphaOff val="0"/>
          </a:schemeClr>
        </a:solidFill>
        <a:ln w="19050" cap="flat" cmpd="sng" algn="ctr">
          <a:solidFill>
            <a:schemeClr val="accent4">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Phrase matching requires the exact query given by the user to e matched in the exact order without no gaps.</a:t>
          </a:r>
        </a:p>
        <a:p>
          <a:pPr marL="171450" lvl="1" indent="-171450" algn="l" defTabSz="711200">
            <a:lnSpc>
              <a:spcPct val="90000"/>
            </a:lnSpc>
            <a:spcBef>
              <a:spcPct val="0"/>
            </a:spcBef>
            <a:spcAft>
              <a:spcPct val="15000"/>
            </a:spcAft>
            <a:buChar char="•"/>
          </a:pPr>
          <a:r>
            <a:rPr lang="en-US" sz="1600" kern="1200" dirty="0"/>
            <a:t>Slop allows gaps within the phrase of up to specified number.</a:t>
          </a:r>
        </a:p>
      </dsp:txBody>
      <dsp:txXfrm>
        <a:off x="39" y="479598"/>
        <a:ext cx="3798093" cy="1581120"/>
      </dsp:txXfrm>
    </dsp:sp>
    <dsp:sp modelId="{A1E3A9DD-4112-469D-A98D-4AFA49A8A1F5}">
      <dsp:nvSpPr>
        <dsp:cNvPr id="0" name=""/>
        <dsp:cNvSpPr/>
      </dsp:nvSpPr>
      <dsp:spPr>
        <a:xfrm>
          <a:off x="4329866" y="18798"/>
          <a:ext cx="3798093" cy="460800"/>
        </a:xfrm>
        <a:prstGeom prst="rect">
          <a:avLst/>
        </a:prstGeom>
        <a:solidFill>
          <a:schemeClr val="accent4">
            <a:shade val="50000"/>
            <a:hueOff val="-218106"/>
            <a:satOff val="1651"/>
            <a:lumOff val="39858"/>
            <a:alphaOff val="0"/>
          </a:schemeClr>
        </a:solidFill>
        <a:ln w="19050" cap="flat" cmpd="sng" algn="ctr">
          <a:solidFill>
            <a:schemeClr val="accent4">
              <a:shade val="50000"/>
              <a:hueOff val="-218106"/>
              <a:satOff val="1651"/>
              <a:lumOff val="3985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Exception Matching</a:t>
          </a:r>
        </a:p>
      </dsp:txBody>
      <dsp:txXfrm>
        <a:off x="4329866" y="18798"/>
        <a:ext cx="3798093" cy="460800"/>
      </dsp:txXfrm>
    </dsp:sp>
    <dsp:sp modelId="{01AB4B68-6D77-4875-84AF-D3CDC36A0768}">
      <dsp:nvSpPr>
        <dsp:cNvPr id="0" name=""/>
        <dsp:cNvSpPr/>
      </dsp:nvSpPr>
      <dsp:spPr>
        <a:xfrm>
          <a:off x="4329866" y="479598"/>
          <a:ext cx="3798093" cy="1581120"/>
        </a:xfrm>
        <a:prstGeom prst="rect">
          <a:avLst/>
        </a:prstGeom>
        <a:solidFill>
          <a:schemeClr val="accent4">
            <a:alpha val="90000"/>
            <a:tint val="55000"/>
            <a:hueOff val="0"/>
            <a:satOff val="0"/>
            <a:lumOff val="0"/>
            <a:alphaOff val="0"/>
          </a:schemeClr>
        </a:solidFill>
        <a:ln w="19050" cap="flat" cmpd="sng" algn="ctr">
          <a:solidFill>
            <a:schemeClr val="accent4">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Used to return instances such that non of the tokens specified by user matches the instances.</a:t>
          </a:r>
        </a:p>
      </dsp:txBody>
      <dsp:txXfrm>
        <a:off x="4329866" y="479598"/>
        <a:ext cx="3798093" cy="15811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315DD-A6CA-4DB3-8386-74ACBDAD1C89}">
      <dsp:nvSpPr>
        <dsp:cNvPr id="0" name=""/>
        <dsp:cNvSpPr/>
      </dsp:nvSpPr>
      <dsp:spPr>
        <a:xfrm>
          <a:off x="39" y="37881"/>
          <a:ext cx="3798093" cy="432000"/>
        </a:xfrm>
        <a:prstGeom prst="rect">
          <a:avLst/>
        </a:prstGeom>
        <a:solidFill>
          <a:schemeClr val="accent4">
            <a:shade val="50000"/>
            <a:hueOff val="0"/>
            <a:satOff val="0"/>
            <a:lumOff val="0"/>
            <a:alphaOff val="0"/>
          </a:schemeClr>
        </a:solidFill>
        <a:ln w="19050" cap="flat" cmpd="sng" algn="ctr">
          <a:solidFill>
            <a:schemeClr val="accent4">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Fuzzy Search</a:t>
          </a:r>
        </a:p>
      </dsp:txBody>
      <dsp:txXfrm>
        <a:off x="39" y="37881"/>
        <a:ext cx="3798093" cy="432000"/>
      </dsp:txXfrm>
    </dsp:sp>
    <dsp:sp modelId="{CCEE4A00-254F-4D5E-98F0-40891600D205}">
      <dsp:nvSpPr>
        <dsp:cNvPr id="0" name=""/>
        <dsp:cNvSpPr/>
      </dsp:nvSpPr>
      <dsp:spPr>
        <a:xfrm>
          <a:off x="39" y="469881"/>
          <a:ext cx="3798093" cy="1441125"/>
        </a:xfrm>
        <a:prstGeom prst="rect">
          <a:avLst/>
        </a:prstGeom>
        <a:solidFill>
          <a:schemeClr val="accent4">
            <a:alpha val="90000"/>
            <a:tint val="55000"/>
            <a:hueOff val="0"/>
            <a:satOff val="0"/>
            <a:lumOff val="0"/>
            <a:alphaOff val="0"/>
          </a:schemeClr>
        </a:solidFill>
        <a:ln w="19050" cap="flat" cmpd="sng" algn="ctr">
          <a:solidFill>
            <a:schemeClr val="accent4">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Fuzzy Matching (also called Approximate String Matching) is a technique that helps identify two elements of text, strings, or entries that are approximately similar but are not exactly the same.</a:t>
          </a:r>
        </a:p>
      </dsp:txBody>
      <dsp:txXfrm>
        <a:off x="39" y="469881"/>
        <a:ext cx="3798093" cy="1441125"/>
      </dsp:txXfrm>
    </dsp:sp>
    <dsp:sp modelId="{1BFA6F81-88D0-4203-AC59-F632191D896B}">
      <dsp:nvSpPr>
        <dsp:cNvPr id="0" name=""/>
        <dsp:cNvSpPr/>
      </dsp:nvSpPr>
      <dsp:spPr>
        <a:xfrm>
          <a:off x="4329866" y="37881"/>
          <a:ext cx="3798093" cy="432000"/>
        </a:xfrm>
        <a:prstGeom prst="rect">
          <a:avLst/>
        </a:prstGeom>
        <a:solidFill>
          <a:schemeClr val="accent4">
            <a:shade val="50000"/>
            <a:hueOff val="-218106"/>
            <a:satOff val="1651"/>
            <a:lumOff val="39858"/>
            <a:alphaOff val="0"/>
          </a:schemeClr>
        </a:solidFill>
        <a:ln w="19050" cap="flat" cmpd="sng" algn="ctr">
          <a:solidFill>
            <a:schemeClr val="accent4">
              <a:shade val="50000"/>
              <a:hueOff val="-218106"/>
              <a:satOff val="1651"/>
              <a:lumOff val="3985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Page</a:t>
          </a:r>
        </a:p>
      </dsp:txBody>
      <dsp:txXfrm>
        <a:off x="4329866" y="37881"/>
        <a:ext cx="3798093" cy="432000"/>
      </dsp:txXfrm>
    </dsp:sp>
    <dsp:sp modelId="{BB2EB574-3C81-4EE9-BE73-8819A2B34C9F}">
      <dsp:nvSpPr>
        <dsp:cNvPr id="0" name=""/>
        <dsp:cNvSpPr/>
      </dsp:nvSpPr>
      <dsp:spPr>
        <a:xfrm>
          <a:off x="4329866" y="469881"/>
          <a:ext cx="3798093" cy="1441125"/>
        </a:xfrm>
        <a:prstGeom prst="rect">
          <a:avLst/>
        </a:prstGeom>
        <a:solidFill>
          <a:schemeClr val="accent4">
            <a:alpha val="90000"/>
            <a:tint val="55000"/>
            <a:hueOff val="0"/>
            <a:satOff val="0"/>
            <a:lumOff val="0"/>
            <a:alphaOff val="0"/>
          </a:schemeClr>
        </a:solidFill>
        <a:ln w="19050" cap="flat" cmpd="sng" algn="ctr">
          <a:solidFill>
            <a:schemeClr val="accent4">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Get all instances of the entity in a specific page by specifying the number of records per page.</a:t>
          </a:r>
        </a:p>
        <a:p>
          <a:pPr marL="114300" lvl="1" indent="-114300" algn="l" defTabSz="666750">
            <a:lnSpc>
              <a:spcPct val="90000"/>
            </a:lnSpc>
            <a:spcBef>
              <a:spcPct val="0"/>
            </a:spcBef>
            <a:spcAft>
              <a:spcPct val="15000"/>
            </a:spcAft>
            <a:buChar char="•"/>
          </a:pPr>
          <a:endParaRPr lang="en-US" sz="1500" kern="1200"/>
        </a:p>
      </dsp:txBody>
      <dsp:txXfrm>
        <a:off x="4329866" y="469881"/>
        <a:ext cx="3798093" cy="144112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19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0383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03553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94852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2895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7/11/2021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59181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7/11/2021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7113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134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781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3871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3817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24752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4270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5258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4802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9564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626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7/11/2021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28909058"/>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image" Target="../media/image3.svg"/><Relationship Id="rId7" Type="http://schemas.openxmlformats.org/officeDocument/2006/relationships/diagramLayout" Target="../diagrams/layout6.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Data" Target="../diagrams/data6.xml"/><Relationship Id="rId5" Type="http://schemas.openxmlformats.org/officeDocument/2006/relationships/image" Target="../media/image5.svg"/><Relationship Id="rId10" Type="http://schemas.microsoft.com/office/2007/relationships/diagramDrawing" Target="../diagrams/drawing6.xml"/><Relationship Id="rId4" Type="http://schemas.openxmlformats.org/officeDocument/2006/relationships/image" Target="../media/image4.png"/><Relationship Id="rId9" Type="http://schemas.openxmlformats.org/officeDocument/2006/relationships/diagramColors" Target="../diagrams/colors6.xml"/></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svg"/><Relationship Id="rId7"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3.sv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5.svg"/><Relationship Id="rId10" Type="http://schemas.openxmlformats.org/officeDocument/2006/relationships/image" Target="../media/image34.png"/><Relationship Id="rId4" Type="http://schemas.openxmlformats.org/officeDocument/2006/relationships/image" Target="../media/image4.png"/><Relationship Id="rId9" Type="http://schemas.openxmlformats.org/officeDocument/2006/relationships/image" Target="../media/image33.png"/></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image" Target="../media/image40.png"/><Relationship Id="rId3" Type="http://schemas.openxmlformats.org/officeDocument/2006/relationships/image" Target="../media/image3.svg"/><Relationship Id="rId7" Type="http://schemas.openxmlformats.org/officeDocument/2006/relationships/image" Target="../media/image39.png"/><Relationship Id="rId12" Type="http://schemas.microsoft.com/office/2007/relationships/diagramDrawing" Target="../diagrams/drawing7.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8.png"/><Relationship Id="rId11" Type="http://schemas.openxmlformats.org/officeDocument/2006/relationships/diagramColors" Target="../diagrams/colors7.xml"/><Relationship Id="rId5" Type="http://schemas.openxmlformats.org/officeDocument/2006/relationships/image" Target="../media/image5.svg"/><Relationship Id="rId10" Type="http://schemas.openxmlformats.org/officeDocument/2006/relationships/diagramQuickStyle" Target="../diagrams/quickStyle7.xml"/><Relationship Id="rId4" Type="http://schemas.openxmlformats.org/officeDocument/2006/relationships/image" Target="../media/image4.png"/><Relationship Id="rId9" Type="http://schemas.openxmlformats.org/officeDocument/2006/relationships/diagramLayout" Target="../diagrams/layout7.xml"/><Relationship Id="rId14" Type="http://schemas.openxmlformats.org/officeDocument/2006/relationships/image" Target="../media/image41.png"/></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8.xml"/><Relationship Id="rId13" Type="http://schemas.openxmlformats.org/officeDocument/2006/relationships/image" Target="../media/image44.png"/><Relationship Id="rId3" Type="http://schemas.openxmlformats.org/officeDocument/2006/relationships/image" Target="../media/image3.svg"/><Relationship Id="rId7" Type="http://schemas.openxmlformats.org/officeDocument/2006/relationships/diagramLayout" Target="../diagrams/layout8.xml"/><Relationship Id="rId12"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Data" Target="../diagrams/data8.xml"/><Relationship Id="rId11" Type="http://schemas.openxmlformats.org/officeDocument/2006/relationships/image" Target="../media/image42.png"/><Relationship Id="rId5" Type="http://schemas.openxmlformats.org/officeDocument/2006/relationships/image" Target="../media/image5.svg"/><Relationship Id="rId10" Type="http://schemas.microsoft.com/office/2007/relationships/diagramDrawing" Target="../diagrams/drawing8.xml"/><Relationship Id="rId4" Type="http://schemas.openxmlformats.org/officeDocument/2006/relationships/image" Target="../media/image4.png"/><Relationship Id="rId9" Type="http://schemas.openxmlformats.org/officeDocument/2006/relationships/diagramColors" Target="../diagrams/colors8.xml"/><Relationship Id="rId14" Type="http://schemas.openxmlformats.org/officeDocument/2006/relationships/image" Target="../media/image45.png"/></Relationships>
</file>

<file path=ppt/slides/_rels/slide15.xml.rels><?xml version="1.0" encoding="UTF-8" standalone="yes"?>
<Relationships xmlns="http://schemas.openxmlformats.org/package/2006/relationships"><Relationship Id="rId8" Type="http://schemas.openxmlformats.org/officeDocument/2006/relationships/diagramQuickStyle" Target="../diagrams/quickStyle9.xml"/><Relationship Id="rId13" Type="http://schemas.openxmlformats.org/officeDocument/2006/relationships/image" Target="../media/image48.png"/><Relationship Id="rId3" Type="http://schemas.openxmlformats.org/officeDocument/2006/relationships/image" Target="../media/image3.svg"/><Relationship Id="rId7" Type="http://schemas.openxmlformats.org/officeDocument/2006/relationships/diagramLayout" Target="../diagrams/layout9.xml"/><Relationship Id="rId12" Type="http://schemas.openxmlformats.org/officeDocument/2006/relationships/image" Target="../media/image4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Data" Target="../diagrams/data9.xml"/><Relationship Id="rId11" Type="http://schemas.openxmlformats.org/officeDocument/2006/relationships/image" Target="../media/image46.png"/><Relationship Id="rId5" Type="http://schemas.openxmlformats.org/officeDocument/2006/relationships/image" Target="../media/image5.svg"/><Relationship Id="rId10" Type="http://schemas.microsoft.com/office/2007/relationships/diagramDrawing" Target="../diagrams/drawing9.xml"/><Relationship Id="rId4" Type="http://schemas.openxmlformats.org/officeDocument/2006/relationships/image" Target="../media/image4.png"/><Relationship Id="rId9" Type="http://schemas.openxmlformats.org/officeDocument/2006/relationships/diagramColors" Target="../diagrams/colors9.xml"/><Relationship Id="rId14" Type="http://schemas.openxmlformats.org/officeDocument/2006/relationships/image" Target="../media/image49.png"/></Relationships>
</file>

<file path=ppt/slides/_rels/slide16.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3.svg"/><Relationship Id="rId7" Type="http://schemas.openxmlformats.org/officeDocument/2006/relationships/diagramColors" Target="../diagrams/colors10.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QuickStyle" Target="../diagrams/quickStyle10.xml"/><Relationship Id="rId5" Type="http://schemas.openxmlformats.org/officeDocument/2006/relationships/diagramLayout" Target="../diagrams/layout10.xml"/><Relationship Id="rId10" Type="http://schemas.openxmlformats.org/officeDocument/2006/relationships/image" Target="../media/image5.svg"/><Relationship Id="rId4" Type="http://schemas.openxmlformats.org/officeDocument/2006/relationships/diagramData" Target="../diagrams/data10.xml"/><Relationship Id="rId9" Type="http://schemas.openxmlformats.org/officeDocument/2006/relationships/image" Target="../media/image4.png"/></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11.xml"/><Relationship Id="rId3" Type="http://schemas.openxmlformats.org/officeDocument/2006/relationships/image" Target="../media/image3.svg"/><Relationship Id="rId7" Type="http://schemas.openxmlformats.org/officeDocument/2006/relationships/diagramLayout" Target="../diagrams/layout1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Data" Target="../diagrams/data11.xml"/><Relationship Id="rId5" Type="http://schemas.openxmlformats.org/officeDocument/2006/relationships/image" Target="../media/image5.svg"/><Relationship Id="rId10" Type="http://schemas.microsoft.com/office/2007/relationships/diagramDrawing" Target="../diagrams/drawing11.xml"/><Relationship Id="rId4" Type="http://schemas.openxmlformats.org/officeDocument/2006/relationships/image" Target="../media/image4.png"/><Relationship Id="rId9" Type="http://schemas.openxmlformats.org/officeDocument/2006/relationships/diagramColors" Target="../diagrams/colors11.xml"/></Relationships>
</file>

<file path=ppt/slides/_rels/slide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svg"/><Relationship Id="rId7" Type="http://schemas.openxmlformats.org/officeDocument/2006/relationships/diagramLayout" Target="../diagrams/layout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Data" Target="../diagrams/data1.xml"/><Relationship Id="rId5" Type="http://schemas.openxmlformats.org/officeDocument/2006/relationships/image" Target="../media/image5.sv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svg"/><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19.png"/><Relationship Id="rId3" Type="http://schemas.openxmlformats.org/officeDocument/2006/relationships/image" Target="../media/image3.svg"/><Relationship Id="rId7" Type="http://schemas.openxmlformats.org/officeDocument/2006/relationships/image" Target="../media/image18.svg"/><Relationship Id="rId12"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diagramColors" Target="../diagrams/colors3.xml"/><Relationship Id="rId5" Type="http://schemas.openxmlformats.org/officeDocument/2006/relationships/image" Target="../media/image5.svg"/><Relationship Id="rId10" Type="http://schemas.openxmlformats.org/officeDocument/2006/relationships/diagramQuickStyle" Target="../diagrams/quickStyle3.xml"/><Relationship Id="rId4" Type="http://schemas.openxmlformats.org/officeDocument/2006/relationships/image" Target="../media/image4.png"/><Relationship Id="rId9"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image" Target="../media/image3.svg"/><Relationship Id="rId7" Type="http://schemas.openxmlformats.org/officeDocument/2006/relationships/diagramData" Target="../diagrams/data4.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0.png"/><Relationship Id="rId11" Type="http://schemas.microsoft.com/office/2007/relationships/diagramDrawing" Target="../diagrams/drawing4.xml"/><Relationship Id="rId5" Type="http://schemas.openxmlformats.org/officeDocument/2006/relationships/image" Target="../media/image5.svg"/><Relationship Id="rId10" Type="http://schemas.openxmlformats.org/officeDocument/2006/relationships/diagramColors" Target="../diagrams/colors4.xml"/><Relationship Id="rId4" Type="http://schemas.openxmlformats.org/officeDocument/2006/relationships/image" Target="../media/image4.png"/><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image" Target="../media/image3.svg"/><Relationship Id="rId7" Type="http://schemas.openxmlformats.org/officeDocument/2006/relationships/diagramData" Target="../diagrams/data5.xml"/><Relationship Id="rId12"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3.png"/><Relationship Id="rId11" Type="http://schemas.microsoft.com/office/2007/relationships/diagramDrawing" Target="../diagrams/drawing5.xml"/><Relationship Id="rId5" Type="http://schemas.openxmlformats.org/officeDocument/2006/relationships/image" Target="../media/image5.svg"/><Relationship Id="rId10" Type="http://schemas.openxmlformats.org/officeDocument/2006/relationships/diagramColors" Target="../diagrams/colors5.xml"/><Relationship Id="rId4" Type="http://schemas.openxmlformats.org/officeDocument/2006/relationships/image" Target="../media/image4.png"/><Relationship Id="rId9"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5.emf"/><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7502-D147-4AA5-84FB-4705A8F4C264}"/>
              </a:ext>
            </a:extLst>
          </p:cNvPr>
          <p:cNvSpPr>
            <a:spLocks noGrp="1"/>
          </p:cNvSpPr>
          <p:nvPr>
            <p:ph type="ctrTitle"/>
          </p:nvPr>
        </p:nvSpPr>
        <p:spPr>
          <a:xfrm>
            <a:off x="1716567" y="1600200"/>
            <a:ext cx="9001462" cy="1655762"/>
          </a:xfrm>
        </p:spPr>
        <p:txBody>
          <a:bodyPr/>
          <a:lstStyle/>
          <a:p>
            <a:r>
              <a:rPr lang="en-US" dirty="0">
                <a:solidFill>
                  <a:schemeClr val="accent4">
                    <a:lumMod val="40000"/>
                    <a:lumOff val="60000"/>
                  </a:schemeClr>
                </a:solidFill>
                <a:latin typeface="Book Antiqua" panose="02040602050305030304" pitchFamily="18" charset="0"/>
              </a:rPr>
              <a:t>Full-Text Search Using hibernate search</a:t>
            </a:r>
          </a:p>
        </p:txBody>
      </p:sp>
      <p:sp>
        <p:nvSpPr>
          <p:cNvPr id="3" name="Subtitle 2">
            <a:extLst>
              <a:ext uri="{FF2B5EF4-FFF2-40B4-BE49-F238E27FC236}">
                <a16:creationId xmlns:a16="http://schemas.microsoft.com/office/drawing/2014/main" id="{510789D4-D1FF-4A14-BA1D-76EDC7FFFBE9}"/>
              </a:ext>
            </a:extLst>
          </p:cNvPr>
          <p:cNvSpPr>
            <a:spLocks noGrp="1"/>
          </p:cNvSpPr>
          <p:nvPr>
            <p:ph type="subTitle" idx="1"/>
          </p:nvPr>
        </p:nvSpPr>
        <p:spPr>
          <a:xfrm>
            <a:off x="9339943" y="5728195"/>
            <a:ext cx="2469768" cy="1016615"/>
          </a:xfrm>
        </p:spPr>
        <p:txBody>
          <a:bodyPr/>
          <a:lstStyle/>
          <a:p>
            <a:r>
              <a:rPr lang="en-US" dirty="0"/>
              <a:t>Ajay Jagannath</a:t>
            </a:r>
            <a:br>
              <a:rPr lang="en-US" dirty="0"/>
            </a:br>
            <a:r>
              <a:rPr lang="en-US" dirty="0"/>
              <a:t>(1636203)</a:t>
            </a:r>
          </a:p>
        </p:txBody>
      </p:sp>
      <p:sp>
        <p:nvSpPr>
          <p:cNvPr id="10" name="Half Frame 9">
            <a:extLst>
              <a:ext uri="{FF2B5EF4-FFF2-40B4-BE49-F238E27FC236}">
                <a16:creationId xmlns:a16="http://schemas.microsoft.com/office/drawing/2014/main" id="{E69C5F66-E1C8-4CB6-BCE0-76B26DC38A57}"/>
              </a:ext>
            </a:extLst>
          </p:cNvPr>
          <p:cNvSpPr/>
          <p:nvPr/>
        </p:nvSpPr>
        <p:spPr>
          <a:xfrm>
            <a:off x="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1" name="Half Frame 10">
            <a:extLst>
              <a:ext uri="{FF2B5EF4-FFF2-40B4-BE49-F238E27FC236}">
                <a16:creationId xmlns:a16="http://schemas.microsoft.com/office/drawing/2014/main" id="{80A711E4-1AF2-4FF5-8AC1-75FFBCEFCFC9}"/>
              </a:ext>
            </a:extLst>
          </p:cNvPr>
          <p:cNvSpPr/>
          <p:nvPr/>
        </p:nvSpPr>
        <p:spPr>
          <a:xfrm rot="10800000" flipV="1">
            <a:off x="1204108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16" name="Graphic 15" descr="Presentation with bar chart">
            <a:extLst>
              <a:ext uri="{FF2B5EF4-FFF2-40B4-BE49-F238E27FC236}">
                <a16:creationId xmlns:a16="http://schemas.microsoft.com/office/drawing/2014/main" id="{08FA4717-8182-4260-9AB5-3B9E09D358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8928" y="113190"/>
            <a:ext cx="642152" cy="642152"/>
          </a:xfrm>
          <a:prstGeom prst="rect">
            <a:avLst/>
          </a:prstGeom>
        </p:spPr>
      </p:pic>
      <p:pic>
        <p:nvPicPr>
          <p:cNvPr id="7" name="Graphic 6" descr="Presentation with bar chart">
            <a:extLst>
              <a:ext uri="{FF2B5EF4-FFF2-40B4-BE49-F238E27FC236}">
                <a16:creationId xmlns:a16="http://schemas.microsoft.com/office/drawing/2014/main" id="{F3A02B30-DB62-4F73-8918-FEF95BBBAB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8928" y="113190"/>
            <a:ext cx="642152" cy="642152"/>
          </a:xfrm>
          <a:prstGeom prst="rect">
            <a:avLst/>
          </a:prstGeom>
        </p:spPr>
      </p:pic>
      <p:sp>
        <p:nvSpPr>
          <p:cNvPr id="8" name="Half Frame 7">
            <a:extLst>
              <a:ext uri="{FF2B5EF4-FFF2-40B4-BE49-F238E27FC236}">
                <a16:creationId xmlns:a16="http://schemas.microsoft.com/office/drawing/2014/main" id="{C388B294-FDA9-4434-9D3B-4AEAE810715B}"/>
              </a:ext>
            </a:extLst>
          </p:cNvPr>
          <p:cNvSpPr/>
          <p:nvPr/>
        </p:nvSpPr>
        <p:spPr>
          <a:xfrm rot="10800000" flipV="1">
            <a:off x="12041080" y="0"/>
            <a:ext cx="150920" cy="6924675"/>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9" name="Half Frame 8">
            <a:extLst>
              <a:ext uri="{FF2B5EF4-FFF2-40B4-BE49-F238E27FC236}">
                <a16:creationId xmlns:a16="http://schemas.microsoft.com/office/drawing/2014/main" id="{5CA2BB70-5587-4F8C-AD47-0FFF1D2E3CF4}"/>
              </a:ext>
            </a:extLst>
          </p:cNvPr>
          <p:cNvSpPr/>
          <p:nvPr/>
        </p:nvSpPr>
        <p:spPr>
          <a:xfrm>
            <a:off x="0" y="0"/>
            <a:ext cx="150920" cy="6858000"/>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7110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7502-D147-4AA5-84FB-4705A8F4C264}"/>
              </a:ext>
            </a:extLst>
          </p:cNvPr>
          <p:cNvSpPr>
            <a:spLocks noGrp="1"/>
          </p:cNvSpPr>
          <p:nvPr>
            <p:ph type="ctrTitle"/>
          </p:nvPr>
        </p:nvSpPr>
        <p:spPr>
          <a:xfrm>
            <a:off x="-613248" y="540513"/>
            <a:ext cx="5624681" cy="130281"/>
          </a:xfrm>
        </p:spPr>
        <p:txBody>
          <a:bodyPr>
            <a:noAutofit/>
          </a:bodyPr>
          <a:lstStyle/>
          <a:p>
            <a:r>
              <a:rPr lang="en-US" sz="3600" dirty="0"/>
              <a:t>Entities</a:t>
            </a:r>
          </a:p>
        </p:txBody>
      </p:sp>
      <p:sp>
        <p:nvSpPr>
          <p:cNvPr id="3" name="Subtitle 2">
            <a:extLst>
              <a:ext uri="{FF2B5EF4-FFF2-40B4-BE49-F238E27FC236}">
                <a16:creationId xmlns:a16="http://schemas.microsoft.com/office/drawing/2014/main" id="{510789D4-D1FF-4A14-BA1D-76EDC7FFFBE9}"/>
              </a:ext>
            </a:extLst>
          </p:cNvPr>
          <p:cNvSpPr>
            <a:spLocks noGrp="1"/>
          </p:cNvSpPr>
          <p:nvPr>
            <p:ph type="subTitle" idx="1"/>
          </p:nvPr>
        </p:nvSpPr>
        <p:spPr>
          <a:xfrm>
            <a:off x="1595269" y="3602037"/>
            <a:ext cx="9001462" cy="1822949"/>
          </a:xfrm>
        </p:spPr>
        <p:txBody>
          <a:bodyPr>
            <a:normAutofit fontScale="70000" lnSpcReduction="20000"/>
          </a:bodyPr>
          <a:lstStyle/>
          <a:p>
            <a:pPr algn="l"/>
            <a:r>
              <a:rPr lang="en-US" dirty="0"/>
              <a:t>@OneToMany: Specifies a many-valued association with one-to-many multiplicity. </a:t>
            </a:r>
          </a:p>
          <a:p>
            <a:pPr algn="l"/>
            <a:r>
              <a:rPr lang="en-US" dirty="0"/>
              <a:t>@ManyToOne: The @ManyToOne annotation may be used within an embeddable class to specify a relationship from the embeddable class to an entity class.</a:t>
            </a:r>
          </a:p>
          <a:p>
            <a:pPr algn="l"/>
            <a:r>
              <a:rPr lang="en-US" dirty="0"/>
              <a:t>Using the </a:t>
            </a:r>
            <a:r>
              <a:rPr lang="en-US" dirty="0" err="1"/>
              <a:t>OneToMany</a:t>
            </a:r>
            <a:r>
              <a:rPr lang="en-US" dirty="0"/>
              <a:t> and </a:t>
            </a:r>
            <a:r>
              <a:rPr lang="en-US" dirty="0" err="1"/>
              <a:t>ManyToOne</a:t>
            </a:r>
            <a:r>
              <a:rPr lang="en-US" dirty="0"/>
              <a:t> together ensures bidirectional relationship between the embedded class and the entity class.</a:t>
            </a:r>
          </a:p>
        </p:txBody>
      </p:sp>
      <p:sp>
        <p:nvSpPr>
          <p:cNvPr id="10" name="Half Frame 9">
            <a:extLst>
              <a:ext uri="{FF2B5EF4-FFF2-40B4-BE49-F238E27FC236}">
                <a16:creationId xmlns:a16="http://schemas.microsoft.com/office/drawing/2014/main" id="{E69C5F66-E1C8-4CB6-BCE0-76B26DC38A57}"/>
              </a:ext>
            </a:extLst>
          </p:cNvPr>
          <p:cNvSpPr/>
          <p:nvPr/>
        </p:nvSpPr>
        <p:spPr>
          <a:xfrm>
            <a:off x="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1" name="Half Frame 10">
            <a:extLst>
              <a:ext uri="{FF2B5EF4-FFF2-40B4-BE49-F238E27FC236}">
                <a16:creationId xmlns:a16="http://schemas.microsoft.com/office/drawing/2014/main" id="{80A711E4-1AF2-4FF5-8AC1-75FFBCEFCFC9}"/>
              </a:ext>
            </a:extLst>
          </p:cNvPr>
          <p:cNvSpPr/>
          <p:nvPr/>
        </p:nvSpPr>
        <p:spPr>
          <a:xfrm rot="10800000" flipV="1">
            <a:off x="1204108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16" name="Graphic 15" descr="Presentation with bar chart">
            <a:extLst>
              <a:ext uri="{FF2B5EF4-FFF2-40B4-BE49-F238E27FC236}">
                <a16:creationId xmlns:a16="http://schemas.microsoft.com/office/drawing/2014/main" id="{08FA4717-8182-4260-9AB5-3B9E09D358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8928" y="113190"/>
            <a:ext cx="642152" cy="642152"/>
          </a:xfrm>
          <a:prstGeom prst="rect">
            <a:avLst/>
          </a:prstGeom>
        </p:spPr>
      </p:pic>
      <p:pic>
        <p:nvPicPr>
          <p:cNvPr id="7" name="Graphic 6" descr="Presentation with bar chart">
            <a:extLst>
              <a:ext uri="{FF2B5EF4-FFF2-40B4-BE49-F238E27FC236}">
                <a16:creationId xmlns:a16="http://schemas.microsoft.com/office/drawing/2014/main" id="{F3A02B30-DB62-4F73-8918-FEF95BBBAB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8928" y="113190"/>
            <a:ext cx="642152" cy="642152"/>
          </a:xfrm>
          <a:prstGeom prst="rect">
            <a:avLst/>
          </a:prstGeom>
        </p:spPr>
      </p:pic>
      <p:sp>
        <p:nvSpPr>
          <p:cNvPr id="8" name="Half Frame 7">
            <a:extLst>
              <a:ext uri="{FF2B5EF4-FFF2-40B4-BE49-F238E27FC236}">
                <a16:creationId xmlns:a16="http://schemas.microsoft.com/office/drawing/2014/main" id="{C388B294-FDA9-4434-9D3B-4AEAE810715B}"/>
              </a:ext>
            </a:extLst>
          </p:cNvPr>
          <p:cNvSpPr/>
          <p:nvPr/>
        </p:nvSpPr>
        <p:spPr>
          <a:xfrm rot="10800000" flipV="1">
            <a:off x="12041080" y="0"/>
            <a:ext cx="150920" cy="6924675"/>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9" name="Half Frame 8">
            <a:extLst>
              <a:ext uri="{FF2B5EF4-FFF2-40B4-BE49-F238E27FC236}">
                <a16:creationId xmlns:a16="http://schemas.microsoft.com/office/drawing/2014/main" id="{5CA2BB70-5587-4F8C-AD47-0FFF1D2E3CF4}"/>
              </a:ext>
            </a:extLst>
          </p:cNvPr>
          <p:cNvSpPr/>
          <p:nvPr/>
        </p:nvSpPr>
        <p:spPr>
          <a:xfrm>
            <a:off x="0" y="0"/>
            <a:ext cx="150920" cy="6858000"/>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graphicFrame>
        <p:nvGraphicFramePr>
          <p:cNvPr id="4" name="Diagram 3">
            <a:extLst>
              <a:ext uri="{FF2B5EF4-FFF2-40B4-BE49-F238E27FC236}">
                <a16:creationId xmlns:a16="http://schemas.microsoft.com/office/drawing/2014/main" id="{4A51698D-421A-44B4-B5F8-4766B22C50CF}"/>
              </a:ext>
            </a:extLst>
          </p:cNvPr>
          <p:cNvGraphicFramePr/>
          <p:nvPr>
            <p:extLst>
              <p:ext uri="{D42A27DB-BD31-4B8C-83A1-F6EECF244321}">
                <p14:modId xmlns:p14="http://schemas.microsoft.com/office/powerpoint/2010/main" val="20307699"/>
              </p:ext>
            </p:extLst>
          </p:nvPr>
        </p:nvGraphicFramePr>
        <p:xfrm>
          <a:off x="2688919" y="344884"/>
          <a:ext cx="6477000" cy="325715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5" name="Rectangle 4">
            <a:extLst>
              <a:ext uri="{FF2B5EF4-FFF2-40B4-BE49-F238E27FC236}">
                <a16:creationId xmlns:a16="http://schemas.microsoft.com/office/drawing/2014/main" id="{072C700C-1B20-4CF4-A2BC-5510571E5F0E}"/>
              </a:ext>
            </a:extLst>
          </p:cNvPr>
          <p:cNvSpPr/>
          <p:nvPr/>
        </p:nvSpPr>
        <p:spPr>
          <a:xfrm>
            <a:off x="5779766" y="2233112"/>
            <a:ext cx="606638" cy="523220"/>
          </a:xfrm>
          <a:prstGeom prst="rect">
            <a:avLst/>
          </a:prstGeom>
          <a:noFill/>
        </p:spPr>
        <p:txBody>
          <a:bodyPr wrap="square" lIns="91440" tIns="45720" rIns="91440" bIns="45720">
            <a:spAutoFit/>
          </a:bodyPr>
          <a:lstStyle/>
          <a:p>
            <a:pPr algn="ctr"/>
            <a:r>
              <a:rPr lang="en-US" sz="2800" dirty="0">
                <a:ln w="0"/>
                <a:gradFill>
                  <a:gsLst>
                    <a:gs pos="21000">
                      <a:srgbClr val="53575C"/>
                    </a:gs>
                    <a:gs pos="88000">
                      <a:srgbClr val="C5C7CA"/>
                    </a:gs>
                  </a:gsLst>
                  <a:lin ang="5400000"/>
                </a:gradFill>
              </a:rPr>
              <a:t>M</a:t>
            </a:r>
          </a:p>
        </p:txBody>
      </p:sp>
      <p:sp>
        <p:nvSpPr>
          <p:cNvPr id="13" name="TextBox 12">
            <a:extLst>
              <a:ext uri="{FF2B5EF4-FFF2-40B4-BE49-F238E27FC236}">
                <a16:creationId xmlns:a16="http://schemas.microsoft.com/office/drawing/2014/main" id="{8134873B-C963-4AD8-9A6B-45588D0EE2E6}"/>
              </a:ext>
            </a:extLst>
          </p:cNvPr>
          <p:cNvSpPr txBox="1"/>
          <p:nvPr/>
        </p:nvSpPr>
        <p:spPr>
          <a:xfrm>
            <a:off x="5851219" y="1433012"/>
            <a:ext cx="664760" cy="523220"/>
          </a:xfrm>
          <a:prstGeom prst="rect">
            <a:avLst/>
          </a:prstGeom>
          <a:noFill/>
        </p:spPr>
        <p:txBody>
          <a:bodyPr wrap="square">
            <a:spAutoFit/>
          </a:bodyPr>
          <a:lstStyle/>
          <a:p>
            <a:r>
              <a:rPr lang="en-US" sz="2800" dirty="0">
                <a:ln w="0"/>
                <a:gradFill>
                  <a:gsLst>
                    <a:gs pos="21000">
                      <a:srgbClr val="53575C"/>
                    </a:gs>
                    <a:gs pos="88000">
                      <a:srgbClr val="C5C7CA"/>
                    </a:gs>
                  </a:gsLst>
                  <a:lin ang="5400000"/>
                </a:gradFill>
              </a:rPr>
              <a:t>M</a:t>
            </a:r>
            <a:endParaRPr lang="en-US" dirty="0"/>
          </a:p>
        </p:txBody>
      </p:sp>
      <p:sp>
        <p:nvSpPr>
          <p:cNvPr id="15" name="TextBox 14">
            <a:extLst>
              <a:ext uri="{FF2B5EF4-FFF2-40B4-BE49-F238E27FC236}">
                <a16:creationId xmlns:a16="http://schemas.microsoft.com/office/drawing/2014/main" id="{A57B61A7-AE84-465F-AE0F-67CED679BD10}"/>
              </a:ext>
            </a:extLst>
          </p:cNvPr>
          <p:cNvSpPr txBox="1"/>
          <p:nvPr/>
        </p:nvSpPr>
        <p:spPr>
          <a:xfrm>
            <a:off x="5851219" y="626425"/>
            <a:ext cx="534974" cy="523220"/>
          </a:xfrm>
          <a:prstGeom prst="rect">
            <a:avLst/>
          </a:prstGeom>
          <a:noFill/>
        </p:spPr>
        <p:txBody>
          <a:bodyPr wrap="square">
            <a:spAutoFit/>
          </a:bodyPr>
          <a:lstStyle/>
          <a:p>
            <a:r>
              <a:rPr lang="en-US" sz="2800" dirty="0">
                <a:ln w="0"/>
                <a:gradFill>
                  <a:gsLst>
                    <a:gs pos="21000">
                      <a:srgbClr val="53575C"/>
                    </a:gs>
                    <a:gs pos="88000">
                      <a:srgbClr val="C5C7CA"/>
                    </a:gs>
                  </a:gsLst>
                  <a:lin ang="5400000"/>
                </a:gradFill>
              </a:rPr>
              <a:t>M</a:t>
            </a:r>
            <a:endParaRPr lang="en-US" sz="2800" dirty="0"/>
          </a:p>
        </p:txBody>
      </p:sp>
      <p:sp>
        <p:nvSpPr>
          <p:cNvPr id="14" name="Rectangle 13">
            <a:extLst>
              <a:ext uri="{FF2B5EF4-FFF2-40B4-BE49-F238E27FC236}">
                <a16:creationId xmlns:a16="http://schemas.microsoft.com/office/drawing/2014/main" id="{42788372-4F24-4C75-B66F-3A468BF4215E}"/>
              </a:ext>
            </a:extLst>
          </p:cNvPr>
          <p:cNvSpPr/>
          <p:nvPr/>
        </p:nvSpPr>
        <p:spPr>
          <a:xfrm>
            <a:off x="4731692" y="1343493"/>
            <a:ext cx="598398" cy="707886"/>
          </a:xfrm>
          <a:prstGeom prst="rect">
            <a:avLst/>
          </a:prstGeom>
          <a:noFill/>
        </p:spPr>
        <p:txBody>
          <a:bodyPr wrap="square" lIns="91440" tIns="45720" rIns="91440" bIns="45720">
            <a:spAutoFit/>
          </a:bodyPr>
          <a:lstStyle/>
          <a:p>
            <a:pPr algn="ctr"/>
            <a:r>
              <a:rPr lang="en-US" sz="4000" dirty="0">
                <a:ln w="0"/>
                <a:gradFill>
                  <a:gsLst>
                    <a:gs pos="21000">
                      <a:srgbClr val="53575C"/>
                    </a:gs>
                    <a:gs pos="88000">
                      <a:srgbClr val="C5C7CA"/>
                    </a:gs>
                  </a:gsLst>
                  <a:lin ang="5400000"/>
                </a:gradFill>
              </a:rPr>
              <a:t>O</a:t>
            </a:r>
            <a:endParaRPr lang="en-US" sz="4000" b="0" cap="none" spc="0" dirty="0">
              <a:ln w="0"/>
              <a:gradFill>
                <a:gsLst>
                  <a:gs pos="21000">
                    <a:srgbClr val="53575C"/>
                  </a:gs>
                  <a:gs pos="88000">
                    <a:srgbClr val="C5C7CA"/>
                  </a:gs>
                </a:gsLst>
                <a:lin ang="5400000"/>
              </a:gradFill>
              <a:effectLst/>
            </a:endParaRPr>
          </a:p>
        </p:txBody>
      </p:sp>
      <p:cxnSp>
        <p:nvCxnSpPr>
          <p:cNvPr id="18" name="Straight Connector 17">
            <a:extLst>
              <a:ext uri="{FF2B5EF4-FFF2-40B4-BE49-F238E27FC236}">
                <a16:creationId xmlns:a16="http://schemas.microsoft.com/office/drawing/2014/main" id="{5134D561-60E3-4C31-A2F7-01C1B2A33144}"/>
              </a:ext>
            </a:extLst>
          </p:cNvPr>
          <p:cNvCxnSpPr/>
          <p:nvPr/>
        </p:nvCxnSpPr>
        <p:spPr>
          <a:xfrm>
            <a:off x="2688919" y="1723197"/>
            <a:ext cx="18097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022B72-5698-48B3-9EFC-9FACF8ECFE8E}"/>
              </a:ext>
            </a:extLst>
          </p:cNvPr>
          <p:cNvCxnSpPr/>
          <p:nvPr/>
        </p:nvCxnSpPr>
        <p:spPr>
          <a:xfrm>
            <a:off x="6660844" y="1254420"/>
            <a:ext cx="20288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C4C8D6-989C-47F3-8B39-0A81AE4B09BE}"/>
              </a:ext>
            </a:extLst>
          </p:cNvPr>
          <p:cNvCxnSpPr/>
          <p:nvPr/>
        </p:nvCxnSpPr>
        <p:spPr>
          <a:xfrm>
            <a:off x="6660844" y="2757920"/>
            <a:ext cx="20288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B0BF772-32E3-41E0-9339-9F5E7FF79205}"/>
              </a:ext>
            </a:extLst>
          </p:cNvPr>
          <p:cNvCxnSpPr/>
          <p:nvPr/>
        </p:nvCxnSpPr>
        <p:spPr>
          <a:xfrm>
            <a:off x="6660844" y="2013315"/>
            <a:ext cx="20288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D94D2741-B44D-4763-9120-C246316ED747}"/>
              </a:ext>
            </a:extLst>
          </p:cNvPr>
          <p:cNvSpPr/>
          <p:nvPr/>
        </p:nvSpPr>
        <p:spPr>
          <a:xfrm>
            <a:off x="2688919" y="2395897"/>
            <a:ext cx="180975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68CEF103-591F-4B91-AEEA-9B851E964DE1}"/>
              </a:ext>
            </a:extLst>
          </p:cNvPr>
          <p:cNvCxnSpPr/>
          <p:nvPr/>
        </p:nvCxnSpPr>
        <p:spPr>
          <a:xfrm flipH="1">
            <a:off x="6660844" y="1410859"/>
            <a:ext cx="20288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BC509F8-0EF4-43E3-A120-EEE61B5C6093}"/>
              </a:ext>
            </a:extLst>
          </p:cNvPr>
          <p:cNvCxnSpPr/>
          <p:nvPr/>
        </p:nvCxnSpPr>
        <p:spPr>
          <a:xfrm flipH="1">
            <a:off x="6660844" y="2134759"/>
            <a:ext cx="20288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9E140BB-0125-44CE-B108-C3744144F063}"/>
              </a:ext>
            </a:extLst>
          </p:cNvPr>
          <p:cNvCxnSpPr/>
          <p:nvPr/>
        </p:nvCxnSpPr>
        <p:spPr>
          <a:xfrm flipH="1">
            <a:off x="6660844" y="2906284"/>
            <a:ext cx="20288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21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P spid="5" grpId="0"/>
      <p:bldP spid="13" grpId="0"/>
      <p:bldP spid="15" grpId="0"/>
      <p:bldP spid="14" grpId="0"/>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7502-D147-4AA5-84FB-4705A8F4C264}"/>
              </a:ext>
            </a:extLst>
          </p:cNvPr>
          <p:cNvSpPr>
            <a:spLocks noGrp="1"/>
          </p:cNvSpPr>
          <p:nvPr>
            <p:ph type="ctrTitle"/>
          </p:nvPr>
        </p:nvSpPr>
        <p:spPr>
          <a:xfrm>
            <a:off x="793072" y="44735"/>
            <a:ext cx="3805406" cy="708736"/>
          </a:xfrm>
        </p:spPr>
        <p:txBody>
          <a:bodyPr>
            <a:normAutofit/>
          </a:bodyPr>
          <a:lstStyle/>
          <a:p>
            <a:r>
              <a:rPr lang="en-US" sz="3600" dirty="0"/>
              <a:t>Sample data</a:t>
            </a:r>
          </a:p>
        </p:txBody>
      </p:sp>
      <p:sp>
        <p:nvSpPr>
          <p:cNvPr id="3" name="Subtitle 2">
            <a:extLst>
              <a:ext uri="{FF2B5EF4-FFF2-40B4-BE49-F238E27FC236}">
                <a16:creationId xmlns:a16="http://schemas.microsoft.com/office/drawing/2014/main" id="{510789D4-D1FF-4A14-BA1D-76EDC7FFFBE9}"/>
              </a:ext>
            </a:extLst>
          </p:cNvPr>
          <p:cNvSpPr>
            <a:spLocks noGrp="1"/>
          </p:cNvSpPr>
          <p:nvPr>
            <p:ph type="subTitle" idx="1"/>
          </p:nvPr>
        </p:nvSpPr>
        <p:spPr/>
        <p:txBody>
          <a:bodyPr/>
          <a:lstStyle/>
          <a:p>
            <a:endParaRPr lang="en-US" dirty="0"/>
          </a:p>
        </p:txBody>
      </p:sp>
      <p:sp>
        <p:nvSpPr>
          <p:cNvPr id="10" name="Half Frame 9">
            <a:extLst>
              <a:ext uri="{FF2B5EF4-FFF2-40B4-BE49-F238E27FC236}">
                <a16:creationId xmlns:a16="http://schemas.microsoft.com/office/drawing/2014/main" id="{E69C5F66-E1C8-4CB6-BCE0-76B26DC38A57}"/>
              </a:ext>
            </a:extLst>
          </p:cNvPr>
          <p:cNvSpPr/>
          <p:nvPr/>
        </p:nvSpPr>
        <p:spPr>
          <a:xfrm>
            <a:off x="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1" name="Half Frame 10">
            <a:extLst>
              <a:ext uri="{FF2B5EF4-FFF2-40B4-BE49-F238E27FC236}">
                <a16:creationId xmlns:a16="http://schemas.microsoft.com/office/drawing/2014/main" id="{80A711E4-1AF2-4FF5-8AC1-75FFBCEFCFC9}"/>
              </a:ext>
            </a:extLst>
          </p:cNvPr>
          <p:cNvSpPr/>
          <p:nvPr/>
        </p:nvSpPr>
        <p:spPr>
          <a:xfrm rot="10800000" flipV="1">
            <a:off x="1204108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16" name="Graphic 15" descr="Presentation with bar chart">
            <a:extLst>
              <a:ext uri="{FF2B5EF4-FFF2-40B4-BE49-F238E27FC236}">
                <a16:creationId xmlns:a16="http://schemas.microsoft.com/office/drawing/2014/main" id="{08FA4717-8182-4260-9AB5-3B9E09D358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8928" y="113190"/>
            <a:ext cx="642152" cy="642152"/>
          </a:xfrm>
          <a:prstGeom prst="rect">
            <a:avLst/>
          </a:prstGeom>
        </p:spPr>
      </p:pic>
      <p:pic>
        <p:nvPicPr>
          <p:cNvPr id="7" name="Graphic 6" descr="Presentation with bar chart">
            <a:extLst>
              <a:ext uri="{FF2B5EF4-FFF2-40B4-BE49-F238E27FC236}">
                <a16:creationId xmlns:a16="http://schemas.microsoft.com/office/drawing/2014/main" id="{F3A02B30-DB62-4F73-8918-FEF95BBBAB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8928" y="113190"/>
            <a:ext cx="642152" cy="642152"/>
          </a:xfrm>
          <a:prstGeom prst="rect">
            <a:avLst/>
          </a:prstGeom>
        </p:spPr>
      </p:pic>
      <p:sp>
        <p:nvSpPr>
          <p:cNvPr id="8" name="Half Frame 7">
            <a:extLst>
              <a:ext uri="{FF2B5EF4-FFF2-40B4-BE49-F238E27FC236}">
                <a16:creationId xmlns:a16="http://schemas.microsoft.com/office/drawing/2014/main" id="{C388B294-FDA9-4434-9D3B-4AEAE810715B}"/>
              </a:ext>
            </a:extLst>
          </p:cNvPr>
          <p:cNvSpPr/>
          <p:nvPr/>
        </p:nvSpPr>
        <p:spPr>
          <a:xfrm rot="10800000" flipV="1">
            <a:off x="12041080" y="0"/>
            <a:ext cx="150920" cy="6924675"/>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9" name="Half Frame 8">
            <a:extLst>
              <a:ext uri="{FF2B5EF4-FFF2-40B4-BE49-F238E27FC236}">
                <a16:creationId xmlns:a16="http://schemas.microsoft.com/office/drawing/2014/main" id="{5CA2BB70-5587-4F8C-AD47-0FFF1D2E3CF4}"/>
              </a:ext>
            </a:extLst>
          </p:cNvPr>
          <p:cNvSpPr/>
          <p:nvPr/>
        </p:nvSpPr>
        <p:spPr>
          <a:xfrm>
            <a:off x="0" y="0"/>
            <a:ext cx="150920" cy="6858000"/>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5" name="Picture 4">
            <a:extLst>
              <a:ext uri="{FF2B5EF4-FFF2-40B4-BE49-F238E27FC236}">
                <a16:creationId xmlns:a16="http://schemas.microsoft.com/office/drawing/2014/main" id="{A3150DC2-9E40-4EDB-BEF8-C05591A29E6D}"/>
              </a:ext>
            </a:extLst>
          </p:cNvPr>
          <p:cNvPicPr>
            <a:picLocks noChangeAspect="1"/>
          </p:cNvPicPr>
          <p:nvPr/>
        </p:nvPicPr>
        <p:blipFill>
          <a:blip r:embed="rId6"/>
          <a:stretch>
            <a:fillRect/>
          </a:stretch>
        </p:blipFill>
        <p:spPr>
          <a:xfrm>
            <a:off x="710566" y="1515493"/>
            <a:ext cx="3587505" cy="240354"/>
          </a:xfrm>
          <a:prstGeom prst="rect">
            <a:avLst/>
          </a:prstGeom>
        </p:spPr>
      </p:pic>
      <p:pic>
        <p:nvPicPr>
          <p:cNvPr id="12" name="Picture 11">
            <a:extLst>
              <a:ext uri="{FF2B5EF4-FFF2-40B4-BE49-F238E27FC236}">
                <a16:creationId xmlns:a16="http://schemas.microsoft.com/office/drawing/2014/main" id="{026E45F1-1444-4490-992A-28D5F445B8DF}"/>
              </a:ext>
            </a:extLst>
          </p:cNvPr>
          <p:cNvPicPr>
            <a:picLocks noChangeAspect="1"/>
          </p:cNvPicPr>
          <p:nvPr/>
        </p:nvPicPr>
        <p:blipFill>
          <a:blip r:embed="rId7"/>
          <a:stretch>
            <a:fillRect/>
          </a:stretch>
        </p:blipFill>
        <p:spPr>
          <a:xfrm>
            <a:off x="710567" y="1756580"/>
            <a:ext cx="3587504" cy="4163052"/>
          </a:xfrm>
          <a:prstGeom prst="rect">
            <a:avLst/>
          </a:prstGeom>
        </p:spPr>
      </p:pic>
      <p:pic>
        <p:nvPicPr>
          <p:cNvPr id="14" name="Picture 13">
            <a:extLst>
              <a:ext uri="{FF2B5EF4-FFF2-40B4-BE49-F238E27FC236}">
                <a16:creationId xmlns:a16="http://schemas.microsoft.com/office/drawing/2014/main" id="{6763FCE2-9458-41E6-A602-D81A572E317F}"/>
              </a:ext>
            </a:extLst>
          </p:cNvPr>
          <p:cNvPicPr>
            <a:picLocks noChangeAspect="1"/>
          </p:cNvPicPr>
          <p:nvPr/>
        </p:nvPicPr>
        <p:blipFill>
          <a:blip r:embed="rId8"/>
          <a:stretch>
            <a:fillRect/>
          </a:stretch>
        </p:blipFill>
        <p:spPr>
          <a:xfrm>
            <a:off x="4298071" y="1758046"/>
            <a:ext cx="3595856" cy="4161650"/>
          </a:xfrm>
          <a:prstGeom prst="rect">
            <a:avLst/>
          </a:prstGeom>
        </p:spPr>
      </p:pic>
      <p:pic>
        <p:nvPicPr>
          <p:cNvPr id="19" name="Picture 18">
            <a:extLst>
              <a:ext uri="{FF2B5EF4-FFF2-40B4-BE49-F238E27FC236}">
                <a16:creationId xmlns:a16="http://schemas.microsoft.com/office/drawing/2014/main" id="{A91FDCFB-9AAF-467F-8613-D96C5D5584A9}"/>
              </a:ext>
            </a:extLst>
          </p:cNvPr>
          <p:cNvPicPr>
            <a:picLocks noChangeAspect="1"/>
          </p:cNvPicPr>
          <p:nvPr/>
        </p:nvPicPr>
        <p:blipFill>
          <a:blip r:embed="rId9"/>
          <a:stretch>
            <a:fillRect/>
          </a:stretch>
        </p:blipFill>
        <p:spPr>
          <a:xfrm>
            <a:off x="7893927" y="1756579"/>
            <a:ext cx="3587505" cy="4161650"/>
          </a:xfrm>
          <a:prstGeom prst="rect">
            <a:avLst/>
          </a:prstGeom>
        </p:spPr>
      </p:pic>
      <p:sp>
        <p:nvSpPr>
          <p:cNvPr id="26" name="TextBox 25">
            <a:extLst>
              <a:ext uri="{FF2B5EF4-FFF2-40B4-BE49-F238E27FC236}">
                <a16:creationId xmlns:a16="http://schemas.microsoft.com/office/drawing/2014/main" id="{336C2F27-3AD3-401E-9DF9-80E04D605651}"/>
              </a:ext>
            </a:extLst>
          </p:cNvPr>
          <p:cNvSpPr txBox="1"/>
          <p:nvPr/>
        </p:nvSpPr>
        <p:spPr>
          <a:xfrm>
            <a:off x="5707843" y="1451004"/>
            <a:ext cx="1327608" cy="369332"/>
          </a:xfrm>
          <a:prstGeom prst="rect">
            <a:avLst/>
          </a:prstGeom>
          <a:noFill/>
        </p:spPr>
        <p:txBody>
          <a:bodyPr wrap="none" rtlCol="0">
            <a:spAutoFit/>
          </a:bodyPr>
          <a:lstStyle/>
          <a:p>
            <a:r>
              <a:rPr lang="en-US" dirty="0"/>
              <a:t>All Entities</a:t>
            </a:r>
          </a:p>
        </p:txBody>
      </p:sp>
    </p:spTree>
    <p:extLst>
      <p:ext uri="{BB962C8B-B14F-4D97-AF65-F5344CB8AC3E}">
        <p14:creationId xmlns:p14="http://schemas.microsoft.com/office/powerpoint/2010/main" val="309777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7502-D147-4AA5-84FB-4705A8F4C264}"/>
              </a:ext>
            </a:extLst>
          </p:cNvPr>
          <p:cNvSpPr>
            <a:spLocks noGrp="1"/>
          </p:cNvSpPr>
          <p:nvPr>
            <p:ph type="ctrTitle"/>
          </p:nvPr>
        </p:nvSpPr>
        <p:spPr>
          <a:xfrm>
            <a:off x="1715638" y="377523"/>
            <a:ext cx="9001462" cy="2387600"/>
          </a:xfrm>
        </p:spPr>
        <p:txBody>
          <a:bodyPr/>
          <a:lstStyle/>
          <a:p>
            <a:endParaRPr lang="en-US" dirty="0"/>
          </a:p>
        </p:txBody>
      </p:sp>
      <p:sp>
        <p:nvSpPr>
          <p:cNvPr id="3" name="Subtitle 2">
            <a:extLst>
              <a:ext uri="{FF2B5EF4-FFF2-40B4-BE49-F238E27FC236}">
                <a16:creationId xmlns:a16="http://schemas.microsoft.com/office/drawing/2014/main" id="{510789D4-D1FF-4A14-BA1D-76EDC7FFFBE9}"/>
              </a:ext>
            </a:extLst>
          </p:cNvPr>
          <p:cNvSpPr>
            <a:spLocks noGrp="1"/>
          </p:cNvSpPr>
          <p:nvPr>
            <p:ph type="subTitle" idx="1"/>
          </p:nvPr>
        </p:nvSpPr>
        <p:spPr>
          <a:xfrm>
            <a:off x="1914579" y="3794951"/>
            <a:ext cx="3471774" cy="1919649"/>
          </a:xfrm>
        </p:spPr>
        <p:txBody>
          <a:bodyPr>
            <a:normAutofit fontScale="62500" lnSpcReduction="20000"/>
          </a:bodyPr>
          <a:lstStyle/>
          <a:p>
            <a:pPr algn="l"/>
            <a:r>
              <a:rPr lang="en-US" dirty="0"/>
              <a:t> An n-gram is a contiguous sequence of n items from a given sample of text or speech. In edge n-gram only prefix of defined lengths considered.</a:t>
            </a:r>
          </a:p>
          <a:p>
            <a:r>
              <a:rPr lang="en-US" dirty="0"/>
              <a:t>Min:3  Max:6</a:t>
            </a:r>
            <a:br>
              <a:rPr lang="en-US" dirty="0"/>
            </a:br>
            <a:r>
              <a:rPr lang="en-US" dirty="0"/>
              <a:t>Applying This to Author Name.</a:t>
            </a:r>
            <a:br>
              <a:rPr lang="en-US" dirty="0"/>
            </a:br>
            <a:r>
              <a:rPr lang="en-US" dirty="0"/>
              <a:t>Searching for “card”</a:t>
            </a:r>
          </a:p>
          <a:p>
            <a:endParaRPr lang="en-US" dirty="0"/>
          </a:p>
          <a:p>
            <a:endParaRPr lang="en-US" dirty="0"/>
          </a:p>
        </p:txBody>
      </p:sp>
      <p:sp>
        <p:nvSpPr>
          <p:cNvPr id="10" name="Half Frame 9">
            <a:extLst>
              <a:ext uri="{FF2B5EF4-FFF2-40B4-BE49-F238E27FC236}">
                <a16:creationId xmlns:a16="http://schemas.microsoft.com/office/drawing/2014/main" id="{E69C5F66-E1C8-4CB6-BCE0-76B26DC38A57}"/>
              </a:ext>
            </a:extLst>
          </p:cNvPr>
          <p:cNvSpPr/>
          <p:nvPr/>
        </p:nvSpPr>
        <p:spPr>
          <a:xfrm>
            <a:off x="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1" name="Half Frame 10">
            <a:extLst>
              <a:ext uri="{FF2B5EF4-FFF2-40B4-BE49-F238E27FC236}">
                <a16:creationId xmlns:a16="http://schemas.microsoft.com/office/drawing/2014/main" id="{80A711E4-1AF2-4FF5-8AC1-75FFBCEFCFC9}"/>
              </a:ext>
            </a:extLst>
          </p:cNvPr>
          <p:cNvSpPr/>
          <p:nvPr/>
        </p:nvSpPr>
        <p:spPr>
          <a:xfrm rot="10800000" flipV="1">
            <a:off x="1204108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16" name="Graphic 15" descr="Presentation with bar chart">
            <a:extLst>
              <a:ext uri="{FF2B5EF4-FFF2-40B4-BE49-F238E27FC236}">
                <a16:creationId xmlns:a16="http://schemas.microsoft.com/office/drawing/2014/main" id="{08FA4717-8182-4260-9AB5-3B9E09D358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8928" y="113190"/>
            <a:ext cx="642152" cy="642152"/>
          </a:xfrm>
          <a:prstGeom prst="rect">
            <a:avLst/>
          </a:prstGeom>
        </p:spPr>
      </p:pic>
      <p:pic>
        <p:nvPicPr>
          <p:cNvPr id="7" name="Graphic 6" descr="Presentation with bar chart">
            <a:extLst>
              <a:ext uri="{FF2B5EF4-FFF2-40B4-BE49-F238E27FC236}">
                <a16:creationId xmlns:a16="http://schemas.microsoft.com/office/drawing/2014/main" id="{F3A02B30-DB62-4F73-8918-FEF95BBBAB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8928" y="113190"/>
            <a:ext cx="642152" cy="642152"/>
          </a:xfrm>
          <a:prstGeom prst="rect">
            <a:avLst/>
          </a:prstGeom>
        </p:spPr>
      </p:pic>
      <p:sp>
        <p:nvSpPr>
          <p:cNvPr id="8" name="Half Frame 7">
            <a:extLst>
              <a:ext uri="{FF2B5EF4-FFF2-40B4-BE49-F238E27FC236}">
                <a16:creationId xmlns:a16="http://schemas.microsoft.com/office/drawing/2014/main" id="{C388B294-FDA9-4434-9D3B-4AEAE810715B}"/>
              </a:ext>
            </a:extLst>
          </p:cNvPr>
          <p:cNvSpPr/>
          <p:nvPr/>
        </p:nvSpPr>
        <p:spPr>
          <a:xfrm rot="10800000" flipV="1">
            <a:off x="12041080" y="0"/>
            <a:ext cx="150920" cy="6924675"/>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9" name="Half Frame 8">
            <a:extLst>
              <a:ext uri="{FF2B5EF4-FFF2-40B4-BE49-F238E27FC236}">
                <a16:creationId xmlns:a16="http://schemas.microsoft.com/office/drawing/2014/main" id="{5CA2BB70-5587-4F8C-AD47-0FFF1D2E3CF4}"/>
              </a:ext>
            </a:extLst>
          </p:cNvPr>
          <p:cNvSpPr/>
          <p:nvPr/>
        </p:nvSpPr>
        <p:spPr>
          <a:xfrm>
            <a:off x="0" y="0"/>
            <a:ext cx="150920" cy="6858000"/>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12" name="Picture 11">
            <a:extLst>
              <a:ext uri="{FF2B5EF4-FFF2-40B4-BE49-F238E27FC236}">
                <a16:creationId xmlns:a16="http://schemas.microsoft.com/office/drawing/2014/main" id="{7AC9867D-EF3C-4CCF-A123-8F8C08683003}"/>
              </a:ext>
            </a:extLst>
          </p:cNvPr>
          <p:cNvPicPr>
            <a:picLocks noChangeAspect="1"/>
          </p:cNvPicPr>
          <p:nvPr/>
        </p:nvPicPr>
        <p:blipFill>
          <a:blip r:embed="rId6"/>
          <a:stretch>
            <a:fillRect/>
          </a:stretch>
        </p:blipFill>
        <p:spPr>
          <a:xfrm>
            <a:off x="2353959" y="652709"/>
            <a:ext cx="2917837" cy="292325"/>
          </a:xfrm>
          <a:prstGeom prst="rect">
            <a:avLst/>
          </a:prstGeom>
        </p:spPr>
      </p:pic>
      <p:pic>
        <p:nvPicPr>
          <p:cNvPr id="13" name="Picture 12">
            <a:extLst>
              <a:ext uri="{FF2B5EF4-FFF2-40B4-BE49-F238E27FC236}">
                <a16:creationId xmlns:a16="http://schemas.microsoft.com/office/drawing/2014/main" id="{E9F849FA-219F-4273-8167-6A6D9BE3747E}"/>
              </a:ext>
            </a:extLst>
          </p:cNvPr>
          <p:cNvPicPr>
            <a:picLocks noChangeAspect="1"/>
          </p:cNvPicPr>
          <p:nvPr/>
        </p:nvPicPr>
        <p:blipFill>
          <a:blip r:embed="rId7"/>
          <a:stretch>
            <a:fillRect/>
          </a:stretch>
        </p:blipFill>
        <p:spPr>
          <a:xfrm>
            <a:off x="2353959" y="964899"/>
            <a:ext cx="2917837" cy="292326"/>
          </a:xfrm>
          <a:prstGeom prst="rect">
            <a:avLst/>
          </a:prstGeom>
        </p:spPr>
      </p:pic>
      <p:pic>
        <p:nvPicPr>
          <p:cNvPr id="14" name="Picture 13">
            <a:extLst>
              <a:ext uri="{FF2B5EF4-FFF2-40B4-BE49-F238E27FC236}">
                <a16:creationId xmlns:a16="http://schemas.microsoft.com/office/drawing/2014/main" id="{A628151A-92F1-4F3E-8148-330E223EEE25}"/>
              </a:ext>
            </a:extLst>
          </p:cNvPr>
          <p:cNvPicPr>
            <a:picLocks noChangeAspect="1"/>
          </p:cNvPicPr>
          <p:nvPr/>
        </p:nvPicPr>
        <p:blipFill>
          <a:blip r:embed="rId8"/>
          <a:stretch>
            <a:fillRect/>
          </a:stretch>
        </p:blipFill>
        <p:spPr>
          <a:xfrm>
            <a:off x="6377475" y="489780"/>
            <a:ext cx="2766300" cy="251549"/>
          </a:xfrm>
          <a:prstGeom prst="rect">
            <a:avLst/>
          </a:prstGeom>
        </p:spPr>
      </p:pic>
      <p:pic>
        <p:nvPicPr>
          <p:cNvPr id="15" name="Picture 14">
            <a:extLst>
              <a:ext uri="{FF2B5EF4-FFF2-40B4-BE49-F238E27FC236}">
                <a16:creationId xmlns:a16="http://schemas.microsoft.com/office/drawing/2014/main" id="{B61A8A18-5D8E-4B16-9990-E6717FC1DC55}"/>
              </a:ext>
            </a:extLst>
          </p:cNvPr>
          <p:cNvPicPr>
            <a:picLocks noChangeAspect="1"/>
          </p:cNvPicPr>
          <p:nvPr/>
        </p:nvPicPr>
        <p:blipFill>
          <a:blip r:embed="rId9"/>
          <a:stretch>
            <a:fillRect/>
          </a:stretch>
        </p:blipFill>
        <p:spPr>
          <a:xfrm>
            <a:off x="6377475" y="741329"/>
            <a:ext cx="2766300" cy="739465"/>
          </a:xfrm>
          <a:prstGeom prst="rect">
            <a:avLst/>
          </a:prstGeom>
        </p:spPr>
      </p:pic>
      <p:pic>
        <p:nvPicPr>
          <p:cNvPr id="17" name="Picture 16">
            <a:extLst>
              <a:ext uri="{FF2B5EF4-FFF2-40B4-BE49-F238E27FC236}">
                <a16:creationId xmlns:a16="http://schemas.microsoft.com/office/drawing/2014/main" id="{DEB3BA66-8867-4CC9-9491-6397BC26E9A2}"/>
              </a:ext>
            </a:extLst>
          </p:cNvPr>
          <p:cNvPicPr>
            <a:picLocks noChangeAspect="1"/>
          </p:cNvPicPr>
          <p:nvPr/>
        </p:nvPicPr>
        <p:blipFill>
          <a:blip r:embed="rId10"/>
          <a:stretch>
            <a:fillRect/>
          </a:stretch>
        </p:blipFill>
        <p:spPr>
          <a:xfrm>
            <a:off x="3148857" y="1750829"/>
            <a:ext cx="5714098" cy="259940"/>
          </a:xfrm>
          <a:prstGeom prst="rect">
            <a:avLst/>
          </a:prstGeom>
        </p:spPr>
      </p:pic>
      <p:pic>
        <p:nvPicPr>
          <p:cNvPr id="18" name="Picture 17">
            <a:extLst>
              <a:ext uri="{FF2B5EF4-FFF2-40B4-BE49-F238E27FC236}">
                <a16:creationId xmlns:a16="http://schemas.microsoft.com/office/drawing/2014/main" id="{8AE90E7E-FBB3-4078-A266-BB9B49D0E828}"/>
              </a:ext>
            </a:extLst>
          </p:cNvPr>
          <p:cNvPicPr>
            <a:picLocks noChangeAspect="1"/>
          </p:cNvPicPr>
          <p:nvPr/>
        </p:nvPicPr>
        <p:blipFill>
          <a:blip r:embed="rId11"/>
          <a:stretch>
            <a:fillRect/>
          </a:stretch>
        </p:blipFill>
        <p:spPr>
          <a:xfrm>
            <a:off x="3148857" y="1970080"/>
            <a:ext cx="5714098" cy="1232528"/>
          </a:xfrm>
          <a:prstGeom prst="rect">
            <a:avLst/>
          </a:prstGeom>
        </p:spPr>
      </p:pic>
      <p:sp>
        <p:nvSpPr>
          <p:cNvPr id="19" name="TextBox 18">
            <a:extLst>
              <a:ext uri="{FF2B5EF4-FFF2-40B4-BE49-F238E27FC236}">
                <a16:creationId xmlns:a16="http://schemas.microsoft.com/office/drawing/2014/main" id="{883053B2-9145-4527-95CF-ED75E3A89FB0}"/>
              </a:ext>
            </a:extLst>
          </p:cNvPr>
          <p:cNvSpPr txBox="1"/>
          <p:nvPr/>
        </p:nvSpPr>
        <p:spPr>
          <a:xfrm>
            <a:off x="2216402" y="264264"/>
            <a:ext cx="3169951" cy="369332"/>
          </a:xfrm>
          <a:prstGeom prst="rect">
            <a:avLst/>
          </a:prstGeom>
          <a:noFill/>
        </p:spPr>
        <p:txBody>
          <a:bodyPr wrap="square" rtlCol="0">
            <a:spAutoFit/>
          </a:bodyPr>
          <a:lstStyle/>
          <a:p>
            <a:r>
              <a:rPr lang="en-US" dirty="0"/>
              <a:t>Time taken to get all entities</a:t>
            </a:r>
          </a:p>
        </p:txBody>
      </p:sp>
      <p:sp>
        <p:nvSpPr>
          <p:cNvPr id="20" name="TextBox 19">
            <a:extLst>
              <a:ext uri="{FF2B5EF4-FFF2-40B4-BE49-F238E27FC236}">
                <a16:creationId xmlns:a16="http://schemas.microsoft.com/office/drawing/2014/main" id="{BCFA6BC9-096D-4819-BC2B-D3E7E7AAD4C7}"/>
              </a:ext>
            </a:extLst>
          </p:cNvPr>
          <p:cNvSpPr txBox="1"/>
          <p:nvPr/>
        </p:nvSpPr>
        <p:spPr>
          <a:xfrm>
            <a:off x="6526417" y="220910"/>
            <a:ext cx="2224622" cy="369332"/>
          </a:xfrm>
          <a:prstGeom prst="rect">
            <a:avLst/>
          </a:prstGeom>
          <a:noFill/>
        </p:spPr>
        <p:txBody>
          <a:bodyPr wrap="square" rtlCol="0">
            <a:spAutoFit/>
          </a:bodyPr>
          <a:lstStyle/>
          <a:p>
            <a:r>
              <a:rPr lang="en-US" dirty="0"/>
              <a:t>Get entity by index</a:t>
            </a:r>
          </a:p>
        </p:txBody>
      </p:sp>
      <p:sp>
        <p:nvSpPr>
          <p:cNvPr id="21" name="TextBox 20">
            <a:extLst>
              <a:ext uri="{FF2B5EF4-FFF2-40B4-BE49-F238E27FC236}">
                <a16:creationId xmlns:a16="http://schemas.microsoft.com/office/drawing/2014/main" id="{573173BE-C665-4359-9927-AA0A3E3E1EF9}"/>
              </a:ext>
            </a:extLst>
          </p:cNvPr>
          <p:cNvSpPr txBox="1"/>
          <p:nvPr/>
        </p:nvSpPr>
        <p:spPr>
          <a:xfrm>
            <a:off x="3865521" y="1407351"/>
            <a:ext cx="3949671" cy="369332"/>
          </a:xfrm>
          <a:prstGeom prst="rect">
            <a:avLst/>
          </a:prstGeom>
          <a:noFill/>
        </p:spPr>
        <p:txBody>
          <a:bodyPr wrap="none" rtlCol="0">
            <a:spAutoFit/>
          </a:bodyPr>
          <a:lstStyle/>
          <a:p>
            <a:r>
              <a:rPr lang="en-US" dirty="0"/>
              <a:t>Search contains: A (or) in (AND) the</a:t>
            </a:r>
          </a:p>
        </p:txBody>
      </p:sp>
      <p:pic>
        <p:nvPicPr>
          <p:cNvPr id="5" name="Picture 4">
            <a:extLst>
              <a:ext uri="{FF2B5EF4-FFF2-40B4-BE49-F238E27FC236}">
                <a16:creationId xmlns:a16="http://schemas.microsoft.com/office/drawing/2014/main" id="{DCA658FA-1DCE-4C7D-B601-338DAEEC141B}"/>
              </a:ext>
            </a:extLst>
          </p:cNvPr>
          <p:cNvPicPr>
            <a:picLocks noChangeAspect="1"/>
          </p:cNvPicPr>
          <p:nvPr/>
        </p:nvPicPr>
        <p:blipFill>
          <a:blip r:embed="rId12"/>
          <a:stretch>
            <a:fillRect/>
          </a:stretch>
        </p:blipFill>
        <p:spPr>
          <a:xfrm>
            <a:off x="5840356" y="3376750"/>
            <a:ext cx="4289414" cy="278643"/>
          </a:xfrm>
          <a:prstGeom prst="rect">
            <a:avLst/>
          </a:prstGeom>
        </p:spPr>
      </p:pic>
      <p:pic>
        <p:nvPicPr>
          <p:cNvPr id="22" name="Picture 21">
            <a:extLst>
              <a:ext uri="{FF2B5EF4-FFF2-40B4-BE49-F238E27FC236}">
                <a16:creationId xmlns:a16="http://schemas.microsoft.com/office/drawing/2014/main" id="{3837E812-E436-4BC9-97BD-7A0DDEC9016F}"/>
              </a:ext>
            </a:extLst>
          </p:cNvPr>
          <p:cNvPicPr>
            <a:picLocks noChangeAspect="1"/>
          </p:cNvPicPr>
          <p:nvPr/>
        </p:nvPicPr>
        <p:blipFill>
          <a:blip r:embed="rId13"/>
          <a:stretch>
            <a:fillRect/>
          </a:stretch>
        </p:blipFill>
        <p:spPr>
          <a:xfrm>
            <a:off x="5840356" y="3655393"/>
            <a:ext cx="4289414" cy="2838056"/>
          </a:xfrm>
          <a:prstGeom prst="rect">
            <a:avLst/>
          </a:prstGeom>
        </p:spPr>
      </p:pic>
    </p:spTree>
    <p:extLst>
      <p:ext uri="{BB962C8B-B14F-4D97-AF65-F5344CB8AC3E}">
        <p14:creationId xmlns:p14="http://schemas.microsoft.com/office/powerpoint/2010/main" val="387564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0" end="0"/>
                                            </p:txEl>
                                          </p:spTgt>
                                        </p:tgtEl>
                                        <p:attrNameLst>
                                          <p:attrName>style.visibility</p:attrName>
                                        </p:attrNameLst>
                                      </p:cBhvr>
                                      <p:to>
                                        <p:strVal val="visible"/>
                                      </p:to>
                                    </p:set>
                                    <p:animEffect transition="in" filter="fade">
                                      <p:cBhvr>
                                        <p:cTn id="40" dur="500"/>
                                        <p:tgtEl>
                                          <p:spTgt spid="3">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animEffect transition="in" filter="fade">
                                      <p:cBhvr>
                                        <p:cTn id="45" dur="500"/>
                                        <p:tgtEl>
                                          <p:spTgt spid="3">
                                            <p:txEl>
                                              <p:pRg st="1" end="1"/>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par>
                                <p:cTn id="49" presetID="10"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9" grpId="0"/>
      <p:bldP spid="20"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7502-D147-4AA5-84FB-4705A8F4C264}"/>
              </a:ext>
            </a:extLst>
          </p:cNvPr>
          <p:cNvSpPr>
            <a:spLocks noGrp="1"/>
          </p:cNvSpPr>
          <p:nvPr>
            <p:ph type="ctrTitle"/>
          </p:nvPr>
        </p:nvSpPr>
        <p:spPr>
          <a:xfrm>
            <a:off x="1370608" y="434266"/>
            <a:ext cx="4404315" cy="193253"/>
          </a:xfrm>
        </p:spPr>
        <p:txBody>
          <a:bodyPr>
            <a:normAutofit fontScale="90000"/>
          </a:bodyPr>
          <a:lstStyle/>
          <a:p>
            <a:r>
              <a:rPr lang="en-US" sz="3600" dirty="0"/>
              <a:t>Query Matching</a:t>
            </a:r>
          </a:p>
        </p:txBody>
      </p:sp>
      <p:sp>
        <p:nvSpPr>
          <p:cNvPr id="3" name="Subtitle 2">
            <a:extLst>
              <a:ext uri="{FF2B5EF4-FFF2-40B4-BE49-F238E27FC236}">
                <a16:creationId xmlns:a16="http://schemas.microsoft.com/office/drawing/2014/main" id="{510789D4-D1FF-4A14-BA1D-76EDC7FFFBE9}"/>
              </a:ext>
            </a:extLst>
          </p:cNvPr>
          <p:cNvSpPr>
            <a:spLocks noGrp="1"/>
          </p:cNvSpPr>
          <p:nvPr>
            <p:ph type="subTitle" idx="1"/>
          </p:nvPr>
        </p:nvSpPr>
        <p:spPr/>
        <p:txBody>
          <a:bodyPr/>
          <a:lstStyle/>
          <a:p>
            <a:endParaRPr lang="en-US" dirty="0"/>
          </a:p>
        </p:txBody>
      </p:sp>
      <p:sp>
        <p:nvSpPr>
          <p:cNvPr id="10" name="Half Frame 9">
            <a:extLst>
              <a:ext uri="{FF2B5EF4-FFF2-40B4-BE49-F238E27FC236}">
                <a16:creationId xmlns:a16="http://schemas.microsoft.com/office/drawing/2014/main" id="{E69C5F66-E1C8-4CB6-BCE0-76B26DC38A57}"/>
              </a:ext>
            </a:extLst>
          </p:cNvPr>
          <p:cNvSpPr/>
          <p:nvPr/>
        </p:nvSpPr>
        <p:spPr>
          <a:xfrm>
            <a:off x="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1" name="Half Frame 10">
            <a:extLst>
              <a:ext uri="{FF2B5EF4-FFF2-40B4-BE49-F238E27FC236}">
                <a16:creationId xmlns:a16="http://schemas.microsoft.com/office/drawing/2014/main" id="{80A711E4-1AF2-4FF5-8AC1-75FFBCEFCFC9}"/>
              </a:ext>
            </a:extLst>
          </p:cNvPr>
          <p:cNvSpPr/>
          <p:nvPr/>
        </p:nvSpPr>
        <p:spPr>
          <a:xfrm rot="10800000" flipV="1">
            <a:off x="1204108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16" name="Graphic 15" descr="Presentation with bar chart">
            <a:extLst>
              <a:ext uri="{FF2B5EF4-FFF2-40B4-BE49-F238E27FC236}">
                <a16:creationId xmlns:a16="http://schemas.microsoft.com/office/drawing/2014/main" id="{08FA4717-8182-4260-9AB5-3B9E09D358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8928" y="113190"/>
            <a:ext cx="642152" cy="642152"/>
          </a:xfrm>
          <a:prstGeom prst="rect">
            <a:avLst/>
          </a:prstGeom>
        </p:spPr>
      </p:pic>
      <p:pic>
        <p:nvPicPr>
          <p:cNvPr id="7" name="Graphic 6" descr="Presentation with bar chart">
            <a:extLst>
              <a:ext uri="{FF2B5EF4-FFF2-40B4-BE49-F238E27FC236}">
                <a16:creationId xmlns:a16="http://schemas.microsoft.com/office/drawing/2014/main" id="{F3A02B30-DB62-4F73-8918-FEF95BBBAB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8928" y="113190"/>
            <a:ext cx="642152" cy="642152"/>
          </a:xfrm>
          <a:prstGeom prst="rect">
            <a:avLst/>
          </a:prstGeom>
        </p:spPr>
      </p:pic>
      <p:sp>
        <p:nvSpPr>
          <p:cNvPr id="8" name="Half Frame 7">
            <a:extLst>
              <a:ext uri="{FF2B5EF4-FFF2-40B4-BE49-F238E27FC236}">
                <a16:creationId xmlns:a16="http://schemas.microsoft.com/office/drawing/2014/main" id="{C388B294-FDA9-4434-9D3B-4AEAE810715B}"/>
              </a:ext>
            </a:extLst>
          </p:cNvPr>
          <p:cNvSpPr/>
          <p:nvPr/>
        </p:nvSpPr>
        <p:spPr>
          <a:xfrm rot="10800000" flipV="1">
            <a:off x="12041080" y="0"/>
            <a:ext cx="150920" cy="6924675"/>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9" name="Half Frame 8">
            <a:extLst>
              <a:ext uri="{FF2B5EF4-FFF2-40B4-BE49-F238E27FC236}">
                <a16:creationId xmlns:a16="http://schemas.microsoft.com/office/drawing/2014/main" id="{5CA2BB70-5587-4F8C-AD47-0FFF1D2E3CF4}"/>
              </a:ext>
            </a:extLst>
          </p:cNvPr>
          <p:cNvSpPr/>
          <p:nvPr/>
        </p:nvSpPr>
        <p:spPr>
          <a:xfrm>
            <a:off x="0" y="0"/>
            <a:ext cx="150920" cy="6858000"/>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20" name="Picture 19">
            <a:extLst>
              <a:ext uri="{FF2B5EF4-FFF2-40B4-BE49-F238E27FC236}">
                <a16:creationId xmlns:a16="http://schemas.microsoft.com/office/drawing/2014/main" id="{9D44646F-3DF6-45D1-BA08-7A3048F48F25}"/>
              </a:ext>
            </a:extLst>
          </p:cNvPr>
          <p:cNvPicPr>
            <a:picLocks noChangeAspect="1"/>
          </p:cNvPicPr>
          <p:nvPr/>
        </p:nvPicPr>
        <p:blipFill>
          <a:blip r:embed="rId6"/>
          <a:stretch>
            <a:fillRect/>
          </a:stretch>
        </p:blipFill>
        <p:spPr>
          <a:xfrm>
            <a:off x="1798144" y="3279090"/>
            <a:ext cx="4191363" cy="253566"/>
          </a:xfrm>
          <a:prstGeom prst="rect">
            <a:avLst/>
          </a:prstGeom>
        </p:spPr>
      </p:pic>
      <p:pic>
        <p:nvPicPr>
          <p:cNvPr id="22" name="Picture 21">
            <a:extLst>
              <a:ext uri="{FF2B5EF4-FFF2-40B4-BE49-F238E27FC236}">
                <a16:creationId xmlns:a16="http://schemas.microsoft.com/office/drawing/2014/main" id="{CFE8C9A7-2AE2-479D-94F5-8B75FD76B5CD}"/>
              </a:ext>
            </a:extLst>
          </p:cNvPr>
          <p:cNvPicPr>
            <a:picLocks noChangeAspect="1"/>
          </p:cNvPicPr>
          <p:nvPr/>
        </p:nvPicPr>
        <p:blipFill>
          <a:blip r:embed="rId7"/>
          <a:stretch>
            <a:fillRect/>
          </a:stretch>
        </p:blipFill>
        <p:spPr>
          <a:xfrm>
            <a:off x="1798145" y="3555783"/>
            <a:ext cx="4191363" cy="2987134"/>
          </a:xfrm>
          <a:prstGeom prst="rect">
            <a:avLst/>
          </a:prstGeom>
        </p:spPr>
      </p:pic>
      <p:graphicFrame>
        <p:nvGraphicFramePr>
          <p:cNvPr id="24" name="Diagram 23">
            <a:extLst>
              <a:ext uri="{FF2B5EF4-FFF2-40B4-BE49-F238E27FC236}">
                <a16:creationId xmlns:a16="http://schemas.microsoft.com/office/drawing/2014/main" id="{49FDA083-36FF-45DE-8831-3E8B0D65EF8D}"/>
              </a:ext>
            </a:extLst>
          </p:cNvPr>
          <p:cNvGraphicFramePr/>
          <p:nvPr>
            <p:extLst>
              <p:ext uri="{D42A27DB-BD31-4B8C-83A1-F6EECF244321}">
                <p14:modId xmlns:p14="http://schemas.microsoft.com/office/powerpoint/2010/main" val="1882295556"/>
              </p:ext>
            </p:extLst>
          </p:nvPr>
        </p:nvGraphicFramePr>
        <p:xfrm>
          <a:off x="2032000" y="719667"/>
          <a:ext cx="8128000" cy="191156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26" name="Picture 25">
            <a:extLst>
              <a:ext uri="{FF2B5EF4-FFF2-40B4-BE49-F238E27FC236}">
                <a16:creationId xmlns:a16="http://schemas.microsoft.com/office/drawing/2014/main" id="{6E8F846F-C209-4194-9385-76474994606A}"/>
              </a:ext>
            </a:extLst>
          </p:cNvPr>
          <p:cNvPicPr>
            <a:picLocks noChangeAspect="1"/>
          </p:cNvPicPr>
          <p:nvPr/>
        </p:nvPicPr>
        <p:blipFill>
          <a:blip r:embed="rId13"/>
          <a:stretch>
            <a:fillRect/>
          </a:stretch>
        </p:blipFill>
        <p:spPr>
          <a:xfrm>
            <a:off x="6202492" y="3250692"/>
            <a:ext cx="4320914" cy="281964"/>
          </a:xfrm>
          <a:prstGeom prst="rect">
            <a:avLst/>
          </a:prstGeom>
        </p:spPr>
      </p:pic>
      <p:pic>
        <p:nvPicPr>
          <p:cNvPr id="28" name="Picture 27">
            <a:extLst>
              <a:ext uri="{FF2B5EF4-FFF2-40B4-BE49-F238E27FC236}">
                <a16:creationId xmlns:a16="http://schemas.microsoft.com/office/drawing/2014/main" id="{02C6ACC3-8FB0-4EE0-B0EE-E8834B441C16}"/>
              </a:ext>
            </a:extLst>
          </p:cNvPr>
          <p:cNvPicPr>
            <a:picLocks noChangeAspect="1"/>
          </p:cNvPicPr>
          <p:nvPr/>
        </p:nvPicPr>
        <p:blipFill>
          <a:blip r:embed="rId14"/>
          <a:stretch>
            <a:fillRect/>
          </a:stretch>
        </p:blipFill>
        <p:spPr>
          <a:xfrm>
            <a:off x="6202492" y="3555783"/>
            <a:ext cx="4320914" cy="3112379"/>
          </a:xfrm>
          <a:prstGeom prst="rect">
            <a:avLst/>
          </a:prstGeom>
        </p:spPr>
      </p:pic>
      <p:sp>
        <p:nvSpPr>
          <p:cNvPr id="29" name="TextBox 28">
            <a:extLst>
              <a:ext uri="{FF2B5EF4-FFF2-40B4-BE49-F238E27FC236}">
                <a16:creationId xmlns:a16="http://schemas.microsoft.com/office/drawing/2014/main" id="{32CABC50-9861-40F0-8CB1-9CADF6155BEB}"/>
              </a:ext>
            </a:extLst>
          </p:cNvPr>
          <p:cNvSpPr txBox="1"/>
          <p:nvPr/>
        </p:nvSpPr>
        <p:spPr>
          <a:xfrm>
            <a:off x="2812969" y="2909758"/>
            <a:ext cx="1743682" cy="369332"/>
          </a:xfrm>
          <a:prstGeom prst="rect">
            <a:avLst/>
          </a:prstGeom>
          <a:noFill/>
        </p:spPr>
        <p:txBody>
          <a:bodyPr wrap="none" rtlCol="0">
            <a:spAutoFit/>
          </a:bodyPr>
          <a:lstStyle/>
          <a:p>
            <a:r>
              <a:rPr lang="en-US" dirty="0"/>
              <a:t>Query: tower 2</a:t>
            </a:r>
          </a:p>
        </p:txBody>
      </p:sp>
      <p:sp>
        <p:nvSpPr>
          <p:cNvPr id="32" name="TextBox 31">
            <a:extLst>
              <a:ext uri="{FF2B5EF4-FFF2-40B4-BE49-F238E27FC236}">
                <a16:creationId xmlns:a16="http://schemas.microsoft.com/office/drawing/2014/main" id="{CF8EA870-F010-4CA4-AC1A-BD25B4C3095D}"/>
              </a:ext>
            </a:extLst>
          </p:cNvPr>
          <p:cNvSpPr txBox="1"/>
          <p:nvPr/>
        </p:nvSpPr>
        <p:spPr>
          <a:xfrm>
            <a:off x="7271612" y="2885715"/>
            <a:ext cx="1457707" cy="369332"/>
          </a:xfrm>
          <a:prstGeom prst="rect">
            <a:avLst/>
          </a:prstGeom>
          <a:noFill/>
        </p:spPr>
        <p:txBody>
          <a:bodyPr wrap="none" rtlCol="0">
            <a:spAutoFit/>
          </a:bodyPr>
          <a:lstStyle/>
          <a:p>
            <a:r>
              <a:rPr lang="en-US" dirty="0"/>
              <a:t>Query: tow*</a:t>
            </a:r>
          </a:p>
        </p:txBody>
      </p:sp>
    </p:spTree>
    <p:extLst>
      <p:ext uri="{BB962C8B-B14F-4D97-AF65-F5344CB8AC3E}">
        <p14:creationId xmlns:p14="http://schemas.microsoft.com/office/powerpoint/2010/main" val="421002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nodePh="1">
                                  <p:stCondLst>
                                    <p:cond delay="0"/>
                                  </p:stCondLst>
                                  <p:endCondLst>
                                    <p:cond evt="begin" delay="0">
                                      <p:tn val="11"/>
                                    </p:cond>
                                  </p:end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1000"/>
                                        <p:tgtEl>
                                          <p:spTgt spid="22"/>
                                        </p:tgtEl>
                                      </p:cBhvr>
                                    </p:animEffect>
                                    <p:anim calcmode="lin" valueType="num">
                                      <p:cBhvr>
                                        <p:cTn id="24" dur="1000" fill="hold"/>
                                        <p:tgtEl>
                                          <p:spTgt spid="22"/>
                                        </p:tgtEl>
                                        <p:attrNameLst>
                                          <p:attrName>ppt_x</p:attrName>
                                        </p:attrNameLst>
                                      </p:cBhvr>
                                      <p:tavLst>
                                        <p:tav tm="0">
                                          <p:val>
                                            <p:strVal val="#ppt_x"/>
                                          </p:val>
                                        </p:tav>
                                        <p:tav tm="100000">
                                          <p:val>
                                            <p:strVal val="#ppt_x"/>
                                          </p:val>
                                        </p:tav>
                                      </p:tavLst>
                                    </p:anim>
                                    <p:anim calcmode="lin" valueType="num">
                                      <p:cBhvr>
                                        <p:cTn id="25" dur="1000" fill="hold"/>
                                        <p:tgtEl>
                                          <p:spTgt spid="22"/>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1000"/>
                                        <p:tgtEl>
                                          <p:spTgt spid="26"/>
                                        </p:tgtEl>
                                      </p:cBhvr>
                                    </p:animEffect>
                                    <p:anim calcmode="lin" valueType="num">
                                      <p:cBhvr>
                                        <p:cTn id="29" dur="1000" fill="hold"/>
                                        <p:tgtEl>
                                          <p:spTgt spid="26"/>
                                        </p:tgtEl>
                                        <p:attrNameLst>
                                          <p:attrName>ppt_x</p:attrName>
                                        </p:attrNameLst>
                                      </p:cBhvr>
                                      <p:tavLst>
                                        <p:tav tm="0">
                                          <p:val>
                                            <p:strVal val="#ppt_x"/>
                                          </p:val>
                                        </p:tav>
                                        <p:tav tm="100000">
                                          <p:val>
                                            <p:strVal val="#ppt_x"/>
                                          </p:val>
                                        </p:tav>
                                      </p:tavLst>
                                    </p:anim>
                                    <p:anim calcmode="lin" valueType="num">
                                      <p:cBhvr>
                                        <p:cTn id="30" dur="1000" fill="hold"/>
                                        <p:tgtEl>
                                          <p:spTgt spid="2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1000"/>
                                        <p:tgtEl>
                                          <p:spTgt spid="28"/>
                                        </p:tgtEl>
                                      </p:cBhvr>
                                    </p:animEffect>
                                    <p:anim calcmode="lin" valueType="num">
                                      <p:cBhvr>
                                        <p:cTn id="34" dur="1000" fill="hold"/>
                                        <p:tgtEl>
                                          <p:spTgt spid="28"/>
                                        </p:tgtEl>
                                        <p:attrNameLst>
                                          <p:attrName>ppt_x</p:attrName>
                                        </p:attrNameLst>
                                      </p:cBhvr>
                                      <p:tavLst>
                                        <p:tav tm="0">
                                          <p:val>
                                            <p:strVal val="#ppt_x"/>
                                          </p:val>
                                        </p:tav>
                                        <p:tav tm="100000">
                                          <p:val>
                                            <p:strVal val="#ppt_x"/>
                                          </p:val>
                                        </p:tav>
                                      </p:tavLst>
                                    </p:anim>
                                    <p:anim calcmode="lin" valueType="num">
                                      <p:cBhvr>
                                        <p:cTn id="35" dur="1000" fill="hold"/>
                                        <p:tgtEl>
                                          <p:spTgt spid="28"/>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1000"/>
                                        <p:tgtEl>
                                          <p:spTgt spid="29"/>
                                        </p:tgtEl>
                                      </p:cBhvr>
                                    </p:animEffect>
                                    <p:anim calcmode="lin" valueType="num">
                                      <p:cBhvr>
                                        <p:cTn id="39" dur="1000" fill="hold"/>
                                        <p:tgtEl>
                                          <p:spTgt spid="29"/>
                                        </p:tgtEl>
                                        <p:attrNameLst>
                                          <p:attrName>ppt_x</p:attrName>
                                        </p:attrNameLst>
                                      </p:cBhvr>
                                      <p:tavLst>
                                        <p:tav tm="0">
                                          <p:val>
                                            <p:strVal val="#ppt_x"/>
                                          </p:val>
                                        </p:tav>
                                        <p:tav tm="100000">
                                          <p:val>
                                            <p:strVal val="#ppt_x"/>
                                          </p:val>
                                        </p:tav>
                                      </p:tavLst>
                                    </p:anim>
                                    <p:anim calcmode="lin" valueType="num">
                                      <p:cBhvr>
                                        <p:cTn id="40" dur="1000" fill="hold"/>
                                        <p:tgtEl>
                                          <p:spTgt spid="2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1000"/>
                                        <p:tgtEl>
                                          <p:spTgt spid="32"/>
                                        </p:tgtEl>
                                      </p:cBhvr>
                                    </p:animEffect>
                                    <p:anim calcmode="lin" valueType="num">
                                      <p:cBhvr>
                                        <p:cTn id="44" dur="1000" fill="hold"/>
                                        <p:tgtEl>
                                          <p:spTgt spid="32"/>
                                        </p:tgtEl>
                                        <p:attrNameLst>
                                          <p:attrName>ppt_x</p:attrName>
                                        </p:attrNameLst>
                                      </p:cBhvr>
                                      <p:tavLst>
                                        <p:tav tm="0">
                                          <p:val>
                                            <p:strVal val="#ppt_x"/>
                                          </p:val>
                                        </p:tav>
                                        <p:tav tm="100000">
                                          <p:val>
                                            <p:strVal val="#ppt_x"/>
                                          </p:val>
                                        </p:tav>
                                      </p:tavLst>
                                    </p:anim>
                                    <p:anim calcmode="lin" valueType="num">
                                      <p:cBhvr>
                                        <p:cTn id="45"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24" grpId="0">
        <p:bldAsOne/>
      </p:bldGraphic>
      <p:bldP spid="29" grpId="0"/>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7502-D147-4AA5-84FB-4705A8F4C264}"/>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510789D4-D1FF-4A14-BA1D-76EDC7FFFBE9}"/>
              </a:ext>
            </a:extLst>
          </p:cNvPr>
          <p:cNvSpPr>
            <a:spLocks noGrp="1"/>
          </p:cNvSpPr>
          <p:nvPr>
            <p:ph type="subTitle" idx="1"/>
          </p:nvPr>
        </p:nvSpPr>
        <p:spPr/>
        <p:txBody>
          <a:bodyPr/>
          <a:lstStyle/>
          <a:p>
            <a:endParaRPr lang="en-US"/>
          </a:p>
        </p:txBody>
      </p:sp>
      <p:sp>
        <p:nvSpPr>
          <p:cNvPr id="10" name="Half Frame 9">
            <a:extLst>
              <a:ext uri="{FF2B5EF4-FFF2-40B4-BE49-F238E27FC236}">
                <a16:creationId xmlns:a16="http://schemas.microsoft.com/office/drawing/2014/main" id="{E69C5F66-E1C8-4CB6-BCE0-76B26DC38A57}"/>
              </a:ext>
            </a:extLst>
          </p:cNvPr>
          <p:cNvSpPr/>
          <p:nvPr/>
        </p:nvSpPr>
        <p:spPr>
          <a:xfrm>
            <a:off x="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1" name="Half Frame 10">
            <a:extLst>
              <a:ext uri="{FF2B5EF4-FFF2-40B4-BE49-F238E27FC236}">
                <a16:creationId xmlns:a16="http://schemas.microsoft.com/office/drawing/2014/main" id="{80A711E4-1AF2-4FF5-8AC1-75FFBCEFCFC9}"/>
              </a:ext>
            </a:extLst>
          </p:cNvPr>
          <p:cNvSpPr/>
          <p:nvPr/>
        </p:nvSpPr>
        <p:spPr>
          <a:xfrm rot="10800000" flipV="1">
            <a:off x="1204108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16" name="Graphic 15" descr="Presentation with bar chart">
            <a:extLst>
              <a:ext uri="{FF2B5EF4-FFF2-40B4-BE49-F238E27FC236}">
                <a16:creationId xmlns:a16="http://schemas.microsoft.com/office/drawing/2014/main" id="{08FA4717-8182-4260-9AB5-3B9E09D358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8928" y="113190"/>
            <a:ext cx="642152" cy="642152"/>
          </a:xfrm>
          <a:prstGeom prst="rect">
            <a:avLst/>
          </a:prstGeom>
        </p:spPr>
      </p:pic>
      <p:pic>
        <p:nvPicPr>
          <p:cNvPr id="7" name="Graphic 6" descr="Presentation with bar chart">
            <a:extLst>
              <a:ext uri="{FF2B5EF4-FFF2-40B4-BE49-F238E27FC236}">
                <a16:creationId xmlns:a16="http://schemas.microsoft.com/office/drawing/2014/main" id="{F3A02B30-DB62-4F73-8918-FEF95BBBAB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8928" y="113190"/>
            <a:ext cx="642152" cy="642152"/>
          </a:xfrm>
          <a:prstGeom prst="rect">
            <a:avLst/>
          </a:prstGeom>
        </p:spPr>
      </p:pic>
      <p:sp>
        <p:nvSpPr>
          <p:cNvPr id="8" name="Half Frame 7">
            <a:extLst>
              <a:ext uri="{FF2B5EF4-FFF2-40B4-BE49-F238E27FC236}">
                <a16:creationId xmlns:a16="http://schemas.microsoft.com/office/drawing/2014/main" id="{C388B294-FDA9-4434-9D3B-4AEAE810715B}"/>
              </a:ext>
            </a:extLst>
          </p:cNvPr>
          <p:cNvSpPr/>
          <p:nvPr/>
        </p:nvSpPr>
        <p:spPr>
          <a:xfrm rot="10800000" flipV="1">
            <a:off x="12041080" y="0"/>
            <a:ext cx="150920" cy="6924675"/>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9" name="Half Frame 8">
            <a:extLst>
              <a:ext uri="{FF2B5EF4-FFF2-40B4-BE49-F238E27FC236}">
                <a16:creationId xmlns:a16="http://schemas.microsoft.com/office/drawing/2014/main" id="{5CA2BB70-5587-4F8C-AD47-0FFF1D2E3CF4}"/>
              </a:ext>
            </a:extLst>
          </p:cNvPr>
          <p:cNvSpPr/>
          <p:nvPr/>
        </p:nvSpPr>
        <p:spPr>
          <a:xfrm>
            <a:off x="0" y="0"/>
            <a:ext cx="150920" cy="6858000"/>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graphicFrame>
        <p:nvGraphicFramePr>
          <p:cNvPr id="4" name="Diagram 3">
            <a:extLst>
              <a:ext uri="{FF2B5EF4-FFF2-40B4-BE49-F238E27FC236}">
                <a16:creationId xmlns:a16="http://schemas.microsoft.com/office/drawing/2014/main" id="{A70B966D-352E-4D5A-9A9F-606EC1A26ED9}"/>
              </a:ext>
            </a:extLst>
          </p:cNvPr>
          <p:cNvGraphicFramePr/>
          <p:nvPr>
            <p:extLst>
              <p:ext uri="{D42A27DB-BD31-4B8C-83A1-F6EECF244321}">
                <p14:modId xmlns:p14="http://schemas.microsoft.com/office/powerpoint/2010/main" val="2063721387"/>
              </p:ext>
            </p:extLst>
          </p:nvPr>
        </p:nvGraphicFramePr>
        <p:xfrm>
          <a:off x="2032000" y="719668"/>
          <a:ext cx="8128000" cy="207951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3" name="Picture 12">
            <a:extLst>
              <a:ext uri="{FF2B5EF4-FFF2-40B4-BE49-F238E27FC236}">
                <a16:creationId xmlns:a16="http://schemas.microsoft.com/office/drawing/2014/main" id="{7C2D98BF-E7E7-4DB4-BA53-1E64A3A42C49}"/>
              </a:ext>
            </a:extLst>
          </p:cNvPr>
          <p:cNvPicPr>
            <a:picLocks noChangeAspect="1"/>
          </p:cNvPicPr>
          <p:nvPr/>
        </p:nvPicPr>
        <p:blipFill>
          <a:blip r:embed="rId11"/>
          <a:stretch>
            <a:fillRect/>
          </a:stretch>
        </p:blipFill>
        <p:spPr>
          <a:xfrm>
            <a:off x="6584099" y="3476667"/>
            <a:ext cx="4047277" cy="320068"/>
          </a:xfrm>
          <a:prstGeom prst="rect">
            <a:avLst/>
          </a:prstGeom>
        </p:spPr>
      </p:pic>
      <p:pic>
        <p:nvPicPr>
          <p:cNvPr id="15" name="Picture 14">
            <a:extLst>
              <a:ext uri="{FF2B5EF4-FFF2-40B4-BE49-F238E27FC236}">
                <a16:creationId xmlns:a16="http://schemas.microsoft.com/office/drawing/2014/main" id="{EAD043CD-47CA-4C23-871E-10F56C914D41}"/>
              </a:ext>
            </a:extLst>
          </p:cNvPr>
          <p:cNvPicPr>
            <a:picLocks noChangeAspect="1"/>
          </p:cNvPicPr>
          <p:nvPr/>
        </p:nvPicPr>
        <p:blipFill>
          <a:blip r:embed="rId12"/>
          <a:stretch>
            <a:fillRect/>
          </a:stretch>
        </p:blipFill>
        <p:spPr>
          <a:xfrm>
            <a:off x="6618746" y="3788228"/>
            <a:ext cx="3977985" cy="2880573"/>
          </a:xfrm>
          <a:prstGeom prst="rect">
            <a:avLst/>
          </a:prstGeom>
        </p:spPr>
      </p:pic>
      <p:pic>
        <p:nvPicPr>
          <p:cNvPr id="18" name="Picture 17">
            <a:extLst>
              <a:ext uri="{FF2B5EF4-FFF2-40B4-BE49-F238E27FC236}">
                <a16:creationId xmlns:a16="http://schemas.microsoft.com/office/drawing/2014/main" id="{5AEB607B-BCD3-4144-B5D1-81AF832F7DBE}"/>
              </a:ext>
            </a:extLst>
          </p:cNvPr>
          <p:cNvPicPr>
            <a:picLocks noChangeAspect="1"/>
          </p:cNvPicPr>
          <p:nvPr/>
        </p:nvPicPr>
        <p:blipFill>
          <a:blip r:embed="rId13"/>
          <a:stretch>
            <a:fillRect/>
          </a:stretch>
        </p:blipFill>
        <p:spPr>
          <a:xfrm>
            <a:off x="1843671" y="3552313"/>
            <a:ext cx="4183905" cy="208219"/>
          </a:xfrm>
          <a:prstGeom prst="rect">
            <a:avLst/>
          </a:prstGeom>
        </p:spPr>
      </p:pic>
      <p:pic>
        <p:nvPicPr>
          <p:cNvPr id="20" name="Picture 19">
            <a:extLst>
              <a:ext uri="{FF2B5EF4-FFF2-40B4-BE49-F238E27FC236}">
                <a16:creationId xmlns:a16="http://schemas.microsoft.com/office/drawing/2014/main" id="{97B12BA3-C7FA-4A4A-9083-2BC3A6A583D4}"/>
              </a:ext>
            </a:extLst>
          </p:cNvPr>
          <p:cNvPicPr>
            <a:picLocks noChangeAspect="1"/>
          </p:cNvPicPr>
          <p:nvPr/>
        </p:nvPicPr>
        <p:blipFill>
          <a:blip r:embed="rId14"/>
          <a:stretch>
            <a:fillRect/>
          </a:stretch>
        </p:blipFill>
        <p:spPr>
          <a:xfrm>
            <a:off x="1843671" y="3710806"/>
            <a:ext cx="4252328" cy="2957995"/>
          </a:xfrm>
          <a:prstGeom prst="rect">
            <a:avLst/>
          </a:prstGeom>
        </p:spPr>
      </p:pic>
      <p:sp>
        <p:nvSpPr>
          <p:cNvPr id="21" name="TextBox 20">
            <a:extLst>
              <a:ext uri="{FF2B5EF4-FFF2-40B4-BE49-F238E27FC236}">
                <a16:creationId xmlns:a16="http://schemas.microsoft.com/office/drawing/2014/main" id="{4EEC53D5-B6B8-4256-896B-CE39818C8DBC}"/>
              </a:ext>
            </a:extLst>
          </p:cNvPr>
          <p:cNvSpPr txBox="1"/>
          <p:nvPr/>
        </p:nvSpPr>
        <p:spPr>
          <a:xfrm>
            <a:off x="2844410" y="3190356"/>
            <a:ext cx="1953676" cy="369332"/>
          </a:xfrm>
          <a:prstGeom prst="rect">
            <a:avLst/>
          </a:prstGeom>
          <a:noFill/>
        </p:spPr>
        <p:txBody>
          <a:bodyPr wrap="none" rtlCol="0">
            <a:spAutoFit/>
          </a:bodyPr>
          <a:lstStyle/>
          <a:p>
            <a:r>
              <a:rPr lang="en-US" dirty="0"/>
              <a:t>Query: the tower</a:t>
            </a:r>
          </a:p>
        </p:txBody>
      </p:sp>
      <p:sp>
        <p:nvSpPr>
          <p:cNvPr id="22" name="TextBox 21">
            <a:extLst>
              <a:ext uri="{FF2B5EF4-FFF2-40B4-BE49-F238E27FC236}">
                <a16:creationId xmlns:a16="http://schemas.microsoft.com/office/drawing/2014/main" id="{41443F2B-55D8-434C-94D1-5EF399D3D400}"/>
              </a:ext>
            </a:extLst>
          </p:cNvPr>
          <p:cNvSpPr txBox="1"/>
          <p:nvPr/>
        </p:nvSpPr>
        <p:spPr>
          <a:xfrm>
            <a:off x="7183354" y="3140631"/>
            <a:ext cx="2685415" cy="369332"/>
          </a:xfrm>
          <a:prstGeom prst="rect">
            <a:avLst/>
          </a:prstGeom>
          <a:noFill/>
        </p:spPr>
        <p:txBody>
          <a:bodyPr wrap="none" rtlCol="0">
            <a:spAutoFit/>
          </a:bodyPr>
          <a:lstStyle/>
          <a:p>
            <a:r>
              <a:rPr lang="en-US" dirty="0"/>
              <a:t>Query: a The is 1 2 3 4 5</a:t>
            </a:r>
          </a:p>
        </p:txBody>
      </p:sp>
    </p:spTree>
    <p:extLst>
      <p:ext uri="{BB962C8B-B14F-4D97-AF65-F5344CB8AC3E}">
        <p14:creationId xmlns:p14="http://schemas.microsoft.com/office/powerpoint/2010/main" val="138646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nodePh="1">
                                  <p:stCondLst>
                                    <p:cond delay="0"/>
                                  </p:stCondLst>
                                  <p:endCondLst>
                                    <p:cond evt="begin" delay="0">
                                      <p:tn val="11"/>
                                    </p:cond>
                                  </p:end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1000"/>
                                        <p:tgtEl>
                                          <p:spTgt spid="15"/>
                                        </p:tgtEl>
                                      </p:cBhvr>
                                    </p:animEffect>
                                    <p:anim calcmode="lin" valueType="num">
                                      <p:cBhvr>
                                        <p:cTn id="24" dur="1000" fill="hold"/>
                                        <p:tgtEl>
                                          <p:spTgt spid="15"/>
                                        </p:tgtEl>
                                        <p:attrNameLst>
                                          <p:attrName>ppt_x</p:attrName>
                                        </p:attrNameLst>
                                      </p:cBhvr>
                                      <p:tavLst>
                                        <p:tav tm="0">
                                          <p:val>
                                            <p:strVal val="#ppt_x"/>
                                          </p:val>
                                        </p:tav>
                                        <p:tav tm="100000">
                                          <p:val>
                                            <p:strVal val="#ppt_x"/>
                                          </p:val>
                                        </p:tav>
                                      </p:tavLst>
                                    </p:anim>
                                    <p:anim calcmode="lin" valueType="num">
                                      <p:cBhvr>
                                        <p:cTn id="25" dur="1000" fill="hold"/>
                                        <p:tgtEl>
                                          <p:spTgt spid="15"/>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anim calcmode="lin" valueType="num">
                                      <p:cBhvr>
                                        <p:cTn id="34" dur="1000" fill="hold"/>
                                        <p:tgtEl>
                                          <p:spTgt spid="20"/>
                                        </p:tgtEl>
                                        <p:attrNameLst>
                                          <p:attrName>ppt_x</p:attrName>
                                        </p:attrNameLst>
                                      </p:cBhvr>
                                      <p:tavLst>
                                        <p:tav tm="0">
                                          <p:val>
                                            <p:strVal val="#ppt_x"/>
                                          </p:val>
                                        </p:tav>
                                        <p:tav tm="100000">
                                          <p:val>
                                            <p:strVal val="#ppt_x"/>
                                          </p:val>
                                        </p:tav>
                                      </p:tavLst>
                                    </p:anim>
                                    <p:anim calcmode="lin" valueType="num">
                                      <p:cBhvr>
                                        <p:cTn id="35" dur="1000" fill="hold"/>
                                        <p:tgtEl>
                                          <p:spTgt spid="20"/>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1000"/>
                                        <p:tgtEl>
                                          <p:spTgt spid="21"/>
                                        </p:tgtEl>
                                      </p:cBhvr>
                                    </p:animEffect>
                                    <p:anim calcmode="lin" valueType="num">
                                      <p:cBhvr>
                                        <p:cTn id="39" dur="1000" fill="hold"/>
                                        <p:tgtEl>
                                          <p:spTgt spid="21"/>
                                        </p:tgtEl>
                                        <p:attrNameLst>
                                          <p:attrName>ppt_x</p:attrName>
                                        </p:attrNameLst>
                                      </p:cBhvr>
                                      <p:tavLst>
                                        <p:tav tm="0">
                                          <p:val>
                                            <p:strVal val="#ppt_x"/>
                                          </p:val>
                                        </p:tav>
                                        <p:tav tm="100000">
                                          <p:val>
                                            <p:strVal val="#ppt_x"/>
                                          </p:val>
                                        </p:tav>
                                      </p:tavLst>
                                    </p:anim>
                                    <p:anim calcmode="lin" valueType="num">
                                      <p:cBhvr>
                                        <p:cTn id="40" dur="1000" fill="hold"/>
                                        <p:tgtEl>
                                          <p:spTgt spid="21"/>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1000"/>
                                        <p:tgtEl>
                                          <p:spTgt spid="22"/>
                                        </p:tgtEl>
                                      </p:cBhvr>
                                    </p:animEffect>
                                    <p:anim calcmode="lin" valueType="num">
                                      <p:cBhvr>
                                        <p:cTn id="44" dur="1000" fill="hold"/>
                                        <p:tgtEl>
                                          <p:spTgt spid="22"/>
                                        </p:tgtEl>
                                        <p:attrNameLst>
                                          <p:attrName>ppt_x</p:attrName>
                                        </p:attrNameLst>
                                      </p:cBhvr>
                                      <p:tavLst>
                                        <p:tav tm="0">
                                          <p:val>
                                            <p:strVal val="#ppt_x"/>
                                          </p:val>
                                        </p:tav>
                                        <p:tav tm="100000">
                                          <p:val>
                                            <p:strVal val="#ppt_x"/>
                                          </p:val>
                                        </p:tav>
                                      </p:tavLst>
                                    </p:anim>
                                    <p:anim calcmode="lin" valueType="num">
                                      <p:cBhvr>
                                        <p:cTn id="4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P spid="21"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7502-D147-4AA5-84FB-4705A8F4C264}"/>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510789D4-D1FF-4A14-BA1D-76EDC7FFFBE9}"/>
              </a:ext>
            </a:extLst>
          </p:cNvPr>
          <p:cNvSpPr>
            <a:spLocks noGrp="1"/>
          </p:cNvSpPr>
          <p:nvPr>
            <p:ph type="subTitle" idx="1"/>
          </p:nvPr>
        </p:nvSpPr>
        <p:spPr/>
        <p:txBody>
          <a:bodyPr/>
          <a:lstStyle/>
          <a:p>
            <a:endParaRPr lang="en-US"/>
          </a:p>
        </p:txBody>
      </p:sp>
      <p:sp>
        <p:nvSpPr>
          <p:cNvPr id="10" name="Half Frame 9">
            <a:extLst>
              <a:ext uri="{FF2B5EF4-FFF2-40B4-BE49-F238E27FC236}">
                <a16:creationId xmlns:a16="http://schemas.microsoft.com/office/drawing/2014/main" id="{E69C5F66-E1C8-4CB6-BCE0-76B26DC38A57}"/>
              </a:ext>
            </a:extLst>
          </p:cNvPr>
          <p:cNvSpPr/>
          <p:nvPr/>
        </p:nvSpPr>
        <p:spPr>
          <a:xfrm>
            <a:off x="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1" name="Half Frame 10">
            <a:extLst>
              <a:ext uri="{FF2B5EF4-FFF2-40B4-BE49-F238E27FC236}">
                <a16:creationId xmlns:a16="http://schemas.microsoft.com/office/drawing/2014/main" id="{80A711E4-1AF2-4FF5-8AC1-75FFBCEFCFC9}"/>
              </a:ext>
            </a:extLst>
          </p:cNvPr>
          <p:cNvSpPr/>
          <p:nvPr/>
        </p:nvSpPr>
        <p:spPr>
          <a:xfrm rot="10800000" flipV="1">
            <a:off x="1204108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16" name="Graphic 15" descr="Presentation with bar chart">
            <a:extLst>
              <a:ext uri="{FF2B5EF4-FFF2-40B4-BE49-F238E27FC236}">
                <a16:creationId xmlns:a16="http://schemas.microsoft.com/office/drawing/2014/main" id="{08FA4717-8182-4260-9AB5-3B9E09D358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8928" y="113190"/>
            <a:ext cx="642152" cy="642152"/>
          </a:xfrm>
          <a:prstGeom prst="rect">
            <a:avLst/>
          </a:prstGeom>
        </p:spPr>
      </p:pic>
      <p:pic>
        <p:nvPicPr>
          <p:cNvPr id="7" name="Graphic 6" descr="Presentation with bar chart">
            <a:extLst>
              <a:ext uri="{FF2B5EF4-FFF2-40B4-BE49-F238E27FC236}">
                <a16:creationId xmlns:a16="http://schemas.microsoft.com/office/drawing/2014/main" id="{F3A02B30-DB62-4F73-8918-FEF95BBBAB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8928" y="113190"/>
            <a:ext cx="642152" cy="642152"/>
          </a:xfrm>
          <a:prstGeom prst="rect">
            <a:avLst/>
          </a:prstGeom>
        </p:spPr>
      </p:pic>
      <p:sp>
        <p:nvSpPr>
          <p:cNvPr id="8" name="Half Frame 7">
            <a:extLst>
              <a:ext uri="{FF2B5EF4-FFF2-40B4-BE49-F238E27FC236}">
                <a16:creationId xmlns:a16="http://schemas.microsoft.com/office/drawing/2014/main" id="{C388B294-FDA9-4434-9D3B-4AEAE810715B}"/>
              </a:ext>
            </a:extLst>
          </p:cNvPr>
          <p:cNvSpPr/>
          <p:nvPr/>
        </p:nvSpPr>
        <p:spPr>
          <a:xfrm rot="10800000" flipV="1">
            <a:off x="12041080" y="0"/>
            <a:ext cx="150920" cy="6924675"/>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9" name="Half Frame 8">
            <a:extLst>
              <a:ext uri="{FF2B5EF4-FFF2-40B4-BE49-F238E27FC236}">
                <a16:creationId xmlns:a16="http://schemas.microsoft.com/office/drawing/2014/main" id="{5CA2BB70-5587-4F8C-AD47-0FFF1D2E3CF4}"/>
              </a:ext>
            </a:extLst>
          </p:cNvPr>
          <p:cNvSpPr/>
          <p:nvPr/>
        </p:nvSpPr>
        <p:spPr>
          <a:xfrm>
            <a:off x="0" y="0"/>
            <a:ext cx="150920" cy="6858000"/>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graphicFrame>
        <p:nvGraphicFramePr>
          <p:cNvPr id="4" name="Diagram 3">
            <a:extLst>
              <a:ext uri="{FF2B5EF4-FFF2-40B4-BE49-F238E27FC236}">
                <a16:creationId xmlns:a16="http://schemas.microsoft.com/office/drawing/2014/main" id="{7FF28271-FCBA-483D-B70B-969E33F10AB3}"/>
              </a:ext>
            </a:extLst>
          </p:cNvPr>
          <p:cNvGraphicFramePr/>
          <p:nvPr>
            <p:extLst>
              <p:ext uri="{D42A27DB-BD31-4B8C-83A1-F6EECF244321}">
                <p14:modId xmlns:p14="http://schemas.microsoft.com/office/powerpoint/2010/main" val="4248697394"/>
              </p:ext>
            </p:extLst>
          </p:nvPr>
        </p:nvGraphicFramePr>
        <p:xfrm>
          <a:off x="2032000" y="719667"/>
          <a:ext cx="8128000" cy="194888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6" name="Picture 5">
            <a:extLst>
              <a:ext uri="{FF2B5EF4-FFF2-40B4-BE49-F238E27FC236}">
                <a16:creationId xmlns:a16="http://schemas.microsoft.com/office/drawing/2014/main" id="{6C9CFE6D-901E-4935-A79C-59A2A661D821}"/>
              </a:ext>
            </a:extLst>
          </p:cNvPr>
          <p:cNvPicPr>
            <a:picLocks noChangeAspect="1"/>
          </p:cNvPicPr>
          <p:nvPr/>
        </p:nvPicPr>
        <p:blipFill>
          <a:blip r:embed="rId11"/>
          <a:stretch>
            <a:fillRect/>
          </a:stretch>
        </p:blipFill>
        <p:spPr>
          <a:xfrm>
            <a:off x="6409519" y="3315952"/>
            <a:ext cx="3779848" cy="274344"/>
          </a:xfrm>
          <a:prstGeom prst="rect">
            <a:avLst/>
          </a:prstGeom>
        </p:spPr>
      </p:pic>
      <p:pic>
        <p:nvPicPr>
          <p:cNvPr id="13" name="Picture 12">
            <a:extLst>
              <a:ext uri="{FF2B5EF4-FFF2-40B4-BE49-F238E27FC236}">
                <a16:creationId xmlns:a16="http://schemas.microsoft.com/office/drawing/2014/main" id="{5F90405B-2E45-4BE0-9ED4-EE42BFBB0347}"/>
              </a:ext>
            </a:extLst>
          </p:cNvPr>
          <p:cNvPicPr>
            <a:picLocks noChangeAspect="1"/>
          </p:cNvPicPr>
          <p:nvPr/>
        </p:nvPicPr>
        <p:blipFill>
          <a:blip r:embed="rId12"/>
          <a:stretch>
            <a:fillRect/>
          </a:stretch>
        </p:blipFill>
        <p:spPr>
          <a:xfrm>
            <a:off x="6438887" y="3569982"/>
            <a:ext cx="3721113" cy="3109229"/>
          </a:xfrm>
          <a:prstGeom prst="rect">
            <a:avLst/>
          </a:prstGeom>
        </p:spPr>
      </p:pic>
      <p:pic>
        <p:nvPicPr>
          <p:cNvPr id="15" name="Picture 14">
            <a:extLst>
              <a:ext uri="{FF2B5EF4-FFF2-40B4-BE49-F238E27FC236}">
                <a16:creationId xmlns:a16="http://schemas.microsoft.com/office/drawing/2014/main" id="{ABE509D2-0DCD-4363-B3D0-A50CA98BD078}"/>
              </a:ext>
            </a:extLst>
          </p:cNvPr>
          <p:cNvPicPr>
            <a:picLocks noChangeAspect="1"/>
          </p:cNvPicPr>
          <p:nvPr/>
        </p:nvPicPr>
        <p:blipFill>
          <a:blip r:embed="rId13"/>
          <a:stretch>
            <a:fillRect/>
          </a:stretch>
        </p:blipFill>
        <p:spPr>
          <a:xfrm>
            <a:off x="1949311" y="3333115"/>
            <a:ext cx="3938306" cy="266393"/>
          </a:xfrm>
          <a:prstGeom prst="rect">
            <a:avLst/>
          </a:prstGeom>
        </p:spPr>
      </p:pic>
      <p:pic>
        <p:nvPicPr>
          <p:cNvPr id="18" name="Picture 17">
            <a:extLst>
              <a:ext uri="{FF2B5EF4-FFF2-40B4-BE49-F238E27FC236}">
                <a16:creationId xmlns:a16="http://schemas.microsoft.com/office/drawing/2014/main" id="{25BA126C-C068-436F-AACC-36E9A1E6AEFD}"/>
              </a:ext>
            </a:extLst>
          </p:cNvPr>
          <p:cNvPicPr>
            <a:picLocks noChangeAspect="1"/>
          </p:cNvPicPr>
          <p:nvPr/>
        </p:nvPicPr>
        <p:blipFill>
          <a:blip r:embed="rId14"/>
          <a:stretch>
            <a:fillRect/>
          </a:stretch>
        </p:blipFill>
        <p:spPr>
          <a:xfrm>
            <a:off x="1992615" y="3569982"/>
            <a:ext cx="3895001" cy="3063505"/>
          </a:xfrm>
          <a:prstGeom prst="rect">
            <a:avLst/>
          </a:prstGeom>
        </p:spPr>
      </p:pic>
      <p:sp>
        <p:nvSpPr>
          <p:cNvPr id="19" name="TextBox 18">
            <a:extLst>
              <a:ext uri="{FF2B5EF4-FFF2-40B4-BE49-F238E27FC236}">
                <a16:creationId xmlns:a16="http://schemas.microsoft.com/office/drawing/2014/main" id="{D1A8327C-B87E-4497-883C-872E32C969A2}"/>
              </a:ext>
            </a:extLst>
          </p:cNvPr>
          <p:cNvSpPr txBox="1"/>
          <p:nvPr/>
        </p:nvSpPr>
        <p:spPr>
          <a:xfrm>
            <a:off x="2976465" y="3053918"/>
            <a:ext cx="1500988" cy="369332"/>
          </a:xfrm>
          <a:prstGeom prst="rect">
            <a:avLst/>
          </a:prstGeom>
          <a:noFill/>
        </p:spPr>
        <p:txBody>
          <a:bodyPr wrap="none" rtlCol="0">
            <a:spAutoFit/>
          </a:bodyPr>
          <a:lstStyle/>
          <a:p>
            <a:r>
              <a:rPr lang="en-US" dirty="0"/>
              <a:t>Query: </a:t>
            </a:r>
            <a:r>
              <a:rPr lang="en-US" dirty="0" err="1"/>
              <a:t>towir</a:t>
            </a:r>
            <a:endParaRPr lang="en-US" dirty="0"/>
          </a:p>
        </p:txBody>
      </p:sp>
      <p:sp>
        <p:nvSpPr>
          <p:cNvPr id="20" name="TextBox 19">
            <a:extLst>
              <a:ext uri="{FF2B5EF4-FFF2-40B4-BE49-F238E27FC236}">
                <a16:creationId xmlns:a16="http://schemas.microsoft.com/office/drawing/2014/main" id="{EAE25205-5660-42A3-AD68-838B23CBDCDE}"/>
              </a:ext>
            </a:extLst>
          </p:cNvPr>
          <p:cNvSpPr txBox="1"/>
          <p:nvPr/>
        </p:nvSpPr>
        <p:spPr>
          <a:xfrm>
            <a:off x="6892268" y="3010113"/>
            <a:ext cx="2679516" cy="369332"/>
          </a:xfrm>
          <a:prstGeom prst="rect">
            <a:avLst/>
          </a:prstGeom>
          <a:noFill/>
        </p:spPr>
        <p:txBody>
          <a:bodyPr wrap="none" rtlCol="0">
            <a:spAutoFit/>
          </a:bodyPr>
          <a:lstStyle/>
          <a:p>
            <a:r>
              <a:rPr lang="en-US" dirty="0"/>
              <a:t>Query: Limit=5, Page=7</a:t>
            </a:r>
          </a:p>
        </p:txBody>
      </p:sp>
    </p:spTree>
    <p:extLst>
      <p:ext uri="{BB962C8B-B14F-4D97-AF65-F5344CB8AC3E}">
        <p14:creationId xmlns:p14="http://schemas.microsoft.com/office/powerpoint/2010/main" val="160845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nodePh="1">
                                  <p:stCondLst>
                                    <p:cond delay="0"/>
                                  </p:stCondLst>
                                  <p:endCondLst>
                                    <p:cond evt="begin" delay="0">
                                      <p:tn val="11"/>
                                    </p:cond>
                                  </p:end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anim calcmode="lin" valueType="num">
                                      <p:cBhvr>
                                        <p:cTn id="24" dur="1000" fill="hold"/>
                                        <p:tgtEl>
                                          <p:spTgt spid="13"/>
                                        </p:tgtEl>
                                        <p:attrNameLst>
                                          <p:attrName>ppt_x</p:attrName>
                                        </p:attrNameLst>
                                      </p:cBhvr>
                                      <p:tavLst>
                                        <p:tav tm="0">
                                          <p:val>
                                            <p:strVal val="#ppt_x"/>
                                          </p:val>
                                        </p:tav>
                                        <p:tav tm="100000">
                                          <p:val>
                                            <p:strVal val="#ppt_x"/>
                                          </p:val>
                                        </p:tav>
                                      </p:tavLst>
                                    </p:anim>
                                    <p:anim calcmode="lin" valueType="num">
                                      <p:cBhvr>
                                        <p:cTn id="25" dur="1000" fill="hold"/>
                                        <p:tgtEl>
                                          <p:spTgt spid="13"/>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1000"/>
                                        <p:tgtEl>
                                          <p:spTgt spid="18"/>
                                        </p:tgtEl>
                                      </p:cBhvr>
                                    </p:animEffect>
                                    <p:anim calcmode="lin" valueType="num">
                                      <p:cBhvr>
                                        <p:cTn id="34" dur="1000" fill="hold"/>
                                        <p:tgtEl>
                                          <p:spTgt spid="18"/>
                                        </p:tgtEl>
                                        <p:attrNameLst>
                                          <p:attrName>ppt_x</p:attrName>
                                        </p:attrNameLst>
                                      </p:cBhvr>
                                      <p:tavLst>
                                        <p:tav tm="0">
                                          <p:val>
                                            <p:strVal val="#ppt_x"/>
                                          </p:val>
                                        </p:tav>
                                        <p:tav tm="100000">
                                          <p:val>
                                            <p:strVal val="#ppt_x"/>
                                          </p:val>
                                        </p:tav>
                                      </p:tavLst>
                                    </p:anim>
                                    <p:anim calcmode="lin" valueType="num">
                                      <p:cBhvr>
                                        <p:cTn id="35" dur="1000" fill="hold"/>
                                        <p:tgtEl>
                                          <p:spTgt spid="18"/>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1000"/>
                                        <p:tgtEl>
                                          <p:spTgt spid="19"/>
                                        </p:tgtEl>
                                      </p:cBhvr>
                                    </p:animEffect>
                                    <p:anim calcmode="lin" valueType="num">
                                      <p:cBhvr>
                                        <p:cTn id="39" dur="1000" fill="hold"/>
                                        <p:tgtEl>
                                          <p:spTgt spid="19"/>
                                        </p:tgtEl>
                                        <p:attrNameLst>
                                          <p:attrName>ppt_x</p:attrName>
                                        </p:attrNameLst>
                                      </p:cBhvr>
                                      <p:tavLst>
                                        <p:tav tm="0">
                                          <p:val>
                                            <p:strVal val="#ppt_x"/>
                                          </p:val>
                                        </p:tav>
                                        <p:tav tm="100000">
                                          <p:val>
                                            <p:strVal val="#ppt_x"/>
                                          </p:val>
                                        </p:tav>
                                      </p:tavLst>
                                    </p:anim>
                                    <p:anim calcmode="lin" valueType="num">
                                      <p:cBhvr>
                                        <p:cTn id="40" dur="1000" fill="hold"/>
                                        <p:tgtEl>
                                          <p:spTgt spid="1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P spid="19"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7502-D147-4AA5-84FB-4705A8F4C264}"/>
              </a:ext>
            </a:extLst>
          </p:cNvPr>
          <p:cNvSpPr>
            <a:spLocks noGrp="1"/>
          </p:cNvSpPr>
          <p:nvPr>
            <p:ph type="ctrTitle"/>
          </p:nvPr>
        </p:nvSpPr>
        <p:spPr>
          <a:xfrm>
            <a:off x="566568" y="588963"/>
            <a:ext cx="7805907" cy="735012"/>
          </a:xfrm>
        </p:spPr>
        <p:txBody>
          <a:bodyPr>
            <a:noAutofit/>
          </a:bodyPr>
          <a:lstStyle/>
          <a:p>
            <a:r>
              <a:rPr lang="en-US" sz="3600" dirty="0"/>
              <a:t>Advantages over </a:t>
            </a:r>
            <a:r>
              <a:rPr lang="en-US" sz="3600" dirty="0" err="1"/>
              <a:t>dbms</a:t>
            </a:r>
            <a:br>
              <a:rPr lang="en-US" sz="3600" dirty="0"/>
            </a:br>
            <a:endParaRPr lang="en-US" sz="3600" dirty="0"/>
          </a:p>
        </p:txBody>
      </p:sp>
      <p:sp>
        <p:nvSpPr>
          <p:cNvPr id="3" name="Subtitle 2">
            <a:extLst>
              <a:ext uri="{FF2B5EF4-FFF2-40B4-BE49-F238E27FC236}">
                <a16:creationId xmlns:a16="http://schemas.microsoft.com/office/drawing/2014/main" id="{510789D4-D1FF-4A14-BA1D-76EDC7FFFBE9}"/>
              </a:ext>
            </a:extLst>
          </p:cNvPr>
          <p:cNvSpPr>
            <a:spLocks noGrp="1"/>
          </p:cNvSpPr>
          <p:nvPr>
            <p:ph type="subTitle" idx="1"/>
          </p:nvPr>
        </p:nvSpPr>
        <p:spPr>
          <a:xfrm>
            <a:off x="1274193" y="1211263"/>
            <a:ext cx="9001462" cy="1208087"/>
          </a:xfrm>
        </p:spPr>
        <p:txBody>
          <a:bodyPr>
            <a:normAutofit fontScale="70000" lnSpcReduction="20000"/>
          </a:bodyPr>
          <a:lstStyle/>
          <a:p>
            <a:r>
              <a:rPr lang="en-US" dirty="0"/>
              <a:t>Full-text search systems excel at quickly and efficiently searching large volumes of text. This could include unstructured data like a Word document or semi-structured content like HTML web pages which have some structure and metadata, but mostly an abundance </a:t>
            </a:r>
          </a:p>
        </p:txBody>
      </p:sp>
      <p:sp>
        <p:nvSpPr>
          <p:cNvPr id="10" name="Half Frame 9">
            <a:extLst>
              <a:ext uri="{FF2B5EF4-FFF2-40B4-BE49-F238E27FC236}">
                <a16:creationId xmlns:a16="http://schemas.microsoft.com/office/drawing/2014/main" id="{E69C5F66-E1C8-4CB6-BCE0-76B26DC38A57}"/>
              </a:ext>
            </a:extLst>
          </p:cNvPr>
          <p:cNvSpPr/>
          <p:nvPr/>
        </p:nvSpPr>
        <p:spPr>
          <a:xfrm>
            <a:off x="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1" name="Half Frame 10">
            <a:extLst>
              <a:ext uri="{FF2B5EF4-FFF2-40B4-BE49-F238E27FC236}">
                <a16:creationId xmlns:a16="http://schemas.microsoft.com/office/drawing/2014/main" id="{80A711E4-1AF2-4FF5-8AC1-75FFBCEFCFC9}"/>
              </a:ext>
            </a:extLst>
          </p:cNvPr>
          <p:cNvSpPr/>
          <p:nvPr/>
        </p:nvSpPr>
        <p:spPr>
          <a:xfrm rot="10800000" flipV="1">
            <a:off x="1204108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16" name="Graphic 15" descr="Presentation with bar chart">
            <a:extLst>
              <a:ext uri="{FF2B5EF4-FFF2-40B4-BE49-F238E27FC236}">
                <a16:creationId xmlns:a16="http://schemas.microsoft.com/office/drawing/2014/main" id="{08FA4717-8182-4260-9AB5-3B9E09D358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8928" y="113190"/>
            <a:ext cx="642152" cy="642152"/>
          </a:xfrm>
          <a:prstGeom prst="rect">
            <a:avLst/>
          </a:prstGeom>
        </p:spPr>
      </p:pic>
      <p:graphicFrame>
        <p:nvGraphicFramePr>
          <p:cNvPr id="5" name="Diagram 4">
            <a:extLst>
              <a:ext uri="{FF2B5EF4-FFF2-40B4-BE49-F238E27FC236}">
                <a16:creationId xmlns:a16="http://schemas.microsoft.com/office/drawing/2014/main" id="{8E1E613B-3C4D-4E82-8693-3A0DD6F77C5B}"/>
              </a:ext>
            </a:extLst>
          </p:cNvPr>
          <p:cNvGraphicFramePr/>
          <p:nvPr>
            <p:extLst>
              <p:ext uri="{D42A27DB-BD31-4B8C-83A1-F6EECF244321}">
                <p14:modId xmlns:p14="http://schemas.microsoft.com/office/powerpoint/2010/main" val="3978861373"/>
              </p:ext>
            </p:extLst>
          </p:nvPr>
        </p:nvGraphicFramePr>
        <p:xfrm>
          <a:off x="2111375" y="2554286"/>
          <a:ext cx="7969250" cy="37242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Half Frame 11">
            <a:extLst>
              <a:ext uri="{FF2B5EF4-FFF2-40B4-BE49-F238E27FC236}">
                <a16:creationId xmlns:a16="http://schemas.microsoft.com/office/drawing/2014/main" id="{CE6FB339-055A-440E-9084-199EA143A078}"/>
              </a:ext>
            </a:extLst>
          </p:cNvPr>
          <p:cNvSpPr/>
          <p:nvPr/>
        </p:nvSpPr>
        <p:spPr>
          <a:xfrm>
            <a:off x="0" y="0"/>
            <a:ext cx="150920" cy="6858000"/>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3" name="Half Frame 12">
            <a:extLst>
              <a:ext uri="{FF2B5EF4-FFF2-40B4-BE49-F238E27FC236}">
                <a16:creationId xmlns:a16="http://schemas.microsoft.com/office/drawing/2014/main" id="{95CC4807-7F66-428C-A7E8-4CBBC62EAF0B}"/>
              </a:ext>
            </a:extLst>
          </p:cNvPr>
          <p:cNvSpPr/>
          <p:nvPr/>
        </p:nvSpPr>
        <p:spPr>
          <a:xfrm rot="10800000" flipV="1">
            <a:off x="12041080" y="0"/>
            <a:ext cx="150920" cy="6924675"/>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15" name="Graphic 14" descr="Presentation with bar chart">
            <a:extLst>
              <a:ext uri="{FF2B5EF4-FFF2-40B4-BE49-F238E27FC236}">
                <a16:creationId xmlns:a16="http://schemas.microsoft.com/office/drawing/2014/main" id="{98C26D3E-5569-4264-B3C0-16F917688C7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398928" y="159228"/>
            <a:ext cx="642152" cy="642152"/>
          </a:xfrm>
          <a:prstGeom prst="rect">
            <a:avLst/>
          </a:prstGeom>
        </p:spPr>
      </p:pic>
    </p:spTree>
    <p:extLst>
      <p:ext uri="{BB962C8B-B14F-4D97-AF65-F5344CB8AC3E}">
        <p14:creationId xmlns:p14="http://schemas.microsoft.com/office/powerpoint/2010/main" val="375382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7502-D147-4AA5-84FB-4705A8F4C264}"/>
              </a:ext>
            </a:extLst>
          </p:cNvPr>
          <p:cNvSpPr>
            <a:spLocks noGrp="1"/>
          </p:cNvSpPr>
          <p:nvPr>
            <p:ph type="ctrTitle"/>
          </p:nvPr>
        </p:nvSpPr>
        <p:spPr>
          <a:xfrm>
            <a:off x="966619" y="352603"/>
            <a:ext cx="5862806" cy="373062"/>
          </a:xfrm>
        </p:spPr>
        <p:txBody>
          <a:bodyPr>
            <a:noAutofit/>
          </a:bodyPr>
          <a:lstStyle/>
          <a:p>
            <a:r>
              <a:rPr lang="en-US" sz="3600" dirty="0"/>
              <a:t>Disadvantages</a:t>
            </a:r>
          </a:p>
        </p:txBody>
      </p:sp>
      <p:sp>
        <p:nvSpPr>
          <p:cNvPr id="3" name="Subtitle 2">
            <a:extLst>
              <a:ext uri="{FF2B5EF4-FFF2-40B4-BE49-F238E27FC236}">
                <a16:creationId xmlns:a16="http://schemas.microsoft.com/office/drawing/2014/main" id="{510789D4-D1FF-4A14-BA1D-76EDC7FFFBE9}"/>
              </a:ext>
            </a:extLst>
          </p:cNvPr>
          <p:cNvSpPr>
            <a:spLocks noGrp="1"/>
          </p:cNvSpPr>
          <p:nvPr>
            <p:ph type="subTitle" idx="1"/>
          </p:nvPr>
        </p:nvSpPr>
        <p:spPr/>
        <p:txBody>
          <a:bodyPr/>
          <a:lstStyle/>
          <a:p>
            <a:endParaRPr lang="en-US" dirty="0"/>
          </a:p>
        </p:txBody>
      </p:sp>
      <p:sp>
        <p:nvSpPr>
          <p:cNvPr id="10" name="Half Frame 9">
            <a:extLst>
              <a:ext uri="{FF2B5EF4-FFF2-40B4-BE49-F238E27FC236}">
                <a16:creationId xmlns:a16="http://schemas.microsoft.com/office/drawing/2014/main" id="{E69C5F66-E1C8-4CB6-BCE0-76B26DC38A57}"/>
              </a:ext>
            </a:extLst>
          </p:cNvPr>
          <p:cNvSpPr/>
          <p:nvPr/>
        </p:nvSpPr>
        <p:spPr>
          <a:xfrm>
            <a:off x="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1" name="Half Frame 10">
            <a:extLst>
              <a:ext uri="{FF2B5EF4-FFF2-40B4-BE49-F238E27FC236}">
                <a16:creationId xmlns:a16="http://schemas.microsoft.com/office/drawing/2014/main" id="{80A711E4-1AF2-4FF5-8AC1-75FFBCEFCFC9}"/>
              </a:ext>
            </a:extLst>
          </p:cNvPr>
          <p:cNvSpPr/>
          <p:nvPr/>
        </p:nvSpPr>
        <p:spPr>
          <a:xfrm rot="10800000" flipV="1">
            <a:off x="1204108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16" name="Graphic 15" descr="Presentation with bar chart">
            <a:extLst>
              <a:ext uri="{FF2B5EF4-FFF2-40B4-BE49-F238E27FC236}">
                <a16:creationId xmlns:a16="http://schemas.microsoft.com/office/drawing/2014/main" id="{08FA4717-8182-4260-9AB5-3B9E09D358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8928" y="113190"/>
            <a:ext cx="642152" cy="642152"/>
          </a:xfrm>
          <a:prstGeom prst="rect">
            <a:avLst/>
          </a:prstGeom>
        </p:spPr>
      </p:pic>
      <p:pic>
        <p:nvPicPr>
          <p:cNvPr id="7" name="Graphic 6" descr="Presentation with bar chart">
            <a:extLst>
              <a:ext uri="{FF2B5EF4-FFF2-40B4-BE49-F238E27FC236}">
                <a16:creationId xmlns:a16="http://schemas.microsoft.com/office/drawing/2014/main" id="{F3A02B30-DB62-4F73-8918-FEF95BBBAB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8928" y="113190"/>
            <a:ext cx="642152" cy="642152"/>
          </a:xfrm>
          <a:prstGeom prst="rect">
            <a:avLst/>
          </a:prstGeom>
        </p:spPr>
      </p:pic>
      <p:sp>
        <p:nvSpPr>
          <p:cNvPr id="8" name="Half Frame 7">
            <a:extLst>
              <a:ext uri="{FF2B5EF4-FFF2-40B4-BE49-F238E27FC236}">
                <a16:creationId xmlns:a16="http://schemas.microsoft.com/office/drawing/2014/main" id="{C388B294-FDA9-4434-9D3B-4AEAE810715B}"/>
              </a:ext>
            </a:extLst>
          </p:cNvPr>
          <p:cNvSpPr/>
          <p:nvPr/>
        </p:nvSpPr>
        <p:spPr>
          <a:xfrm rot="10800000" flipV="1">
            <a:off x="12041080" y="0"/>
            <a:ext cx="150920" cy="6924675"/>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9" name="Half Frame 8">
            <a:extLst>
              <a:ext uri="{FF2B5EF4-FFF2-40B4-BE49-F238E27FC236}">
                <a16:creationId xmlns:a16="http://schemas.microsoft.com/office/drawing/2014/main" id="{5CA2BB70-5587-4F8C-AD47-0FFF1D2E3CF4}"/>
              </a:ext>
            </a:extLst>
          </p:cNvPr>
          <p:cNvSpPr/>
          <p:nvPr/>
        </p:nvSpPr>
        <p:spPr>
          <a:xfrm>
            <a:off x="0" y="0"/>
            <a:ext cx="150920" cy="6858000"/>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graphicFrame>
        <p:nvGraphicFramePr>
          <p:cNvPr id="4" name="Diagram 3">
            <a:extLst>
              <a:ext uri="{FF2B5EF4-FFF2-40B4-BE49-F238E27FC236}">
                <a16:creationId xmlns:a16="http://schemas.microsoft.com/office/drawing/2014/main" id="{16CB7CB9-C2AD-4AB1-901F-2F9C79F79777}"/>
              </a:ext>
            </a:extLst>
          </p:cNvPr>
          <p:cNvGraphicFramePr/>
          <p:nvPr>
            <p:extLst>
              <p:ext uri="{D42A27DB-BD31-4B8C-83A1-F6EECF244321}">
                <p14:modId xmlns:p14="http://schemas.microsoft.com/office/powerpoint/2010/main" val="3199081493"/>
              </p:ext>
            </p:extLst>
          </p:nvPr>
        </p:nvGraphicFramePr>
        <p:xfrm>
          <a:off x="2032000" y="981075"/>
          <a:ext cx="8128000" cy="515725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38482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7502-D147-4AA5-84FB-4705A8F4C264}"/>
              </a:ext>
            </a:extLst>
          </p:cNvPr>
          <p:cNvSpPr>
            <a:spLocks noGrp="1"/>
          </p:cNvSpPr>
          <p:nvPr>
            <p:ph type="ctrTitle"/>
          </p:nvPr>
        </p:nvSpPr>
        <p:spPr>
          <a:xfrm>
            <a:off x="1640993" y="884238"/>
            <a:ext cx="9001462" cy="2387600"/>
          </a:xfrm>
        </p:spPr>
        <p:txBody>
          <a:bodyPr/>
          <a:lstStyle/>
          <a:p>
            <a:endParaRPr lang="en-US" dirty="0"/>
          </a:p>
        </p:txBody>
      </p:sp>
      <p:sp>
        <p:nvSpPr>
          <p:cNvPr id="3" name="Subtitle 2">
            <a:extLst>
              <a:ext uri="{FF2B5EF4-FFF2-40B4-BE49-F238E27FC236}">
                <a16:creationId xmlns:a16="http://schemas.microsoft.com/office/drawing/2014/main" id="{510789D4-D1FF-4A14-BA1D-76EDC7FFFBE9}"/>
              </a:ext>
            </a:extLst>
          </p:cNvPr>
          <p:cNvSpPr>
            <a:spLocks noGrp="1"/>
          </p:cNvSpPr>
          <p:nvPr>
            <p:ph type="subTitle" idx="1"/>
          </p:nvPr>
        </p:nvSpPr>
        <p:spPr/>
        <p:txBody>
          <a:bodyPr/>
          <a:lstStyle/>
          <a:p>
            <a:endParaRPr lang="en-US"/>
          </a:p>
        </p:txBody>
      </p:sp>
      <p:sp>
        <p:nvSpPr>
          <p:cNvPr id="10" name="Half Frame 9">
            <a:extLst>
              <a:ext uri="{FF2B5EF4-FFF2-40B4-BE49-F238E27FC236}">
                <a16:creationId xmlns:a16="http://schemas.microsoft.com/office/drawing/2014/main" id="{E69C5F66-E1C8-4CB6-BCE0-76B26DC38A57}"/>
              </a:ext>
            </a:extLst>
          </p:cNvPr>
          <p:cNvSpPr/>
          <p:nvPr/>
        </p:nvSpPr>
        <p:spPr>
          <a:xfrm>
            <a:off x="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1" name="Half Frame 10">
            <a:extLst>
              <a:ext uri="{FF2B5EF4-FFF2-40B4-BE49-F238E27FC236}">
                <a16:creationId xmlns:a16="http://schemas.microsoft.com/office/drawing/2014/main" id="{80A711E4-1AF2-4FF5-8AC1-75FFBCEFCFC9}"/>
              </a:ext>
            </a:extLst>
          </p:cNvPr>
          <p:cNvSpPr/>
          <p:nvPr/>
        </p:nvSpPr>
        <p:spPr>
          <a:xfrm rot="10800000" flipV="1">
            <a:off x="1204108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16" name="Graphic 15" descr="Presentation with bar chart">
            <a:extLst>
              <a:ext uri="{FF2B5EF4-FFF2-40B4-BE49-F238E27FC236}">
                <a16:creationId xmlns:a16="http://schemas.microsoft.com/office/drawing/2014/main" id="{08FA4717-8182-4260-9AB5-3B9E09D358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8928" y="113190"/>
            <a:ext cx="642152" cy="642152"/>
          </a:xfrm>
          <a:prstGeom prst="rect">
            <a:avLst/>
          </a:prstGeom>
        </p:spPr>
      </p:pic>
      <p:pic>
        <p:nvPicPr>
          <p:cNvPr id="7" name="Graphic 6" descr="Presentation with bar chart">
            <a:extLst>
              <a:ext uri="{FF2B5EF4-FFF2-40B4-BE49-F238E27FC236}">
                <a16:creationId xmlns:a16="http://schemas.microsoft.com/office/drawing/2014/main" id="{F3A02B30-DB62-4F73-8918-FEF95BBBAB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8928" y="113190"/>
            <a:ext cx="642152" cy="642152"/>
          </a:xfrm>
          <a:prstGeom prst="rect">
            <a:avLst/>
          </a:prstGeom>
        </p:spPr>
      </p:pic>
      <p:sp>
        <p:nvSpPr>
          <p:cNvPr id="8" name="Half Frame 7">
            <a:extLst>
              <a:ext uri="{FF2B5EF4-FFF2-40B4-BE49-F238E27FC236}">
                <a16:creationId xmlns:a16="http://schemas.microsoft.com/office/drawing/2014/main" id="{C388B294-FDA9-4434-9D3B-4AEAE810715B}"/>
              </a:ext>
            </a:extLst>
          </p:cNvPr>
          <p:cNvSpPr/>
          <p:nvPr/>
        </p:nvSpPr>
        <p:spPr>
          <a:xfrm rot="10800000" flipV="1">
            <a:off x="12041080" y="0"/>
            <a:ext cx="150920" cy="6924675"/>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9" name="Half Frame 8">
            <a:extLst>
              <a:ext uri="{FF2B5EF4-FFF2-40B4-BE49-F238E27FC236}">
                <a16:creationId xmlns:a16="http://schemas.microsoft.com/office/drawing/2014/main" id="{5CA2BB70-5587-4F8C-AD47-0FFF1D2E3CF4}"/>
              </a:ext>
            </a:extLst>
          </p:cNvPr>
          <p:cNvSpPr/>
          <p:nvPr/>
        </p:nvSpPr>
        <p:spPr>
          <a:xfrm>
            <a:off x="0" y="0"/>
            <a:ext cx="150920" cy="6858000"/>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20401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7502-D147-4AA5-84FB-4705A8F4C264}"/>
              </a:ext>
            </a:extLst>
          </p:cNvPr>
          <p:cNvSpPr>
            <a:spLocks noGrp="1"/>
          </p:cNvSpPr>
          <p:nvPr>
            <p:ph type="ctrTitle"/>
          </p:nvPr>
        </p:nvSpPr>
        <p:spPr>
          <a:xfrm>
            <a:off x="1640993" y="884238"/>
            <a:ext cx="9001462" cy="2387600"/>
          </a:xfrm>
        </p:spPr>
        <p:txBody>
          <a:bodyPr/>
          <a:lstStyle/>
          <a:p>
            <a:endParaRPr lang="en-US" dirty="0"/>
          </a:p>
        </p:txBody>
      </p:sp>
      <p:sp>
        <p:nvSpPr>
          <p:cNvPr id="3" name="Subtitle 2">
            <a:extLst>
              <a:ext uri="{FF2B5EF4-FFF2-40B4-BE49-F238E27FC236}">
                <a16:creationId xmlns:a16="http://schemas.microsoft.com/office/drawing/2014/main" id="{510789D4-D1FF-4A14-BA1D-76EDC7FFFBE9}"/>
              </a:ext>
            </a:extLst>
          </p:cNvPr>
          <p:cNvSpPr>
            <a:spLocks noGrp="1"/>
          </p:cNvSpPr>
          <p:nvPr>
            <p:ph type="subTitle" idx="1"/>
          </p:nvPr>
        </p:nvSpPr>
        <p:spPr/>
        <p:txBody>
          <a:bodyPr/>
          <a:lstStyle/>
          <a:p>
            <a:endParaRPr lang="en-US"/>
          </a:p>
        </p:txBody>
      </p:sp>
      <p:sp>
        <p:nvSpPr>
          <p:cNvPr id="10" name="Half Frame 9">
            <a:extLst>
              <a:ext uri="{FF2B5EF4-FFF2-40B4-BE49-F238E27FC236}">
                <a16:creationId xmlns:a16="http://schemas.microsoft.com/office/drawing/2014/main" id="{E69C5F66-E1C8-4CB6-BCE0-76B26DC38A57}"/>
              </a:ext>
            </a:extLst>
          </p:cNvPr>
          <p:cNvSpPr/>
          <p:nvPr/>
        </p:nvSpPr>
        <p:spPr>
          <a:xfrm>
            <a:off x="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1" name="Half Frame 10">
            <a:extLst>
              <a:ext uri="{FF2B5EF4-FFF2-40B4-BE49-F238E27FC236}">
                <a16:creationId xmlns:a16="http://schemas.microsoft.com/office/drawing/2014/main" id="{80A711E4-1AF2-4FF5-8AC1-75FFBCEFCFC9}"/>
              </a:ext>
            </a:extLst>
          </p:cNvPr>
          <p:cNvSpPr/>
          <p:nvPr/>
        </p:nvSpPr>
        <p:spPr>
          <a:xfrm rot="10800000" flipV="1">
            <a:off x="1204108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16" name="Graphic 15" descr="Presentation with bar chart">
            <a:extLst>
              <a:ext uri="{FF2B5EF4-FFF2-40B4-BE49-F238E27FC236}">
                <a16:creationId xmlns:a16="http://schemas.microsoft.com/office/drawing/2014/main" id="{08FA4717-8182-4260-9AB5-3B9E09D358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8928" y="113190"/>
            <a:ext cx="642152" cy="642152"/>
          </a:xfrm>
          <a:prstGeom prst="rect">
            <a:avLst/>
          </a:prstGeom>
        </p:spPr>
      </p:pic>
      <p:pic>
        <p:nvPicPr>
          <p:cNvPr id="7" name="Graphic 6" descr="Presentation with bar chart">
            <a:extLst>
              <a:ext uri="{FF2B5EF4-FFF2-40B4-BE49-F238E27FC236}">
                <a16:creationId xmlns:a16="http://schemas.microsoft.com/office/drawing/2014/main" id="{F3A02B30-DB62-4F73-8918-FEF95BBBAB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8928" y="113190"/>
            <a:ext cx="642152" cy="642152"/>
          </a:xfrm>
          <a:prstGeom prst="rect">
            <a:avLst/>
          </a:prstGeom>
        </p:spPr>
      </p:pic>
      <p:sp>
        <p:nvSpPr>
          <p:cNvPr id="8" name="Half Frame 7">
            <a:extLst>
              <a:ext uri="{FF2B5EF4-FFF2-40B4-BE49-F238E27FC236}">
                <a16:creationId xmlns:a16="http://schemas.microsoft.com/office/drawing/2014/main" id="{C388B294-FDA9-4434-9D3B-4AEAE810715B}"/>
              </a:ext>
            </a:extLst>
          </p:cNvPr>
          <p:cNvSpPr/>
          <p:nvPr/>
        </p:nvSpPr>
        <p:spPr>
          <a:xfrm rot="10800000" flipV="1">
            <a:off x="12041080" y="0"/>
            <a:ext cx="150920" cy="6924675"/>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9" name="Half Frame 8">
            <a:extLst>
              <a:ext uri="{FF2B5EF4-FFF2-40B4-BE49-F238E27FC236}">
                <a16:creationId xmlns:a16="http://schemas.microsoft.com/office/drawing/2014/main" id="{5CA2BB70-5587-4F8C-AD47-0FFF1D2E3CF4}"/>
              </a:ext>
            </a:extLst>
          </p:cNvPr>
          <p:cNvSpPr/>
          <p:nvPr/>
        </p:nvSpPr>
        <p:spPr>
          <a:xfrm>
            <a:off x="0" y="0"/>
            <a:ext cx="150920" cy="6858000"/>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11538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7502-D147-4AA5-84FB-4705A8F4C264}"/>
              </a:ext>
            </a:extLst>
          </p:cNvPr>
          <p:cNvSpPr>
            <a:spLocks noGrp="1"/>
          </p:cNvSpPr>
          <p:nvPr>
            <p:ph type="ctrTitle"/>
          </p:nvPr>
        </p:nvSpPr>
        <p:spPr>
          <a:xfrm>
            <a:off x="793072" y="235955"/>
            <a:ext cx="4311009" cy="790413"/>
          </a:xfrm>
        </p:spPr>
        <p:txBody>
          <a:bodyPr>
            <a:normAutofit/>
          </a:bodyPr>
          <a:lstStyle/>
          <a:p>
            <a:r>
              <a:rPr lang="en-US" sz="3600" dirty="0"/>
              <a:t>OVERVIEW</a:t>
            </a:r>
          </a:p>
        </p:txBody>
      </p:sp>
      <p:sp>
        <p:nvSpPr>
          <p:cNvPr id="3" name="Subtitle 2">
            <a:extLst>
              <a:ext uri="{FF2B5EF4-FFF2-40B4-BE49-F238E27FC236}">
                <a16:creationId xmlns:a16="http://schemas.microsoft.com/office/drawing/2014/main" id="{510789D4-D1FF-4A14-BA1D-76EDC7FFFBE9}"/>
              </a:ext>
            </a:extLst>
          </p:cNvPr>
          <p:cNvSpPr>
            <a:spLocks noGrp="1"/>
          </p:cNvSpPr>
          <p:nvPr>
            <p:ph type="subTitle" idx="1"/>
          </p:nvPr>
        </p:nvSpPr>
        <p:spPr>
          <a:xfrm>
            <a:off x="1595269" y="1530220"/>
            <a:ext cx="9001462" cy="3727580"/>
          </a:xfrm>
        </p:spPr>
        <p:txBody>
          <a:bodyPr>
            <a:normAutofit fontScale="85000" lnSpcReduction="10000"/>
          </a:bodyPr>
          <a:lstStyle/>
          <a:p>
            <a:pPr marL="342900" indent="-342900" algn="l">
              <a:buFont typeface="Arial" panose="020B0604020202020204" pitchFamily="34" charset="0"/>
              <a:buChar char="•"/>
            </a:pPr>
            <a:r>
              <a:rPr lang="en-US" dirty="0"/>
              <a:t>Hibernate Search is a full text search engine.</a:t>
            </a:r>
          </a:p>
          <a:p>
            <a:pPr marL="342900" indent="-342900" algn="l">
              <a:buFont typeface="Arial" panose="020B0604020202020204" pitchFamily="34" charset="0"/>
              <a:buChar char="•"/>
            </a:pPr>
            <a:r>
              <a:rPr lang="en-US" dirty="0"/>
              <a:t>In a full-text search, a search engine examines all of the words in every stored document as it tries to match search criteria specified by the user.</a:t>
            </a:r>
          </a:p>
          <a:p>
            <a:pPr marL="342900" indent="-342900" algn="l">
              <a:buFont typeface="Arial" panose="020B0604020202020204" pitchFamily="34" charset="0"/>
              <a:buChar char="•"/>
            </a:pPr>
            <a:r>
              <a:rPr lang="en-US" dirty="0"/>
              <a:t>Apache Lucene is a powerful full text search engine by itself. However Lucene suffers several mismatches when dealing with database entities. </a:t>
            </a:r>
          </a:p>
          <a:p>
            <a:pPr marL="342900" indent="-342900" algn="l">
              <a:buFont typeface="Arial" panose="020B0604020202020204" pitchFamily="34" charset="0"/>
              <a:buChar char="•"/>
            </a:pPr>
            <a:r>
              <a:rPr lang="en-US" dirty="0"/>
              <a:t>Using Hibernate ORM to persist with database entities and using Elastic Search/Apache Lucene for Indexing + Searching constitutes Hibernate Search which creates a comprehensive search engine devoid of mismatching issues.</a:t>
            </a:r>
          </a:p>
          <a:p>
            <a:endParaRPr lang="en-US" dirty="0"/>
          </a:p>
          <a:p>
            <a:endParaRPr lang="en-US" dirty="0"/>
          </a:p>
        </p:txBody>
      </p:sp>
      <p:sp>
        <p:nvSpPr>
          <p:cNvPr id="10" name="Half Frame 9">
            <a:extLst>
              <a:ext uri="{FF2B5EF4-FFF2-40B4-BE49-F238E27FC236}">
                <a16:creationId xmlns:a16="http://schemas.microsoft.com/office/drawing/2014/main" id="{E69C5F66-E1C8-4CB6-BCE0-76B26DC38A57}"/>
              </a:ext>
            </a:extLst>
          </p:cNvPr>
          <p:cNvSpPr/>
          <p:nvPr/>
        </p:nvSpPr>
        <p:spPr>
          <a:xfrm>
            <a:off x="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1" name="Half Frame 10">
            <a:extLst>
              <a:ext uri="{FF2B5EF4-FFF2-40B4-BE49-F238E27FC236}">
                <a16:creationId xmlns:a16="http://schemas.microsoft.com/office/drawing/2014/main" id="{80A711E4-1AF2-4FF5-8AC1-75FFBCEFCFC9}"/>
              </a:ext>
            </a:extLst>
          </p:cNvPr>
          <p:cNvSpPr/>
          <p:nvPr/>
        </p:nvSpPr>
        <p:spPr>
          <a:xfrm rot="10800000" flipV="1">
            <a:off x="1204108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16" name="Graphic 15" descr="Presentation with bar chart">
            <a:extLst>
              <a:ext uri="{FF2B5EF4-FFF2-40B4-BE49-F238E27FC236}">
                <a16:creationId xmlns:a16="http://schemas.microsoft.com/office/drawing/2014/main" id="{08FA4717-8182-4260-9AB5-3B9E09D358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8928" y="113190"/>
            <a:ext cx="642152" cy="642152"/>
          </a:xfrm>
          <a:prstGeom prst="rect">
            <a:avLst/>
          </a:prstGeom>
        </p:spPr>
      </p:pic>
      <p:pic>
        <p:nvPicPr>
          <p:cNvPr id="7" name="Graphic 6" descr="Presentation with bar chart">
            <a:extLst>
              <a:ext uri="{FF2B5EF4-FFF2-40B4-BE49-F238E27FC236}">
                <a16:creationId xmlns:a16="http://schemas.microsoft.com/office/drawing/2014/main" id="{F3A02B30-DB62-4F73-8918-FEF95BBBAB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8928" y="113190"/>
            <a:ext cx="642152" cy="642152"/>
          </a:xfrm>
          <a:prstGeom prst="rect">
            <a:avLst/>
          </a:prstGeom>
        </p:spPr>
      </p:pic>
      <p:sp>
        <p:nvSpPr>
          <p:cNvPr id="8" name="Half Frame 7">
            <a:extLst>
              <a:ext uri="{FF2B5EF4-FFF2-40B4-BE49-F238E27FC236}">
                <a16:creationId xmlns:a16="http://schemas.microsoft.com/office/drawing/2014/main" id="{C388B294-FDA9-4434-9D3B-4AEAE810715B}"/>
              </a:ext>
            </a:extLst>
          </p:cNvPr>
          <p:cNvSpPr/>
          <p:nvPr/>
        </p:nvSpPr>
        <p:spPr>
          <a:xfrm rot="10800000" flipV="1">
            <a:off x="12041080" y="0"/>
            <a:ext cx="150920" cy="6924675"/>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9" name="Half Frame 8">
            <a:extLst>
              <a:ext uri="{FF2B5EF4-FFF2-40B4-BE49-F238E27FC236}">
                <a16:creationId xmlns:a16="http://schemas.microsoft.com/office/drawing/2014/main" id="{5CA2BB70-5587-4F8C-AD47-0FFF1D2E3CF4}"/>
              </a:ext>
            </a:extLst>
          </p:cNvPr>
          <p:cNvSpPr/>
          <p:nvPr/>
        </p:nvSpPr>
        <p:spPr>
          <a:xfrm>
            <a:off x="0" y="0"/>
            <a:ext cx="150920" cy="6858000"/>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21807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7502-D147-4AA5-84FB-4705A8F4C264}"/>
              </a:ext>
            </a:extLst>
          </p:cNvPr>
          <p:cNvSpPr>
            <a:spLocks noGrp="1"/>
          </p:cNvSpPr>
          <p:nvPr>
            <p:ph type="ctrTitle"/>
          </p:nvPr>
        </p:nvSpPr>
        <p:spPr>
          <a:xfrm>
            <a:off x="1640993" y="884238"/>
            <a:ext cx="9001462" cy="2387600"/>
          </a:xfrm>
        </p:spPr>
        <p:txBody>
          <a:bodyPr/>
          <a:lstStyle/>
          <a:p>
            <a:endParaRPr lang="en-US" dirty="0"/>
          </a:p>
        </p:txBody>
      </p:sp>
      <p:sp>
        <p:nvSpPr>
          <p:cNvPr id="3" name="Subtitle 2">
            <a:extLst>
              <a:ext uri="{FF2B5EF4-FFF2-40B4-BE49-F238E27FC236}">
                <a16:creationId xmlns:a16="http://schemas.microsoft.com/office/drawing/2014/main" id="{510789D4-D1FF-4A14-BA1D-76EDC7FFFBE9}"/>
              </a:ext>
            </a:extLst>
          </p:cNvPr>
          <p:cNvSpPr>
            <a:spLocks noGrp="1"/>
          </p:cNvSpPr>
          <p:nvPr>
            <p:ph type="subTitle" idx="1"/>
          </p:nvPr>
        </p:nvSpPr>
        <p:spPr/>
        <p:txBody>
          <a:bodyPr/>
          <a:lstStyle/>
          <a:p>
            <a:endParaRPr lang="en-US"/>
          </a:p>
        </p:txBody>
      </p:sp>
      <p:sp>
        <p:nvSpPr>
          <p:cNvPr id="10" name="Half Frame 9">
            <a:extLst>
              <a:ext uri="{FF2B5EF4-FFF2-40B4-BE49-F238E27FC236}">
                <a16:creationId xmlns:a16="http://schemas.microsoft.com/office/drawing/2014/main" id="{E69C5F66-E1C8-4CB6-BCE0-76B26DC38A57}"/>
              </a:ext>
            </a:extLst>
          </p:cNvPr>
          <p:cNvSpPr/>
          <p:nvPr/>
        </p:nvSpPr>
        <p:spPr>
          <a:xfrm>
            <a:off x="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1" name="Half Frame 10">
            <a:extLst>
              <a:ext uri="{FF2B5EF4-FFF2-40B4-BE49-F238E27FC236}">
                <a16:creationId xmlns:a16="http://schemas.microsoft.com/office/drawing/2014/main" id="{80A711E4-1AF2-4FF5-8AC1-75FFBCEFCFC9}"/>
              </a:ext>
            </a:extLst>
          </p:cNvPr>
          <p:cNvSpPr/>
          <p:nvPr/>
        </p:nvSpPr>
        <p:spPr>
          <a:xfrm rot="10800000" flipV="1">
            <a:off x="1204108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16" name="Graphic 15" descr="Presentation with bar chart">
            <a:extLst>
              <a:ext uri="{FF2B5EF4-FFF2-40B4-BE49-F238E27FC236}">
                <a16:creationId xmlns:a16="http://schemas.microsoft.com/office/drawing/2014/main" id="{08FA4717-8182-4260-9AB5-3B9E09D358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8928" y="113190"/>
            <a:ext cx="642152" cy="642152"/>
          </a:xfrm>
          <a:prstGeom prst="rect">
            <a:avLst/>
          </a:prstGeom>
        </p:spPr>
      </p:pic>
      <p:pic>
        <p:nvPicPr>
          <p:cNvPr id="7" name="Graphic 6" descr="Presentation with bar chart">
            <a:extLst>
              <a:ext uri="{FF2B5EF4-FFF2-40B4-BE49-F238E27FC236}">
                <a16:creationId xmlns:a16="http://schemas.microsoft.com/office/drawing/2014/main" id="{F3A02B30-DB62-4F73-8918-FEF95BBBAB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8928" y="113190"/>
            <a:ext cx="642152" cy="642152"/>
          </a:xfrm>
          <a:prstGeom prst="rect">
            <a:avLst/>
          </a:prstGeom>
        </p:spPr>
      </p:pic>
      <p:sp>
        <p:nvSpPr>
          <p:cNvPr id="8" name="Half Frame 7">
            <a:extLst>
              <a:ext uri="{FF2B5EF4-FFF2-40B4-BE49-F238E27FC236}">
                <a16:creationId xmlns:a16="http://schemas.microsoft.com/office/drawing/2014/main" id="{C388B294-FDA9-4434-9D3B-4AEAE810715B}"/>
              </a:ext>
            </a:extLst>
          </p:cNvPr>
          <p:cNvSpPr/>
          <p:nvPr/>
        </p:nvSpPr>
        <p:spPr>
          <a:xfrm rot="10800000" flipV="1">
            <a:off x="12041080" y="0"/>
            <a:ext cx="150920" cy="6924675"/>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9" name="Half Frame 8">
            <a:extLst>
              <a:ext uri="{FF2B5EF4-FFF2-40B4-BE49-F238E27FC236}">
                <a16:creationId xmlns:a16="http://schemas.microsoft.com/office/drawing/2014/main" id="{5CA2BB70-5587-4F8C-AD47-0FFF1D2E3CF4}"/>
              </a:ext>
            </a:extLst>
          </p:cNvPr>
          <p:cNvSpPr/>
          <p:nvPr/>
        </p:nvSpPr>
        <p:spPr>
          <a:xfrm>
            <a:off x="0" y="0"/>
            <a:ext cx="150920" cy="6858000"/>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5003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7502-D147-4AA5-84FB-4705A8F4C264}"/>
              </a:ext>
            </a:extLst>
          </p:cNvPr>
          <p:cNvSpPr>
            <a:spLocks noGrp="1"/>
          </p:cNvSpPr>
          <p:nvPr>
            <p:ph type="ctrTitle"/>
          </p:nvPr>
        </p:nvSpPr>
        <p:spPr>
          <a:xfrm>
            <a:off x="793072" y="142843"/>
            <a:ext cx="5561311" cy="718458"/>
          </a:xfrm>
        </p:spPr>
        <p:txBody>
          <a:bodyPr>
            <a:normAutofit/>
          </a:bodyPr>
          <a:lstStyle/>
          <a:p>
            <a:r>
              <a:rPr lang="en-US" sz="3600" dirty="0"/>
              <a:t>Technology Stack</a:t>
            </a:r>
          </a:p>
        </p:txBody>
      </p:sp>
      <p:sp>
        <p:nvSpPr>
          <p:cNvPr id="3" name="Subtitle 2">
            <a:extLst>
              <a:ext uri="{FF2B5EF4-FFF2-40B4-BE49-F238E27FC236}">
                <a16:creationId xmlns:a16="http://schemas.microsoft.com/office/drawing/2014/main" id="{510789D4-D1FF-4A14-BA1D-76EDC7FFFBE9}"/>
              </a:ext>
            </a:extLst>
          </p:cNvPr>
          <p:cNvSpPr>
            <a:spLocks noGrp="1"/>
          </p:cNvSpPr>
          <p:nvPr>
            <p:ph type="subTitle" idx="1"/>
          </p:nvPr>
        </p:nvSpPr>
        <p:spPr/>
        <p:txBody>
          <a:bodyPr/>
          <a:lstStyle/>
          <a:p>
            <a:endParaRPr lang="en-US" dirty="0"/>
          </a:p>
        </p:txBody>
      </p:sp>
      <p:sp>
        <p:nvSpPr>
          <p:cNvPr id="10" name="Half Frame 9">
            <a:extLst>
              <a:ext uri="{FF2B5EF4-FFF2-40B4-BE49-F238E27FC236}">
                <a16:creationId xmlns:a16="http://schemas.microsoft.com/office/drawing/2014/main" id="{E69C5F66-E1C8-4CB6-BCE0-76B26DC38A57}"/>
              </a:ext>
            </a:extLst>
          </p:cNvPr>
          <p:cNvSpPr/>
          <p:nvPr/>
        </p:nvSpPr>
        <p:spPr>
          <a:xfrm>
            <a:off x="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1" name="Half Frame 10">
            <a:extLst>
              <a:ext uri="{FF2B5EF4-FFF2-40B4-BE49-F238E27FC236}">
                <a16:creationId xmlns:a16="http://schemas.microsoft.com/office/drawing/2014/main" id="{80A711E4-1AF2-4FF5-8AC1-75FFBCEFCFC9}"/>
              </a:ext>
            </a:extLst>
          </p:cNvPr>
          <p:cNvSpPr/>
          <p:nvPr/>
        </p:nvSpPr>
        <p:spPr>
          <a:xfrm rot="10800000" flipV="1">
            <a:off x="1204108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16" name="Graphic 15" descr="Presentation with bar chart">
            <a:extLst>
              <a:ext uri="{FF2B5EF4-FFF2-40B4-BE49-F238E27FC236}">
                <a16:creationId xmlns:a16="http://schemas.microsoft.com/office/drawing/2014/main" id="{08FA4717-8182-4260-9AB5-3B9E09D358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8928" y="113190"/>
            <a:ext cx="642152" cy="642152"/>
          </a:xfrm>
          <a:prstGeom prst="rect">
            <a:avLst/>
          </a:prstGeom>
        </p:spPr>
      </p:pic>
      <p:pic>
        <p:nvPicPr>
          <p:cNvPr id="7" name="Graphic 6" descr="Presentation with bar chart">
            <a:extLst>
              <a:ext uri="{FF2B5EF4-FFF2-40B4-BE49-F238E27FC236}">
                <a16:creationId xmlns:a16="http://schemas.microsoft.com/office/drawing/2014/main" id="{F3A02B30-DB62-4F73-8918-FEF95BBBAB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8928" y="113190"/>
            <a:ext cx="642152" cy="642152"/>
          </a:xfrm>
          <a:prstGeom prst="rect">
            <a:avLst/>
          </a:prstGeom>
        </p:spPr>
      </p:pic>
      <p:sp>
        <p:nvSpPr>
          <p:cNvPr id="8" name="Half Frame 7">
            <a:extLst>
              <a:ext uri="{FF2B5EF4-FFF2-40B4-BE49-F238E27FC236}">
                <a16:creationId xmlns:a16="http://schemas.microsoft.com/office/drawing/2014/main" id="{C388B294-FDA9-4434-9D3B-4AEAE810715B}"/>
              </a:ext>
            </a:extLst>
          </p:cNvPr>
          <p:cNvSpPr/>
          <p:nvPr/>
        </p:nvSpPr>
        <p:spPr>
          <a:xfrm rot="10800000" flipV="1">
            <a:off x="12041080" y="0"/>
            <a:ext cx="150920" cy="6924675"/>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9" name="Half Frame 8">
            <a:extLst>
              <a:ext uri="{FF2B5EF4-FFF2-40B4-BE49-F238E27FC236}">
                <a16:creationId xmlns:a16="http://schemas.microsoft.com/office/drawing/2014/main" id="{5CA2BB70-5587-4F8C-AD47-0FFF1D2E3CF4}"/>
              </a:ext>
            </a:extLst>
          </p:cNvPr>
          <p:cNvSpPr/>
          <p:nvPr/>
        </p:nvSpPr>
        <p:spPr>
          <a:xfrm>
            <a:off x="0" y="0"/>
            <a:ext cx="150920" cy="6858000"/>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graphicFrame>
        <p:nvGraphicFramePr>
          <p:cNvPr id="4" name="Diagram 3">
            <a:extLst>
              <a:ext uri="{FF2B5EF4-FFF2-40B4-BE49-F238E27FC236}">
                <a16:creationId xmlns:a16="http://schemas.microsoft.com/office/drawing/2014/main" id="{8EF3F1FB-43FA-4314-9FB0-F7D81A9B6E49}"/>
              </a:ext>
            </a:extLst>
          </p:cNvPr>
          <p:cNvGraphicFramePr/>
          <p:nvPr>
            <p:extLst>
              <p:ext uri="{D42A27DB-BD31-4B8C-83A1-F6EECF244321}">
                <p14:modId xmlns:p14="http://schemas.microsoft.com/office/powerpoint/2010/main" val="2966060798"/>
              </p:ext>
            </p:extLst>
          </p:nvPr>
        </p:nvGraphicFramePr>
        <p:xfrm>
          <a:off x="2508833" y="991669"/>
          <a:ext cx="6092241" cy="541866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83363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grpId="0" nodeType="clickEffect">
                                  <p:stCondLst>
                                    <p:cond delay="0"/>
                                  </p:stCondLst>
                                  <p:childTnLst>
                                    <p:set>
                                      <p:cBhvr>
                                        <p:cTn id="6" dur="1" fill="hold">
                                          <p:stCondLst>
                                            <p:cond delay="0"/>
                                          </p:stCondLst>
                                        </p:cTn>
                                        <p:tgtEl>
                                          <p:spTgt spid="4">
                                            <p:graphicEl>
                                              <a:dgm id="{AF4DD1D1-6BE2-41B0-871B-FCCDF3BAEA1E}"/>
                                            </p:graphicEl>
                                          </p:spTgt>
                                        </p:tgtEl>
                                        <p:attrNameLst>
                                          <p:attrName>style.visibility</p:attrName>
                                        </p:attrNameLst>
                                      </p:cBhvr>
                                      <p:to>
                                        <p:strVal val="visible"/>
                                      </p:to>
                                    </p:set>
                                    <p:anim calcmode="lin" valueType="num">
                                      <p:cBhvr>
                                        <p:cTn id="7" dur="500" fill="hold"/>
                                        <p:tgtEl>
                                          <p:spTgt spid="4">
                                            <p:graphicEl>
                                              <a:dgm id="{AF4DD1D1-6BE2-41B0-871B-FCCDF3BAEA1E}"/>
                                            </p:graphicEl>
                                          </p:spTgt>
                                        </p:tgtEl>
                                        <p:attrNameLst>
                                          <p:attrName>ppt_w</p:attrName>
                                        </p:attrNameLst>
                                      </p:cBhvr>
                                      <p:tavLst>
                                        <p:tav tm="0">
                                          <p:val>
                                            <p:fltVal val="0"/>
                                          </p:val>
                                        </p:tav>
                                        <p:tav tm="100000">
                                          <p:val>
                                            <p:strVal val="#ppt_w"/>
                                          </p:val>
                                        </p:tav>
                                      </p:tavLst>
                                    </p:anim>
                                    <p:anim calcmode="lin" valueType="num">
                                      <p:cBhvr>
                                        <p:cTn id="8" dur="500" fill="hold"/>
                                        <p:tgtEl>
                                          <p:spTgt spid="4">
                                            <p:graphicEl>
                                              <a:dgm id="{AF4DD1D1-6BE2-41B0-871B-FCCDF3BAEA1E}"/>
                                            </p:graphicEl>
                                          </p:spTgt>
                                        </p:tgtEl>
                                        <p:attrNameLst>
                                          <p:attrName>ppt_h</p:attrName>
                                        </p:attrNameLst>
                                      </p:cBhvr>
                                      <p:tavLst>
                                        <p:tav tm="0">
                                          <p:val>
                                            <p:fltVal val="0"/>
                                          </p:val>
                                        </p:tav>
                                        <p:tav tm="100000">
                                          <p:val>
                                            <p:strVal val="#ppt_h"/>
                                          </p:val>
                                        </p:tav>
                                      </p:tavLst>
                                    </p:anim>
                                    <p:animEffect transition="in" filter="fade">
                                      <p:cBhvr>
                                        <p:cTn id="9" dur="500"/>
                                        <p:tgtEl>
                                          <p:spTgt spid="4">
                                            <p:graphicEl>
                                              <a:dgm id="{AF4DD1D1-6BE2-41B0-871B-FCCDF3BAEA1E}"/>
                                            </p:graphicEl>
                                          </p:spTgt>
                                        </p:tgtEl>
                                      </p:cBhvr>
                                    </p:animEffect>
                                    <p:anim calcmode="lin" valueType="num">
                                      <p:cBhvr>
                                        <p:cTn id="10" dur="500" fill="hold"/>
                                        <p:tgtEl>
                                          <p:spTgt spid="4">
                                            <p:graphicEl>
                                              <a:dgm id="{AF4DD1D1-6BE2-41B0-871B-FCCDF3BAEA1E}"/>
                                            </p:graphicEl>
                                          </p:spTgt>
                                        </p:tgtEl>
                                        <p:attrNameLst>
                                          <p:attrName>ppt_x</p:attrName>
                                        </p:attrNameLst>
                                      </p:cBhvr>
                                      <p:tavLst>
                                        <p:tav tm="0">
                                          <p:val>
                                            <p:fltVal val="0.5"/>
                                          </p:val>
                                        </p:tav>
                                        <p:tav tm="100000">
                                          <p:val>
                                            <p:strVal val="#ppt_x"/>
                                          </p:val>
                                        </p:tav>
                                      </p:tavLst>
                                    </p:anim>
                                    <p:anim calcmode="lin" valueType="num">
                                      <p:cBhvr>
                                        <p:cTn id="11" dur="500" fill="hold"/>
                                        <p:tgtEl>
                                          <p:spTgt spid="4">
                                            <p:graphicEl>
                                              <a:dgm id="{AF4DD1D1-6BE2-41B0-871B-FCCDF3BAEA1E}"/>
                                            </p:graphicEl>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4">
                                            <p:graphicEl>
                                              <a:dgm id="{93AB0F45-BE21-41CF-8A20-2118DF1F7499}"/>
                                            </p:graphicEl>
                                          </p:spTgt>
                                        </p:tgtEl>
                                        <p:attrNameLst>
                                          <p:attrName>style.visibility</p:attrName>
                                        </p:attrNameLst>
                                      </p:cBhvr>
                                      <p:to>
                                        <p:strVal val="visible"/>
                                      </p:to>
                                    </p:set>
                                    <p:anim calcmode="lin" valueType="num">
                                      <p:cBhvr>
                                        <p:cTn id="14" dur="500" fill="hold"/>
                                        <p:tgtEl>
                                          <p:spTgt spid="4">
                                            <p:graphicEl>
                                              <a:dgm id="{93AB0F45-BE21-41CF-8A20-2118DF1F7499}"/>
                                            </p:graphicEl>
                                          </p:spTgt>
                                        </p:tgtEl>
                                        <p:attrNameLst>
                                          <p:attrName>ppt_w</p:attrName>
                                        </p:attrNameLst>
                                      </p:cBhvr>
                                      <p:tavLst>
                                        <p:tav tm="0">
                                          <p:val>
                                            <p:fltVal val="0"/>
                                          </p:val>
                                        </p:tav>
                                        <p:tav tm="100000">
                                          <p:val>
                                            <p:strVal val="#ppt_w"/>
                                          </p:val>
                                        </p:tav>
                                      </p:tavLst>
                                    </p:anim>
                                    <p:anim calcmode="lin" valueType="num">
                                      <p:cBhvr>
                                        <p:cTn id="15" dur="500" fill="hold"/>
                                        <p:tgtEl>
                                          <p:spTgt spid="4">
                                            <p:graphicEl>
                                              <a:dgm id="{93AB0F45-BE21-41CF-8A20-2118DF1F7499}"/>
                                            </p:graphicEl>
                                          </p:spTgt>
                                        </p:tgtEl>
                                        <p:attrNameLst>
                                          <p:attrName>ppt_h</p:attrName>
                                        </p:attrNameLst>
                                      </p:cBhvr>
                                      <p:tavLst>
                                        <p:tav tm="0">
                                          <p:val>
                                            <p:fltVal val="0"/>
                                          </p:val>
                                        </p:tav>
                                        <p:tav tm="100000">
                                          <p:val>
                                            <p:strVal val="#ppt_h"/>
                                          </p:val>
                                        </p:tav>
                                      </p:tavLst>
                                    </p:anim>
                                    <p:animEffect transition="in" filter="fade">
                                      <p:cBhvr>
                                        <p:cTn id="16" dur="500"/>
                                        <p:tgtEl>
                                          <p:spTgt spid="4">
                                            <p:graphicEl>
                                              <a:dgm id="{93AB0F45-BE21-41CF-8A20-2118DF1F7499}"/>
                                            </p:graphicEl>
                                          </p:spTgt>
                                        </p:tgtEl>
                                      </p:cBhvr>
                                    </p:animEffect>
                                    <p:anim calcmode="lin" valueType="num">
                                      <p:cBhvr>
                                        <p:cTn id="17" dur="500" fill="hold"/>
                                        <p:tgtEl>
                                          <p:spTgt spid="4">
                                            <p:graphicEl>
                                              <a:dgm id="{93AB0F45-BE21-41CF-8A20-2118DF1F7499}"/>
                                            </p:graphicEl>
                                          </p:spTgt>
                                        </p:tgtEl>
                                        <p:attrNameLst>
                                          <p:attrName>ppt_x</p:attrName>
                                        </p:attrNameLst>
                                      </p:cBhvr>
                                      <p:tavLst>
                                        <p:tav tm="0">
                                          <p:val>
                                            <p:fltVal val="0.5"/>
                                          </p:val>
                                        </p:tav>
                                        <p:tav tm="100000">
                                          <p:val>
                                            <p:strVal val="#ppt_x"/>
                                          </p:val>
                                        </p:tav>
                                      </p:tavLst>
                                    </p:anim>
                                    <p:anim calcmode="lin" valueType="num">
                                      <p:cBhvr>
                                        <p:cTn id="18" dur="500" fill="hold"/>
                                        <p:tgtEl>
                                          <p:spTgt spid="4">
                                            <p:graphicEl>
                                              <a:dgm id="{93AB0F45-BE21-41CF-8A20-2118DF1F7499}"/>
                                            </p:graphic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4">
                                            <p:graphicEl>
                                              <a:dgm id="{3BAB15B1-E236-4695-93EA-DF26B3CDCC6B}"/>
                                            </p:graphicEl>
                                          </p:spTgt>
                                        </p:tgtEl>
                                        <p:attrNameLst>
                                          <p:attrName>style.visibility</p:attrName>
                                        </p:attrNameLst>
                                      </p:cBhvr>
                                      <p:to>
                                        <p:strVal val="visible"/>
                                      </p:to>
                                    </p:set>
                                    <p:anim calcmode="lin" valueType="num">
                                      <p:cBhvr>
                                        <p:cTn id="21" dur="500" fill="hold"/>
                                        <p:tgtEl>
                                          <p:spTgt spid="4">
                                            <p:graphicEl>
                                              <a:dgm id="{3BAB15B1-E236-4695-93EA-DF26B3CDCC6B}"/>
                                            </p:graphicEl>
                                          </p:spTgt>
                                        </p:tgtEl>
                                        <p:attrNameLst>
                                          <p:attrName>ppt_w</p:attrName>
                                        </p:attrNameLst>
                                      </p:cBhvr>
                                      <p:tavLst>
                                        <p:tav tm="0">
                                          <p:val>
                                            <p:fltVal val="0"/>
                                          </p:val>
                                        </p:tav>
                                        <p:tav tm="100000">
                                          <p:val>
                                            <p:strVal val="#ppt_w"/>
                                          </p:val>
                                        </p:tav>
                                      </p:tavLst>
                                    </p:anim>
                                    <p:anim calcmode="lin" valueType="num">
                                      <p:cBhvr>
                                        <p:cTn id="22" dur="500" fill="hold"/>
                                        <p:tgtEl>
                                          <p:spTgt spid="4">
                                            <p:graphicEl>
                                              <a:dgm id="{3BAB15B1-E236-4695-93EA-DF26B3CDCC6B}"/>
                                            </p:graphicEl>
                                          </p:spTgt>
                                        </p:tgtEl>
                                        <p:attrNameLst>
                                          <p:attrName>ppt_h</p:attrName>
                                        </p:attrNameLst>
                                      </p:cBhvr>
                                      <p:tavLst>
                                        <p:tav tm="0">
                                          <p:val>
                                            <p:fltVal val="0"/>
                                          </p:val>
                                        </p:tav>
                                        <p:tav tm="100000">
                                          <p:val>
                                            <p:strVal val="#ppt_h"/>
                                          </p:val>
                                        </p:tav>
                                      </p:tavLst>
                                    </p:anim>
                                    <p:animEffect transition="in" filter="fade">
                                      <p:cBhvr>
                                        <p:cTn id="23" dur="500"/>
                                        <p:tgtEl>
                                          <p:spTgt spid="4">
                                            <p:graphicEl>
                                              <a:dgm id="{3BAB15B1-E236-4695-93EA-DF26B3CDCC6B}"/>
                                            </p:graphicEl>
                                          </p:spTgt>
                                        </p:tgtEl>
                                      </p:cBhvr>
                                    </p:animEffect>
                                    <p:anim calcmode="lin" valueType="num">
                                      <p:cBhvr>
                                        <p:cTn id="24" dur="500" fill="hold"/>
                                        <p:tgtEl>
                                          <p:spTgt spid="4">
                                            <p:graphicEl>
                                              <a:dgm id="{3BAB15B1-E236-4695-93EA-DF26B3CDCC6B}"/>
                                            </p:graphicEl>
                                          </p:spTgt>
                                        </p:tgtEl>
                                        <p:attrNameLst>
                                          <p:attrName>ppt_x</p:attrName>
                                        </p:attrNameLst>
                                      </p:cBhvr>
                                      <p:tavLst>
                                        <p:tav tm="0">
                                          <p:val>
                                            <p:fltVal val="0.5"/>
                                          </p:val>
                                        </p:tav>
                                        <p:tav tm="100000">
                                          <p:val>
                                            <p:strVal val="#ppt_x"/>
                                          </p:val>
                                        </p:tav>
                                      </p:tavLst>
                                    </p:anim>
                                    <p:anim calcmode="lin" valueType="num">
                                      <p:cBhvr>
                                        <p:cTn id="25" dur="500" fill="hold"/>
                                        <p:tgtEl>
                                          <p:spTgt spid="4">
                                            <p:graphicEl>
                                              <a:dgm id="{3BAB15B1-E236-4695-93EA-DF26B3CDCC6B}"/>
                                            </p:graphicEl>
                                          </p:spTgt>
                                        </p:tgtEl>
                                        <p:attrNameLst>
                                          <p:attrName>ppt_y</p:attrName>
                                        </p:attrNameLst>
                                      </p:cBhvr>
                                      <p:tavLst>
                                        <p:tav tm="0">
                                          <p:val>
                                            <p:fltVal val="0.5"/>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3" presetClass="entr" presetSubtype="528" fill="hold" grpId="0" nodeType="clickEffect">
                                  <p:stCondLst>
                                    <p:cond delay="0"/>
                                  </p:stCondLst>
                                  <p:childTnLst>
                                    <p:set>
                                      <p:cBhvr>
                                        <p:cTn id="29" dur="1" fill="hold">
                                          <p:stCondLst>
                                            <p:cond delay="0"/>
                                          </p:stCondLst>
                                        </p:cTn>
                                        <p:tgtEl>
                                          <p:spTgt spid="4">
                                            <p:graphicEl>
                                              <a:dgm id="{0E5615B1-57A1-435E-AA39-5A472BF52639}"/>
                                            </p:graphicEl>
                                          </p:spTgt>
                                        </p:tgtEl>
                                        <p:attrNameLst>
                                          <p:attrName>style.visibility</p:attrName>
                                        </p:attrNameLst>
                                      </p:cBhvr>
                                      <p:to>
                                        <p:strVal val="visible"/>
                                      </p:to>
                                    </p:set>
                                    <p:anim calcmode="lin" valueType="num">
                                      <p:cBhvr>
                                        <p:cTn id="30" dur="500" fill="hold"/>
                                        <p:tgtEl>
                                          <p:spTgt spid="4">
                                            <p:graphicEl>
                                              <a:dgm id="{0E5615B1-57A1-435E-AA39-5A472BF52639}"/>
                                            </p:graphicEl>
                                          </p:spTgt>
                                        </p:tgtEl>
                                        <p:attrNameLst>
                                          <p:attrName>ppt_w</p:attrName>
                                        </p:attrNameLst>
                                      </p:cBhvr>
                                      <p:tavLst>
                                        <p:tav tm="0">
                                          <p:val>
                                            <p:fltVal val="0"/>
                                          </p:val>
                                        </p:tav>
                                        <p:tav tm="100000">
                                          <p:val>
                                            <p:strVal val="#ppt_w"/>
                                          </p:val>
                                        </p:tav>
                                      </p:tavLst>
                                    </p:anim>
                                    <p:anim calcmode="lin" valueType="num">
                                      <p:cBhvr>
                                        <p:cTn id="31" dur="500" fill="hold"/>
                                        <p:tgtEl>
                                          <p:spTgt spid="4">
                                            <p:graphicEl>
                                              <a:dgm id="{0E5615B1-57A1-435E-AA39-5A472BF52639}"/>
                                            </p:graphicEl>
                                          </p:spTgt>
                                        </p:tgtEl>
                                        <p:attrNameLst>
                                          <p:attrName>ppt_h</p:attrName>
                                        </p:attrNameLst>
                                      </p:cBhvr>
                                      <p:tavLst>
                                        <p:tav tm="0">
                                          <p:val>
                                            <p:fltVal val="0"/>
                                          </p:val>
                                        </p:tav>
                                        <p:tav tm="100000">
                                          <p:val>
                                            <p:strVal val="#ppt_h"/>
                                          </p:val>
                                        </p:tav>
                                      </p:tavLst>
                                    </p:anim>
                                    <p:animEffect transition="in" filter="fade">
                                      <p:cBhvr>
                                        <p:cTn id="32" dur="500"/>
                                        <p:tgtEl>
                                          <p:spTgt spid="4">
                                            <p:graphicEl>
                                              <a:dgm id="{0E5615B1-57A1-435E-AA39-5A472BF52639}"/>
                                            </p:graphicEl>
                                          </p:spTgt>
                                        </p:tgtEl>
                                      </p:cBhvr>
                                    </p:animEffect>
                                    <p:anim calcmode="lin" valueType="num">
                                      <p:cBhvr>
                                        <p:cTn id="33" dur="500" fill="hold"/>
                                        <p:tgtEl>
                                          <p:spTgt spid="4">
                                            <p:graphicEl>
                                              <a:dgm id="{0E5615B1-57A1-435E-AA39-5A472BF52639}"/>
                                            </p:graphicEl>
                                          </p:spTgt>
                                        </p:tgtEl>
                                        <p:attrNameLst>
                                          <p:attrName>ppt_x</p:attrName>
                                        </p:attrNameLst>
                                      </p:cBhvr>
                                      <p:tavLst>
                                        <p:tav tm="0">
                                          <p:val>
                                            <p:fltVal val="0.5"/>
                                          </p:val>
                                        </p:tav>
                                        <p:tav tm="100000">
                                          <p:val>
                                            <p:strVal val="#ppt_x"/>
                                          </p:val>
                                        </p:tav>
                                      </p:tavLst>
                                    </p:anim>
                                    <p:anim calcmode="lin" valueType="num">
                                      <p:cBhvr>
                                        <p:cTn id="34" dur="500" fill="hold"/>
                                        <p:tgtEl>
                                          <p:spTgt spid="4">
                                            <p:graphicEl>
                                              <a:dgm id="{0E5615B1-57A1-435E-AA39-5A472BF52639}"/>
                                            </p:graphicEl>
                                          </p:spTgt>
                                        </p:tgtEl>
                                        <p:attrNameLst>
                                          <p:attrName>ppt_y</p:attrName>
                                        </p:attrNameLst>
                                      </p:cBhvr>
                                      <p:tavLst>
                                        <p:tav tm="0">
                                          <p:val>
                                            <p:fltVal val="0.5"/>
                                          </p:val>
                                        </p:tav>
                                        <p:tav tm="100000">
                                          <p:val>
                                            <p:strVal val="#ppt_y"/>
                                          </p:val>
                                        </p:tav>
                                      </p:tavLst>
                                    </p:anim>
                                  </p:childTnLst>
                                </p:cTn>
                              </p:par>
                              <p:par>
                                <p:cTn id="35" presetID="53" presetClass="entr" presetSubtype="528" fill="hold" grpId="0" nodeType="withEffect">
                                  <p:stCondLst>
                                    <p:cond delay="0"/>
                                  </p:stCondLst>
                                  <p:childTnLst>
                                    <p:set>
                                      <p:cBhvr>
                                        <p:cTn id="36" dur="1" fill="hold">
                                          <p:stCondLst>
                                            <p:cond delay="0"/>
                                          </p:stCondLst>
                                        </p:cTn>
                                        <p:tgtEl>
                                          <p:spTgt spid="4">
                                            <p:graphicEl>
                                              <a:dgm id="{FA3CF6B0-C255-4284-BBB9-3DC4071FA1C6}"/>
                                            </p:graphicEl>
                                          </p:spTgt>
                                        </p:tgtEl>
                                        <p:attrNameLst>
                                          <p:attrName>style.visibility</p:attrName>
                                        </p:attrNameLst>
                                      </p:cBhvr>
                                      <p:to>
                                        <p:strVal val="visible"/>
                                      </p:to>
                                    </p:set>
                                    <p:anim calcmode="lin" valueType="num">
                                      <p:cBhvr>
                                        <p:cTn id="37" dur="500" fill="hold"/>
                                        <p:tgtEl>
                                          <p:spTgt spid="4">
                                            <p:graphicEl>
                                              <a:dgm id="{FA3CF6B0-C255-4284-BBB9-3DC4071FA1C6}"/>
                                            </p:graphicEl>
                                          </p:spTgt>
                                        </p:tgtEl>
                                        <p:attrNameLst>
                                          <p:attrName>ppt_w</p:attrName>
                                        </p:attrNameLst>
                                      </p:cBhvr>
                                      <p:tavLst>
                                        <p:tav tm="0">
                                          <p:val>
                                            <p:fltVal val="0"/>
                                          </p:val>
                                        </p:tav>
                                        <p:tav tm="100000">
                                          <p:val>
                                            <p:strVal val="#ppt_w"/>
                                          </p:val>
                                        </p:tav>
                                      </p:tavLst>
                                    </p:anim>
                                    <p:anim calcmode="lin" valueType="num">
                                      <p:cBhvr>
                                        <p:cTn id="38" dur="500" fill="hold"/>
                                        <p:tgtEl>
                                          <p:spTgt spid="4">
                                            <p:graphicEl>
                                              <a:dgm id="{FA3CF6B0-C255-4284-BBB9-3DC4071FA1C6}"/>
                                            </p:graphicEl>
                                          </p:spTgt>
                                        </p:tgtEl>
                                        <p:attrNameLst>
                                          <p:attrName>ppt_h</p:attrName>
                                        </p:attrNameLst>
                                      </p:cBhvr>
                                      <p:tavLst>
                                        <p:tav tm="0">
                                          <p:val>
                                            <p:fltVal val="0"/>
                                          </p:val>
                                        </p:tav>
                                        <p:tav tm="100000">
                                          <p:val>
                                            <p:strVal val="#ppt_h"/>
                                          </p:val>
                                        </p:tav>
                                      </p:tavLst>
                                    </p:anim>
                                    <p:animEffect transition="in" filter="fade">
                                      <p:cBhvr>
                                        <p:cTn id="39" dur="500"/>
                                        <p:tgtEl>
                                          <p:spTgt spid="4">
                                            <p:graphicEl>
                                              <a:dgm id="{FA3CF6B0-C255-4284-BBB9-3DC4071FA1C6}"/>
                                            </p:graphicEl>
                                          </p:spTgt>
                                        </p:tgtEl>
                                      </p:cBhvr>
                                    </p:animEffect>
                                    <p:anim calcmode="lin" valueType="num">
                                      <p:cBhvr>
                                        <p:cTn id="40" dur="500" fill="hold"/>
                                        <p:tgtEl>
                                          <p:spTgt spid="4">
                                            <p:graphicEl>
                                              <a:dgm id="{FA3CF6B0-C255-4284-BBB9-3DC4071FA1C6}"/>
                                            </p:graphicEl>
                                          </p:spTgt>
                                        </p:tgtEl>
                                        <p:attrNameLst>
                                          <p:attrName>ppt_x</p:attrName>
                                        </p:attrNameLst>
                                      </p:cBhvr>
                                      <p:tavLst>
                                        <p:tav tm="0">
                                          <p:val>
                                            <p:fltVal val="0.5"/>
                                          </p:val>
                                        </p:tav>
                                        <p:tav tm="100000">
                                          <p:val>
                                            <p:strVal val="#ppt_x"/>
                                          </p:val>
                                        </p:tav>
                                      </p:tavLst>
                                    </p:anim>
                                    <p:anim calcmode="lin" valueType="num">
                                      <p:cBhvr>
                                        <p:cTn id="41" dur="500" fill="hold"/>
                                        <p:tgtEl>
                                          <p:spTgt spid="4">
                                            <p:graphicEl>
                                              <a:dgm id="{FA3CF6B0-C255-4284-BBB9-3DC4071FA1C6}"/>
                                            </p:graphicEl>
                                          </p:spTgt>
                                        </p:tgtEl>
                                        <p:attrNameLst>
                                          <p:attrName>ppt_y</p:attrName>
                                        </p:attrNameLst>
                                      </p:cBhvr>
                                      <p:tavLst>
                                        <p:tav tm="0">
                                          <p:val>
                                            <p:fltVal val="0.5"/>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53" presetClass="entr" presetSubtype="528" fill="hold" grpId="0" nodeType="clickEffect">
                                  <p:stCondLst>
                                    <p:cond delay="0"/>
                                  </p:stCondLst>
                                  <p:childTnLst>
                                    <p:set>
                                      <p:cBhvr>
                                        <p:cTn id="45" dur="1" fill="hold">
                                          <p:stCondLst>
                                            <p:cond delay="0"/>
                                          </p:stCondLst>
                                        </p:cTn>
                                        <p:tgtEl>
                                          <p:spTgt spid="4">
                                            <p:graphicEl>
                                              <a:dgm id="{E26E1163-2E6F-41DD-93A0-70E8D8C2BD74}"/>
                                            </p:graphicEl>
                                          </p:spTgt>
                                        </p:tgtEl>
                                        <p:attrNameLst>
                                          <p:attrName>style.visibility</p:attrName>
                                        </p:attrNameLst>
                                      </p:cBhvr>
                                      <p:to>
                                        <p:strVal val="visible"/>
                                      </p:to>
                                    </p:set>
                                    <p:anim calcmode="lin" valueType="num">
                                      <p:cBhvr>
                                        <p:cTn id="46" dur="500" fill="hold"/>
                                        <p:tgtEl>
                                          <p:spTgt spid="4">
                                            <p:graphicEl>
                                              <a:dgm id="{E26E1163-2E6F-41DD-93A0-70E8D8C2BD74}"/>
                                            </p:graphicEl>
                                          </p:spTgt>
                                        </p:tgtEl>
                                        <p:attrNameLst>
                                          <p:attrName>ppt_w</p:attrName>
                                        </p:attrNameLst>
                                      </p:cBhvr>
                                      <p:tavLst>
                                        <p:tav tm="0">
                                          <p:val>
                                            <p:fltVal val="0"/>
                                          </p:val>
                                        </p:tav>
                                        <p:tav tm="100000">
                                          <p:val>
                                            <p:strVal val="#ppt_w"/>
                                          </p:val>
                                        </p:tav>
                                      </p:tavLst>
                                    </p:anim>
                                    <p:anim calcmode="lin" valueType="num">
                                      <p:cBhvr>
                                        <p:cTn id="47" dur="500" fill="hold"/>
                                        <p:tgtEl>
                                          <p:spTgt spid="4">
                                            <p:graphicEl>
                                              <a:dgm id="{E26E1163-2E6F-41DD-93A0-70E8D8C2BD74}"/>
                                            </p:graphicEl>
                                          </p:spTgt>
                                        </p:tgtEl>
                                        <p:attrNameLst>
                                          <p:attrName>ppt_h</p:attrName>
                                        </p:attrNameLst>
                                      </p:cBhvr>
                                      <p:tavLst>
                                        <p:tav tm="0">
                                          <p:val>
                                            <p:fltVal val="0"/>
                                          </p:val>
                                        </p:tav>
                                        <p:tav tm="100000">
                                          <p:val>
                                            <p:strVal val="#ppt_h"/>
                                          </p:val>
                                        </p:tav>
                                      </p:tavLst>
                                    </p:anim>
                                    <p:animEffect transition="in" filter="fade">
                                      <p:cBhvr>
                                        <p:cTn id="48" dur="500"/>
                                        <p:tgtEl>
                                          <p:spTgt spid="4">
                                            <p:graphicEl>
                                              <a:dgm id="{E26E1163-2E6F-41DD-93A0-70E8D8C2BD74}"/>
                                            </p:graphicEl>
                                          </p:spTgt>
                                        </p:tgtEl>
                                      </p:cBhvr>
                                    </p:animEffect>
                                    <p:anim calcmode="lin" valueType="num">
                                      <p:cBhvr>
                                        <p:cTn id="49" dur="500" fill="hold"/>
                                        <p:tgtEl>
                                          <p:spTgt spid="4">
                                            <p:graphicEl>
                                              <a:dgm id="{E26E1163-2E6F-41DD-93A0-70E8D8C2BD74}"/>
                                            </p:graphicEl>
                                          </p:spTgt>
                                        </p:tgtEl>
                                        <p:attrNameLst>
                                          <p:attrName>ppt_x</p:attrName>
                                        </p:attrNameLst>
                                      </p:cBhvr>
                                      <p:tavLst>
                                        <p:tav tm="0">
                                          <p:val>
                                            <p:fltVal val="0.5"/>
                                          </p:val>
                                        </p:tav>
                                        <p:tav tm="100000">
                                          <p:val>
                                            <p:strVal val="#ppt_x"/>
                                          </p:val>
                                        </p:tav>
                                      </p:tavLst>
                                    </p:anim>
                                    <p:anim calcmode="lin" valueType="num">
                                      <p:cBhvr>
                                        <p:cTn id="50" dur="500" fill="hold"/>
                                        <p:tgtEl>
                                          <p:spTgt spid="4">
                                            <p:graphicEl>
                                              <a:dgm id="{E26E1163-2E6F-41DD-93A0-70E8D8C2BD74}"/>
                                            </p:graphicEl>
                                          </p:spTgt>
                                        </p:tgtEl>
                                        <p:attrNameLst>
                                          <p:attrName>ppt_y</p:attrName>
                                        </p:attrNameLst>
                                      </p:cBhvr>
                                      <p:tavLst>
                                        <p:tav tm="0">
                                          <p:val>
                                            <p:fltVal val="0.5"/>
                                          </p:val>
                                        </p:tav>
                                        <p:tav tm="100000">
                                          <p:val>
                                            <p:strVal val="#ppt_y"/>
                                          </p:val>
                                        </p:tav>
                                      </p:tavLst>
                                    </p:anim>
                                  </p:childTnLst>
                                </p:cTn>
                              </p:par>
                              <p:par>
                                <p:cTn id="51" presetID="53" presetClass="entr" presetSubtype="528" fill="hold" grpId="0" nodeType="withEffect">
                                  <p:stCondLst>
                                    <p:cond delay="0"/>
                                  </p:stCondLst>
                                  <p:childTnLst>
                                    <p:set>
                                      <p:cBhvr>
                                        <p:cTn id="52" dur="1" fill="hold">
                                          <p:stCondLst>
                                            <p:cond delay="0"/>
                                          </p:stCondLst>
                                        </p:cTn>
                                        <p:tgtEl>
                                          <p:spTgt spid="4">
                                            <p:graphicEl>
                                              <a:dgm id="{ECC302A9-194F-4719-8F87-C4E0590195D7}"/>
                                            </p:graphicEl>
                                          </p:spTgt>
                                        </p:tgtEl>
                                        <p:attrNameLst>
                                          <p:attrName>style.visibility</p:attrName>
                                        </p:attrNameLst>
                                      </p:cBhvr>
                                      <p:to>
                                        <p:strVal val="visible"/>
                                      </p:to>
                                    </p:set>
                                    <p:anim calcmode="lin" valueType="num">
                                      <p:cBhvr>
                                        <p:cTn id="53" dur="500" fill="hold"/>
                                        <p:tgtEl>
                                          <p:spTgt spid="4">
                                            <p:graphicEl>
                                              <a:dgm id="{ECC302A9-194F-4719-8F87-C4E0590195D7}"/>
                                            </p:graphicEl>
                                          </p:spTgt>
                                        </p:tgtEl>
                                        <p:attrNameLst>
                                          <p:attrName>ppt_w</p:attrName>
                                        </p:attrNameLst>
                                      </p:cBhvr>
                                      <p:tavLst>
                                        <p:tav tm="0">
                                          <p:val>
                                            <p:fltVal val="0"/>
                                          </p:val>
                                        </p:tav>
                                        <p:tav tm="100000">
                                          <p:val>
                                            <p:strVal val="#ppt_w"/>
                                          </p:val>
                                        </p:tav>
                                      </p:tavLst>
                                    </p:anim>
                                    <p:anim calcmode="lin" valueType="num">
                                      <p:cBhvr>
                                        <p:cTn id="54" dur="500" fill="hold"/>
                                        <p:tgtEl>
                                          <p:spTgt spid="4">
                                            <p:graphicEl>
                                              <a:dgm id="{ECC302A9-194F-4719-8F87-C4E0590195D7}"/>
                                            </p:graphicEl>
                                          </p:spTgt>
                                        </p:tgtEl>
                                        <p:attrNameLst>
                                          <p:attrName>ppt_h</p:attrName>
                                        </p:attrNameLst>
                                      </p:cBhvr>
                                      <p:tavLst>
                                        <p:tav tm="0">
                                          <p:val>
                                            <p:fltVal val="0"/>
                                          </p:val>
                                        </p:tav>
                                        <p:tav tm="100000">
                                          <p:val>
                                            <p:strVal val="#ppt_h"/>
                                          </p:val>
                                        </p:tav>
                                      </p:tavLst>
                                    </p:anim>
                                    <p:animEffect transition="in" filter="fade">
                                      <p:cBhvr>
                                        <p:cTn id="55" dur="500"/>
                                        <p:tgtEl>
                                          <p:spTgt spid="4">
                                            <p:graphicEl>
                                              <a:dgm id="{ECC302A9-194F-4719-8F87-C4E0590195D7}"/>
                                            </p:graphicEl>
                                          </p:spTgt>
                                        </p:tgtEl>
                                      </p:cBhvr>
                                    </p:animEffect>
                                    <p:anim calcmode="lin" valueType="num">
                                      <p:cBhvr>
                                        <p:cTn id="56" dur="500" fill="hold"/>
                                        <p:tgtEl>
                                          <p:spTgt spid="4">
                                            <p:graphicEl>
                                              <a:dgm id="{ECC302A9-194F-4719-8F87-C4E0590195D7}"/>
                                            </p:graphicEl>
                                          </p:spTgt>
                                        </p:tgtEl>
                                        <p:attrNameLst>
                                          <p:attrName>ppt_x</p:attrName>
                                        </p:attrNameLst>
                                      </p:cBhvr>
                                      <p:tavLst>
                                        <p:tav tm="0">
                                          <p:val>
                                            <p:fltVal val="0.5"/>
                                          </p:val>
                                        </p:tav>
                                        <p:tav tm="100000">
                                          <p:val>
                                            <p:strVal val="#ppt_x"/>
                                          </p:val>
                                        </p:tav>
                                      </p:tavLst>
                                    </p:anim>
                                    <p:anim calcmode="lin" valueType="num">
                                      <p:cBhvr>
                                        <p:cTn id="57" dur="500" fill="hold"/>
                                        <p:tgtEl>
                                          <p:spTgt spid="4">
                                            <p:graphicEl>
                                              <a:dgm id="{ECC302A9-194F-4719-8F87-C4E0590195D7}"/>
                                            </p:graphicEl>
                                          </p:spTgt>
                                        </p:tgtEl>
                                        <p:attrNameLst>
                                          <p:attrName>ppt_y</p:attrName>
                                        </p:attrNameLst>
                                      </p:cBhvr>
                                      <p:tavLst>
                                        <p:tav tm="0">
                                          <p:val>
                                            <p:fltVal val="0.5"/>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53" presetClass="entr" presetSubtype="528" fill="hold" grpId="0" nodeType="clickEffect">
                                  <p:stCondLst>
                                    <p:cond delay="0"/>
                                  </p:stCondLst>
                                  <p:childTnLst>
                                    <p:set>
                                      <p:cBhvr>
                                        <p:cTn id="61" dur="1" fill="hold">
                                          <p:stCondLst>
                                            <p:cond delay="0"/>
                                          </p:stCondLst>
                                        </p:cTn>
                                        <p:tgtEl>
                                          <p:spTgt spid="4">
                                            <p:graphicEl>
                                              <a:dgm id="{6481F99A-0CC3-4CA6-87E1-63AEB2620184}"/>
                                            </p:graphicEl>
                                          </p:spTgt>
                                        </p:tgtEl>
                                        <p:attrNameLst>
                                          <p:attrName>style.visibility</p:attrName>
                                        </p:attrNameLst>
                                      </p:cBhvr>
                                      <p:to>
                                        <p:strVal val="visible"/>
                                      </p:to>
                                    </p:set>
                                    <p:anim calcmode="lin" valueType="num">
                                      <p:cBhvr>
                                        <p:cTn id="62" dur="500" fill="hold"/>
                                        <p:tgtEl>
                                          <p:spTgt spid="4">
                                            <p:graphicEl>
                                              <a:dgm id="{6481F99A-0CC3-4CA6-87E1-63AEB2620184}"/>
                                            </p:graphicEl>
                                          </p:spTgt>
                                        </p:tgtEl>
                                        <p:attrNameLst>
                                          <p:attrName>ppt_w</p:attrName>
                                        </p:attrNameLst>
                                      </p:cBhvr>
                                      <p:tavLst>
                                        <p:tav tm="0">
                                          <p:val>
                                            <p:fltVal val="0"/>
                                          </p:val>
                                        </p:tav>
                                        <p:tav tm="100000">
                                          <p:val>
                                            <p:strVal val="#ppt_w"/>
                                          </p:val>
                                        </p:tav>
                                      </p:tavLst>
                                    </p:anim>
                                    <p:anim calcmode="lin" valueType="num">
                                      <p:cBhvr>
                                        <p:cTn id="63" dur="500" fill="hold"/>
                                        <p:tgtEl>
                                          <p:spTgt spid="4">
                                            <p:graphicEl>
                                              <a:dgm id="{6481F99A-0CC3-4CA6-87E1-63AEB2620184}"/>
                                            </p:graphicEl>
                                          </p:spTgt>
                                        </p:tgtEl>
                                        <p:attrNameLst>
                                          <p:attrName>ppt_h</p:attrName>
                                        </p:attrNameLst>
                                      </p:cBhvr>
                                      <p:tavLst>
                                        <p:tav tm="0">
                                          <p:val>
                                            <p:fltVal val="0"/>
                                          </p:val>
                                        </p:tav>
                                        <p:tav tm="100000">
                                          <p:val>
                                            <p:strVal val="#ppt_h"/>
                                          </p:val>
                                        </p:tav>
                                      </p:tavLst>
                                    </p:anim>
                                    <p:animEffect transition="in" filter="fade">
                                      <p:cBhvr>
                                        <p:cTn id="64" dur="500"/>
                                        <p:tgtEl>
                                          <p:spTgt spid="4">
                                            <p:graphicEl>
                                              <a:dgm id="{6481F99A-0CC3-4CA6-87E1-63AEB2620184}"/>
                                            </p:graphicEl>
                                          </p:spTgt>
                                        </p:tgtEl>
                                      </p:cBhvr>
                                    </p:animEffect>
                                    <p:anim calcmode="lin" valueType="num">
                                      <p:cBhvr>
                                        <p:cTn id="65" dur="500" fill="hold"/>
                                        <p:tgtEl>
                                          <p:spTgt spid="4">
                                            <p:graphicEl>
                                              <a:dgm id="{6481F99A-0CC3-4CA6-87E1-63AEB2620184}"/>
                                            </p:graphicEl>
                                          </p:spTgt>
                                        </p:tgtEl>
                                        <p:attrNameLst>
                                          <p:attrName>ppt_x</p:attrName>
                                        </p:attrNameLst>
                                      </p:cBhvr>
                                      <p:tavLst>
                                        <p:tav tm="0">
                                          <p:val>
                                            <p:fltVal val="0.5"/>
                                          </p:val>
                                        </p:tav>
                                        <p:tav tm="100000">
                                          <p:val>
                                            <p:strVal val="#ppt_x"/>
                                          </p:val>
                                        </p:tav>
                                      </p:tavLst>
                                    </p:anim>
                                    <p:anim calcmode="lin" valueType="num">
                                      <p:cBhvr>
                                        <p:cTn id="66" dur="500" fill="hold"/>
                                        <p:tgtEl>
                                          <p:spTgt spid="4">
                                            <p:graphicEl>
                                              <a:dgm id="{6481F99A-0CC3-4CA6-87E1-63AEB2620184}"/>
                                            </p:graphicEl>
                                          </p:spTgt>
                                        </p:tgtEl>
                                        <p:attrNameLst>
                                          <p:attrName>ppt_y</p:attrName>
                                        </p:attrNameLst>
                                      </p:cBhvr>
                                      <p:tavLst>
                                        <p:tav tm="0">
                                          <p:val>
                                            <p:fltVal val="0.5"/>
                                          </p:val>
                                        </p:tav>
                                        <p:tav tm="100000">
                                          <p:val>
                                            <p:strVal val="#ppt_y"/>
                                          </p:val>
                                        </p:tav>
                                      </p:tavLst>
                                    </p:anim>
                                  </p:childTnLst>
                                </p:cTn>
                              </p:par>
                              <p:par>
                                <p:cTn id="67" presetID="53" presetClass="entr" presetSubtype="528" fill="hold" grpId="0" nodeType="withEffect">
                                  <p:stCondLst>
                                    <p:cond delay="0"/>
                                  </p:stCondLst>
                                  <p:childTnLst>
                                    <p:set>
                                      <p:cBhvr>
                                        <p:cTn id="68" dur="1" fill="hold">
                                          <p:stCondLst>
                                            <p:cond delay="0"/>
                                          </p:stCondLst>
                                        </p:cTn>
                                        <p:tgtEl>
                                          <p:spTgt spid="4">
                                            <p:graphicEl>
                                              <a:dgm id="{9E866398-8382-4799-A969-201513626D10}"/>
                                            </p:graphicEl>
                                          </p:spTgt>
                                        </p:tgtEl>
                                        <p:attrNameLst>
                                          <p:attrName>style.visibility</p:attrName>
                                        </p:attrNameLst>
                                      </p:cBhvr>
                                      <p:to>
                                        <p:strVal val="visible"/>
                                      </p:to>
                                    </p:set>
                                    <p:anim calcmode="lin" valueType="num">
                                      <p:cBhvr>
                                        <p:cTn id="69" dur="500" fill="hold"/>
                                        <p:tgtEl>
                                          <p:spTgt spid="4">
                                            <p:graphicEl>
                                              <a:dgm id="{9E866398-8382-4799-A969-201513626D10}"/>
                                            </p:graphicEl>
                                          </p:spTgt>
                                        </p:tgtEl>
                                        <p:attrNameLst>
                                          <p:attrName>ppt_w</p:attrName>
                                        </p:attrNameLst>
                                      </p:cBhvr>
                                      <p:tavLst>
                                        <p:tav tm="0">
                                          <p:val>
                                            <p:fltVal val="0"/>
                                          </p:val>
                                        </p:tav>
                                        <p:tav tm="100000">
                                          <p:val>
                                            <p:strVal val="#ppt_w"/>
                                          </p:val>
                                        </p:tav>
                                      </p:tavLst>
                                    </p:anim>
                                    <p:anim calcmode="lin" valueType="num">
                                      <p:cBhvr>
                                        <p:cTn id="70" dur="500" fill="hold"/>
                                        <p:tgtEl>
                                          <p:spTgt spid="4">
                                            <p:graphicEl>
                                              <a:dgm id="{9E866398-8382-4799-A969-201513626D10}"/>
                                            </p:graphicEl>
                                          </p:spTgt>
                                        </p:tgtEl>
                                        <p:attrNameLst>
                                          <p:attrName>ppt_h</p:attrName>
                                        </p:attrNameLst>
                                      </p:cBhvr>
                                      <p:tavLst>
                                        <p:tav tm="0">
                                          <p:val>
                                            <p:fltVal val="0"/>
                                          </p:val>
                                        </p:tav>
                                        <p:tav tm="100000">
                                          <p:val>
                                            <p:strVal val="#ppt_h"/>
                                          </p:val>
                                        </p:tav>
                                      </p:tavLst>
                                    </p:anim>
                                    <p:animEffect transition="in" filter="fade">
                                      <p:cBhvr>
                                        <p:cTn id="71" dur="500"/>
                                        <p:tgtEl>
                                          <p:spTgt spid="4">
                                            <p:graphicEl>
                                              <a:dgm id="{9E866398-8382-4799-A969-201513626D10}"/>
                                            </p:graphicEl>
                                          </p:spTgt>
                                        </p:tgtEl>
                                      </p:cBhvr>
                                    </p:animEffect>
                                    <p:anim calcmode="lin" valueType="num">
                                      <p:cBhvr>
                                        <p:cTn id="72" dur="500" fill="hold"/>
                                        <p:tgtEl>
                                          <p:spTgt spid="4">
                                            <p:graphicEl>
                                              <a:dgm id="{9E866398-8382-4799-A969-201513626D10}"/>
                                            </p:graphicEl>
                                          </p:spTgt>
                                        </p:tgtEl>
                                        <p:attrNameLst>
                                          <p:attrName>ppt_x</p:attrName>
                                        </p:attrNameLst>
                                      </p:cBhvr>
                                      <p:tavLst>
                                        <p:tav tm="0">
                                          <p:val>
                                            <p:fltVal val="0.5"/>
                                          </p:val>
                                        </p:tav>
                                        <p:tav tm="100000">
                                          <p:val>
                                            <p:strVal val="#ppt_x"/>
                                          </p:val>
                                        </p:tav>
                                      </p:tavLst>
                                    </p:anim>
                                    <p:anim calcmode="lin" valueType="num">
                                      <p:cBhvr>
                                        <p:cTn id="73" dur="500" fill="hold"/>
                                        <p:tgtEl>
                                          <p:spTgt spid="4">
                                            <p:graphicEl>
                                              <a:dgm id="{9E866398-8382-4799-A969-201513626D10}"/>
                                            </p:graphicEl>
                                          </p:spTgt>
                                        </p:tgtEl>
                                        <p:attrNameLst>
                                          <p:attrName>ppt_y</p:attrName>
                                        </p:attrNameLst>
                                      </p:cBhvr>
                                      <p:tavLst>
                                        <p:tav tm="0">
                                          <p:val>
                                            <p:fltVal val="0.5"/>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53" presetClass="entr" presetSubtype="528" fill="hold" grpId="0" nodeType="clickEffect">
                                  <p:stCondLst>
                                    <p:cond delay="0"/>
                                  </p:stCondLst>
                                  <p:childTnLst>
                                    <p:set>
                                      <p:cBhvr>
                                        <p:cTn id="77" dur="1" fill="hold">
                                          <p:stCondLst>
                                            <p:cond delay="0"/>
                                          </p:stCondLst>
                                        </p:cTn>
                                        <p:tgtEl>
                                          <p:spTgt spid="4">
                                            <p:graphicEl>
                                              <a:dgm id="{81A3D6AE-4B99-4089-9161-FA4F25DA71FD}"/>
                                            </p:graphicEl>
                                          </p:spTgt>
                                        </p:tgtEl>
                                        <p:attrNameLst>
                                          <p:attrName>style.visibility</p:attrName>
                                        </p:attrNameLst>
                                      </p:cBhvr>
                                      <p:to>
                                        <p:strVal val="visible"/>
                                      </p:to>
                                    </p:set>
                                    <p:anim calcmode="lin" valueType="num">
                                      <p:cBhvr>
                                        <p:cTn id="78" dur="500" fill="hold"/>
                                        <p:tgtEl>
                                          <p:spTgt spid="4">
                                            <p:graphicEl>
                                              <a:dgm id="{81A3D6AE-4B99-4089-9161-FA4F25DA71FD}"/>
                                            </p:graphicEl>
                                          </p:spTgt>
                                        </p:tgtEl>
                                        <p:attrNameLst>
                                          <p:attrName>ppt_w</p:attrName>
                                        </p:attrNameLst>
                                      </p:cBhvr>
                                      <p:tavLst>
                                        <p:tav tm="0">
                                          <p:val>
                                            <p:fltVal val="0"/>
                                          </p:val>
                                        </p:tav>
                                        <p:tav tm="100000">
                                          <p:val>
                                            <p:strVal val="#ppt_w"/>
                                          </p:val>
                                        </p:tav>
                                      </p:tavLst>
                                    </p:anim>
                                    <p:anim calcmode="lin" valueType="num">
                                      <p:cBhvr>
                                        <p:cTn id="79" dur="500" fill="hold"/>
                                        <p:tgtEl>
                                          <p:spTgt spid="4">
                                            <p:graphicEl>
                                              <a:dgm id="{81A3D6AE-4B99-4089-9161-FA4F25DA71FD}"/>
                                            </p:graphicEl>
                                          </p:spTgt>
                                        </p:tgtEl>
                                        <p:attrNameLst>
                                          <p:attrName>ppt_h</p:attrName>
                                        </p:attrNameLst>
                                      </p:cBhvr>
                                      <p:tavLst>
                                        <p:tav tm="0">
                                          <p:val>
                                            <p:fltVal val="0"/>
                                          </p:val>
                                        </p:tav>
                                        <p:tav tm="100000">
                                          <p:val>
                                            <p:strVal val="#ppt_h"/>
                                          </p:val>
                                        </p:tav>
                                      </p:tavLst>
                                    </p:anim>
                                    <p:animEffect transition="in" filter="fade">
                                      <p:cBhvr>
                                        <p:cTn id="80" dur="500"/>
                                        <p:tgtEl>
                                          <p:spTgt spid="4">
                                            <p:graphicEl>
                                              <a:dgm id="{81A3D6AE-4B99-4089-9161-FA4F25DA71FD}"/>
                                            </p:graphicEl>
                                          </p:spTgt>
                                        </p:tgtEl>
                                      </p:cBhvr>
                                    </p:animEffect>
                                    <p:anim calcmode="lin" valueType="num">
                                      <p:cBhvr>
                                        <p:cTn id="81" dur="500" fill="hold"/>
                                        <p:tgtEl>
                                          <p:spTgt spid="4">
                                            <p:graphicEl>
                                              <a:dgm id="{81A3D6AE-4B99-4089-9161-FA4F25DA71FD}"/>
                                            </p:graphicEl>
                                          </p:spTgt>
                                        </p:tgtEl>
                                        <p:attrNameLst>
                                          <p:attrName>ppt_x</p:attrName>
                                        </p:attrNameLst>
                                      </p:cBhvr>
                                      <p:tavLst>
                                        <p:tav tm="0">
                                          <p:val>
                                            <p:fltVal val="0.5"/>
                                          </p:val>
                                        </p:tav>
                                        <p:tav tm="100000">
                                          <p:val>
                                            <p:strVal val="#ppt_x"/>
                                          </p:val>
                                        </p:tav>
                                      </p:tavLst>
                                    </p:anim>
                                    <p:anim calcmode="lin" valueType="num">
                                      <p:cBhvr>
                                        <p:cTn id="82" dur="500" fill="hold"/>
                                        <p:tgtEl>
                                          <p:spTgt spid="4">
                                            <p:graphicEl>
                                              <a:dgm id="{81A3D6AE-4B99-4089-9161-FA4F25DA71FD}"/>
                                            </p:graphicEl>
                                          </p:spTgt>
                                        </p:tgtEl>
                                        <p:attrNameLst>
                                          <p:attrName>ppt_y</p:attrName>
                                        </p:attrNameLst>
                                      </p:cBhvr>
                                      <p:tavLst>
                                        <p:tav tm="0">
                                          <p:val>
                                            <p:fltVal val="0.5"/>
                                          </p:val>
                                        </p:tav>
                                        <p:tav tm="100000">
                                          <p:val>
                                            <p:strVal val="#ppt_y"/>
                                          </p:val>
                                        </p:tav>
                                      </p:tavLst>
                                    </p:anim>
                                  </p:childTnLst>
                                </p:cTn>
                              </p:par>
                              <p:par>
                                <p:cTn id="83" presetID="53" presetClass="entr" presetSubtype="528" fill="hold" grpId="0" nodeType="withEffect">
                                  <p:stCondLst>
                                    <p:cond delay="0"/>
                                  </p:stCondLst>
                                  <p:childTnLst>
                                    <p:set>
                                      <p:cBhvr>
                                        <p:cTn id="84" dur="1" fill="hold">
                                          <p:stCondLst>
                                            <p:cond delay="0"/>
                                          </p:stCondLst>
                                        </p:cTn>
                                        <p:tgtEl>
                                          <p:spTgt spid="4">
                                            <p:graphicEl>
                                              <a:dgm id="{786C439F-CAD8-4E7E-BEBE-0E0A55022780}"/>
                                            </p:graphicEl>
                                          </p:spTgt>
                                        </p:tgtEl>
                                        <p:attrNameLst>
                                          <p:attrName>style.visibility</p:attrName>
                                        </p:attrNameLst>
                                      </p:cBhvr>
                                      <p:to>
                                        <p:strVal val="visible"/>
                                      </p:to>
                                    </p:set>
                                    <p:anim calcmode="lin" valueType="num">
                                      <p:cBhvr>
                                        <p:cTn id="85" dur="500" fill="hold"/>
                                        <p:tgtEl>
                                          <p:spTgt spid="4">
                                            <p:graphicEl>
                                              <a:dgm id="{786C439F-CAD8-4E7E-BEBE-0E0A55022780}"/>
                                            </p:graphicEl>
                                          </p:spTgt>
                                        </p:tgtEl>
                                        <p:attrNameLst>
                                          <p:attrName>ppt_w</p:attrName>
                                        </p:attrNameLst>
                                      </p:cBhvr>
                                      <p:tavLst>
                                        <p:tav tm="0">
                                          <p:val>
                                            <p:fltVal val="0"/>
                                          </p:val>
                                        </p:tav>
                                        <p:tav tm="100000">
                                          <p:val>
                                            <p:strVal val="#ppt_w"/>
                                          </p:val>
                                        </p:tav>
                                      </p:tavLst>
                                    </p:anim>
                                    <p:anim calcmode="lin" valueType="num">
                                      <p:cBhvr>
                                        <p:cTn id="86" dur="500" fill="hold"/>
                                        <p:tgtEl>
                                          <p:spTgt spid="4">
                                            <p:graphicEl>
                                              <a:dgm id="{786C439F-CAD8-4E7E-BEBE-0E0A55022780}"/>
                                            </p:graphicEl>
                                          </p:spTgt>
                                        </p:tgtEl>
                                        <p:attrNameLst>
                                          <p:attrName>ppt_h</p:attrName>
                                        </p:attrNameLst>
                                      </p:cBhvr>
                                      <p:tavLst>
                                        <p:tav tm="0">
                                          <p:val>
                                            <p:fltVal val="0"/>
                                          </p:val>
                                        </p:tav>
                                        <p:tav tm="100000">
                                          <p:val>
                                            <p:strVal val="#ppt_h"/>
                                          </p:val>
                                        </p:tav>
                                      </p:tavLst>
                                    </p:anim>
                                    <p:animEffect transition="in" filter="fade">
                                      <p:cBhvr>
                                        <p:cTn id="87" dur="500"/>
                                        <p:tgtEl>
                                          <p:spTgt spid="4">
                                            <p:graphicEl>
                                              <a:dgm id="{786C439F-CAD8-4E7E-BEBE-0E0A55022780}"/>
                                            </p:graphicEl>
                                          </p:spTgt>
                                        </p:tgtEl>
                                      </p:cBhvr>
                                    </p:animEffect>
                                    <p:anim calcmode="lin" valueType="num">
                                      <p:cBhvr>
                                        <p:cTn id="88" dur="500" fill="hold"/>
                                        <p:tgtEl>
                                          <p:spTgt spid="4">
                                            <p:graphicEl>
                                              <a:dgm id="{786C439F-CAD8-4E7E-BEBE-0E0A55022780}"/>
                                            </p:graphicEl>
                                          </p:spTgt>
                                        </p:tgtEl>
                                        <p:attrNameLst>
                                          <p:attrName>ppt_x</p:attrName>
                                        </p:attrNameLst>
                                      </p:cBhvr>
                                      <p:tavLst>
                                        <p:tav tm="0">
                                          <p:val>
                                            <p:fltVal val="0.5"/>
                                          </p:val>
                                        </p:tav>
                                        <p:tav tm="100000">
                                          <p:val>
                                            <p:strVal val="#ppt_x"/>
                                          </p:val>
                                        </p:tav>
                                      </p:tavLst>
                                    </p:anim>
                                    <p:anim calcmode="lin" valueType="num">
                                      <p:cBhvr>
                                        <p:cTn id="89" dur="500" fill="hold"/>
                                        <p:tgtEl>
                                          <p:spTgt spid="4">
                                            <p:graphicEl>
                                              <a:dgm id="{786C439F-CAD8-4E7E-BEBE-0E0A55022780}"/>
                                            </p:graphicEl>
                                          </p:spTgt>
                                        </p:tgtEl>
                                        <p:attrNameLst>
                                          <p:attrName>ppt_y</p:attrName>
                                        </p:attrNameLst>
                                      </p:cBhvr>
                                      <p:tavLst>
                                        <p:tav tm="0">
                                          <p:val>
                                            <p:fltVal val="0.5"/>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53" presetClass="entr" presetSubtype="528" fill="hold" grpId="0" nodeType="clickEffect">
                                  <p:stCondLst>
                                    <p:cond delay="0"/>
                                  </p:stCondLst>
                                  <p:childTnLst>
                                    <p:set>
                                      <p:cBhvr>
                                        <p:cTn id="93" dur="1" fill="hold">
                                          <p:stCondLst>
                                            <p:cond delay="0"/>
                                          </p:stCondLst>
                                        </p:cTn>
                                        <p:tgtEl>
                                          <p:spTgt spid="4">
                                            <p:graphicEl>
                                              <a:dgm id="{D56B6963-77E5-4A09-AD5C-B4C0F761BABC}"/>
                                            </p:graphicEl>
                                          </p:spTgt>
                                        </p:tgtEl>
                                        <p:attrNameLst>
                                          <p:attrName>style.visibility</p:attrName>
                                        </p:attrNameLst>
                                      </p:cBhvr>
                                      <p:to>
                                        <p:strVal val="visible"/>
                                      </p:to>
                                    </p:set>
                                    <p:anim calcmode="lin" valueType="num">
                                      <p:cBhvr>
                                        <p:cTn id="94" dur="500" fill="hold"/>
                                        <p:tgtEl>
                                          <p:spTgt spid="4">
                                            <p:graphicEl>
                                              <a:dgm id="{D56B6963-77E5-4A09-AD5C-B4C0F761BABC}"/>
                                            </p:graphicEl>
                                          </p:spTgt>
                                        </p:tgtEl>
                                        <p:attrNameLst>
                                          <p:attrName>ppt_w</p:attrName>
                                        </p:attrNameLst>
                                      </p:cBhvr>
                                      <p:tavLst>
                                        <p:tav tm="0">
                                          <p:val>
                                            <p:fltVal val="0"/>
                                          </p:val>
                                        </p:tav>
                                        <p:tav tm="100000">
                                          <p:val>
                                            <p:strVal val="#ppt_w"/>
                                          </p:val>
                                        </p:tav>
                                      </p:tavLst>
                                    </p:anim>
                                    <p:anim calcmode="lin" valueType="num">
                                      <p:cBhvr>
                                        <p:cTn id="95" dur="500" fill="hold"/>
                                        <p:tgtEl>
                                          <p:spTgt spid="4">
                                            <p:graphicEl>
                                              <a:dgm id="{D56B6963-77E5-4A09-AD5C-B4C0F761BABC}"/>
                                            </p:graphicEl>
                                          </p:spTgt>
                                        </p:tgtEl>
                                        <p:attrNameLst>
                                          <p:attrName>ppt_h</p:attrName>
                                        </p:attrNameLst>
                                      </p:cBhvr>
                                      <p:tavLst>
                                        <p:tav tm="0">
                                          <p:val>
                                            <p:fltVal val="0"/>
                                          </p:val>
                                        </p:tav>
                                        <p:tav tm="100000">
                                          <p:val>
                                            <p:strVal val="#ppt_h"/>
                                          </p:val>
                                        </p:tav>
                                      </p:tavLst>
                                    </p:anim>
                                    <p:animEffect transition="in" filter="fade">
                                      <p:cBhvr>
                                        <p:cTn id="96" dur="500"/>
                                        <p:tgtEl>
                                          <p:spTgt spid="4">
                                            <p:graphicEl>
                                              <a:dgm id="{D56B6963-77E5-4A09-AD5C-B4C0F761BABC}"/>
                                            </p:graphicEl>
                                          </p:spTgt>
                                        </p:tgtEl>
                                      </p:cBhvr>
                                    </p:animEffect>
                                    <p:anim calcmode="lin" valueType="num">
                                      <p:cBhvr>
                                        <p:cTn id="97" dur="500" fill="hold"/>
                                        <p:tgtEl>
                                          <p:spTgt spid="4">
                                            <p:graphicEl>
                                              <a:dgm id="{D56B6963-77E5-4A09-AD5C-B4C0F761BABC}"/>
                                            </p:graphicEl>
                                          </p:spTgt>
                                        </p:tgtEl>
                                        <p:attrNameLst>
                                          <p:attrName>ppt_x</p:attrName>
                                        </p:attrNameLst>
                                      </p:cBhvr>
                                      <p:tavLst>
                                        <p:tav tm="0">
                                          <p:val>
                                            <p:fltVal val="0.5"/>
                                          </p:val>
                                        </p:tav>
                                        <p:tav tm="100000">
                                          <p:val>
                                            <p:strVal val="#ppt_x"/>
                                          </p:val>
                                        </p:tav>
                                      </p:tavLst>
                                    </p:anim>
                                    <p:anim calcmode="lin" valueType="num">
                                      <p:cBhvr>
                                        <p:cTn id="98" dur="500" fill="hold"/>
                                        <p:tgtEl>
                                          <p:spTgt spid="4">
                                            <p:graphicEl>
                                              <a:dgm id="{D56B6963-77E5-4A09-AD5C-B4C0F761BABC}"/>
                                            </p:graphicEl>
                                          </p:spTgt>
                                        </p:tgtEl>
                                        <p:attrNameLst>
                                          <p:attrName>ppt_y</p:attrName>
                                        </p:attrNameLst>
                                      </p:cBhvr>
                                      <p:tavLst>
                                        <p:tav tm="0">
                                          <p:val>
                                            <p:fltVal val="0.5"/>
                                          </p:val>
                                        </p:tav>
                                        <p:tav tm="100000">
                                          <p:val>
                                            <p:strVal val="#ppt_y"/>
                                          </p:val>
                                        </p:tav>
                                      </p:tavLst>
                                    </p:anim>
                                  </p:childTnLst>
                                </p:cTn>
                              </p:par>
                              <p:par>
                                <p:cTn id="99" presetID="53" presetClass="entr" presetSubtype="528" fill="hold" grpId="0" nodeType="withEffect">
                                  <p:stCondLst>
                                    <p:cond delay="0"/>
                                  </p:stCondLst>
                                  <p:childTnLst>
                                    <p:set>
                                      <p:cBhvr>
                                        <p:cTn id="100" dur="1" fill="hold">
                                          <p:stCondLst>
                                            <p:cond delay="0"/>
                                          </p:stCondLst>
                                        </p:cTn>
                                        <p:tgtEl>
                                          <p:spTgt spid="4">
                                            <p:graphicEl>
                                              <a:dgm id="{5BDB9A6D-30F1-4244-8BF3-AACEE1380024}"/>
                                            </p:graphicEl>
                                          </p:spTgt>
                                        </p:tgtEl>
                                        <p:attrNameLst>
                                          <p:attrName>style.visibility</p:attrName>
                                        </p:attrNameLst>
                                      </p:cBhvr>
                                      <p:to>
                                        <p:strVal val="visible"/>
                                      </p:to>
                                    </p:set>
                                    <p:anim calcmode="lin" valueType="num">
                                      <p:cBhvr>
                                        <p:cTn id="101" dur="500" fill="hold"/>
                                        <p:tgtEl>
                                          <p:spTgt spid="4">
                                            <p:graphicEl>
                                              <a:dgm id="{5BDB9A6D-30F1-4244-8BF3-AACEE1380024}"/>
                                            </p:graphicEl>
                                          </p:spTgt>
                                        </p:tgtEl>
                                        <p:attrNameLst>
                                          <p:attrName>ppt_w</p:attrName>
                                        </p:attrNameLst>
                                      </p:cBhvr>
                                      <p:tavLst>
                                        <p:tav tm="0">
                                          <p:val>
                                            <p:fltVal val="0"/>
                                          </p:val>
                                        </p:tav>
                                        <p:tav tm="100000">
                                          <p:val>
                                            <p:strVal val="#ppt_w"/>
                                          </p:val>
                                        </p:tav>
                                      </p:tavLst>
                                    </p:anim>
                                    <p:anim calcmode="lin" valueType="num">
                                      <p:cBhvr>
                                        <p:cTn id="102" dur="500" fill="hold"/>
                                        <p:tgtEl>
                                          <p:spTgt spid="4">
                                            <p:graphicEl>
                                              <a:dgm id="{5BDB9A6D-30F1-4244-8BF3-AACEE1380024}"/>
                                            </p:graphicEl>
                                          </p:spTgt>
                                        </p:tgtEl>
                                        <p:attrNameLst>
                                          <p:attrName>ppt_h</p:attrName>
                                        </p:attrNameLst>
                                      </p:cBhvr>
                                      <p:tavLst>
                                        <p:tav tm="0">
                                          <p:val>
                                            <p:fltVal val="0"/>
                                          </p:val>
                                        </p:tav>
                                        <p:tav tm="100000">
                                          <p:val>
                                            <p:strVal val="#ppt_h"/>
                                          </p:val>
                                        </p:tav>
                                      </p:tavLst>
                                    </p:anim>
                                    <p:animEffect transition="in" filter="fade">
                                      <p:cBhvr>
                                        <p:cTn id="103" dur="500"/>
                                        <p:tgtEl>
                                          <p:spTgt spid="4">
                                            <p:graphicEl>
                                              <a:dgm id="{5BDB9A6D-30F1-4244-8BF3-AACEE1380024}"/>
                                            </p:graphicEl>
                                          </p:spTgt>
                                        </p:tgtEl>
                                      </p:cBhvr>
                                    </p:animEffect>
                                    <p:anim calcmode="lin" valueType="num">
                                      <p:cBhvr>
                                        <p:cTn id="104" dur="500" fill="hold"/>
                                        <p:tgtEl>
                                          <p:spTgt spid="4">
                                            <p:graphicEl>
                                              <a:dgm id="{5BDB9A6D-30F1-4244-8BF3-AACEE1380024}"/>
                                            </p:graphicEl>
                                          </p:spTgt>
                                        </p:tgtEl>
                                        <p:attrNameLst>
                                          <p:attrName>ppt_x</p:attrName>
                                        </p:attrNameLst>
                                      </p:cBhvr>
                                      <p:tavLst>
                                        <p:tav tm="0">
                                          <p:val>
                                            <p:fltVal val="0.5"/>
                                          </p:val>
                                        </p:tav>
                                        <p:tav tm="100000">
                                          <p:val>
                                            <p:strVal val="#ppt_x"/>
                                          </p:val>
                                        </p:tav>
                                      </p:tavLst>
                                    </p:anim>
                                    <p:anim calcmode="lin" valueType="num">
                                      <p:cBhvr>
                                        <p:cTn id="105" dur="500" fill="hold"/>
                                        <p:tgtEl>
                                          <p:spTgt spid="4">
                                            <p:graphicEl>
                                              <a:dgm id="{5BDB9A6D-30F1-4244-8BF3-AACEE1380024}"/>
                                            </p:graphicEl>
                                          </p:spTgt>
                                        </p:tgtEl>
                                        <p:attrNameLst>
                                          <p:attrName>ppt_y</p:attrName>
                                        </p:attrNameLst>
                                      </p:cBhvr>
                                      <p:tavLst>
                                        <p:tav tm="0">
                                          <p:val>
                                            <p:fltVal val="0.5"/>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53" presetClass="entr" presetSubtype="528" fill="hold" grpId="0" nodeType="clickEffect">
                                  <p:stCondLst>
                                    <p:cond delay="0"/>
                                  </p:stCondLst>
                                  <p:childTnLst>
                                    <p:set>
                                      <p:cBhvr>
                                        <p:cTn id="109" dur="1" fill="hold">
                                          <p:stCondLst>
                                            <p:cond delay="0"/>
                                          </p:stCondLst>
                                        </p:cTn>
                                        <p:tgtEl>
                                          <p:spTgt spid="4">
                                            <p:graphicEl>
                                              <a:dgm id="{D946E13E-016A-41F8-9BBA-E7A9BD624739}"/>
                                            </p:graphicEl>
                                          </p:spTgt>
                                        </p:tgtEl>
                                        <p:attrNameLst>
                                          <p:attrName>style.visibility</p:attrName>
                                        </p:attrNameLst>
                                      </p:cBhvr>
                                      <p:to>
                                        <p:strVal val="visible"/>
                                      </p:to>
                                    </p:set>
                                    <p:anim calcmode="lin" valueType="num">
                                      <p:cBhvr>
                                        <p:cTn id="110" dur="500" fill="hold"/>
                                        <p:tgtEl>
                                          <p:spTgt spid="4">
                                            <p:graphicEl>
                                              <a:dgm id="{D946E13E-016A-41F8-9BBA-E7A9BD624739}"/>
                                            </p:graphicEl>
                                          </p:spTgt>
                                        </p:tgtEl>
                                        <p:attrNameLst>
                                          <p:attrName>ppt_w</p:attrName>
                                        </p:attrNameLst>
                                      </p:cBhvr>
                                      <p:tavLst>
                                        <p:tav tm="0">
                                          <p:val>
                                            <p:fltVal val="0"/>
                                          </p:val>
                                        </p:tav>
                                        <p:tav tm="100000">
                                          <p:val>
                                            <p:strVal val="#ppt_w"/>
                                          </p:val>
                                        </p:tav>
                                      </p:tavLst>
                                    </p:anim>
                                    <p:anim calcmode="lin" valueType="num">
                                      <p:cBhvr>
                                        <p:cTn id="111" dur="500" fill="hold"/>
                                        <p:tgtEl>
                                          <p:spTgt spid="4">
                                            <p:graphicEl>
                                              <a:dgm id="{D946E13E-016A-41F8-9BBA-E7A9BD624739}"/>
                                            </p:graphicEl>
                                          </p:spTgt>
                                        </p:tgtEl>
                                        <p:attrNameLst>
                                          <p:attrName>ppt_h</p:attrName>
                                        </p:attrNameLst>
                                      </p:cBhvr>
                                      <p:tavLst>
                                        <p:tav tm="0">
                                          <p:val>
                                            <p:fltVal val="0"/>
                                          </p:val>
                                        </p:tav>
                                        <p:tav tm="100000">
                                          <p:val>
                                            <p:strVal val="#ppt_h"/>
                                          </p:val>
                                        </p:tav>
                                      </p:tavLst>
                                    </p:anim>
                                    <p:animEffect transition="in" filter="fade">
                                      <p:cBhvr>
                                        <p:cTn id="112" dur="500"/>
                                        <p:tgtEl>
                                          <p:spTgt spid="4">
                                            <p:graphicEl>
                                              <a:dgm id="{D946E13E-016A-41F8-9BBA-E7A9BD624739}"/>
                                            </p:graphicEl>
                                          </p:spTgt>
                                        </p:tgtEl>
                                      </p:cBhvr>
                                    </p:animEffect>
                                    <p:anim calcmode="lin" valueType="num">
                                      <p:cBhvr>
                                        <p:cTn id="113" dur="500" fill="hold"/>
                                        <p:tgtEl>
                                          <p:spTgt spid="4">
                                            <p:graphicEl>
                                              <a:dgm id="{D946E13E-016A-41F8-9BBA-E7A9BD624739}"/>
                                            </p:graphicEl>
                                          </p:spTgt>
                                        </p:tgtEl>
                                        <p:attrNameLst>
                                          <p:attrName>ppt_x</p:attrName>
                                        </p:attrNameLst>
                                      </p:cBhvr>
                                      <p:tavLst>
                                        <p:tav tm="0">
                                          <p:val>
                                            <p:fltVal val="0.5"/>
                                          </p:val>
                                        </p:tav>
                                        <p:tav tm="100000">
                                          <p:val>
                                            <p:strVal val="#ppt_x"/>
                                          </p:val>
                                        </p:tav>
                                      </p:tavLst>
                                    </p:anim>
                                    <p:anim calcmode="lin" valueType="num">
                                      <p:cBhvr>
                                        <p:cTn id="114" dur="500" fill="hold"/>
                                        <p:tgtEl>
                                          <p:spTgt spid="4">
                                            <p:graphicEl>
                                              <a:dgm id="{D946E13E-016A-41F8-9BBA-E7A9BD624739}"/>
                                            </p:graphicEl>
                                          </p:spTgt>
                                        </p:tgtEl>
                                        <p:attrNameLst>
                                          <p:attrName>ppt_y</p:attrName>
                                        </p:attrNameLst>
                                      </p:cBhvr>
                                      <p:tavLst>
                                        <p:tav tm="0">
                                          <p:val>
                                            <p:fltVal val="0.5"/>
                                          </p:val>
                                        </p:tav>
                                        <p:tav tm="100000">
                                          <p:val>
                                            <p:strVal val="#ppt_y"/>
                                          </p:val>
                                        </p:tav>
                                      </p:tavLst>
                                    </p:anim>
                                  </p:childTnLst>
                                </p:cTn>
                              </p:par>
                              <p:par>
                                <p:cTn id="115" presetID="53" presetClass="entr" presetSubtype="528" fill="hold" grpId="0" nodeType="withEffect">
                                  <p:stCondLst>
                                    <p:cond delay="0"/>
                                  </p:stCondLst>
                                  <p:childTnLst>
                                    <p:set>
                                      <p:cBhvr>
                                        <p:cTn id="116" dur="1" fill="hold">
                                          <p:stCondLst>
                                            <p:cond delay="0"/>
                                          </p:stCondLst>
                                        </p:cTn>
                                        <p:tgtEl>
                                          <p:spTgt spid="4">
                                            <p:graphicEl>
                                              <a:dgm id="{5F80E5B4-08EF-4ABC-B615-544F1B5C1A3A}"/>
                                            </p:graphicEl>
                                          </p:spTgt>
                                        </p:tgtEl>
                                        <p:attrNameLst>
                                          <p:attrName>style.visibility</p:attrName>
                                        </p:attrNameLst>
                                      </p:cBhvr>
                                      <p:to>
                                        <p:strVal val="visible"/>
                                      </p:to>
                                    </p:set>
                                    <p:anim calcmode="lin" valueType="num">
                                      <p:cBhvr>
                                        <p:cTn id="117" dur="500" fill="hold"/>
                                        <p:tgtEl>
                                          <p:spTgt spid="4">
                                            <p:graphicEl>
                                              <a:dgm id="{5F80E5B4-08EF-4ABC-B615-544F1B5C1A3A}"/>
                                            </p:graphicEl>
                                          </p:spTgt>
                                        </p:tgtEl>
                                        <p:attrNameLst>
                                          <p:attrName>ppt_w</p:attrName>
                                        </p:attrNameLst>
                                      </p:cBhvr>
                                      <p:tavLst>
                                        <p:tav tm="0">
                                          <p:val>
                                            <p:fltVal val="0"/>
                                          </p:val>
                                        </p:tav>
                                        <p:tav tm="100000">
                                          <p:val>
                                            <p:strVal val="#ppt_w"/>
                                          </p:val>
                                        </p:tav>
                                      </p:tavLst>
                                    </p:anim>
                                    <p:anim calcmode="lin" valueType="num">
                                      <p:cBhvr>
                                        <p:cTn id="118" dur="500" fill="hold"/>
                                        <p:tgtEl>
                                          <p:spTgt spid="4">
                                            <p:graphicEl>
                                              <a:dgm id="{5F80E5B4-08EF-4ABC-B615-544F1B5C1A3A}"/>
                                            </p:graphicEl>
                                          </p:spTgt>
                                        </p:tgtEl>
                                        <p:attrNameLst>
                                          <p:attrName>ppt_h</p:attrName>
                                        </p:attrNameLst>
                                      </p:cBhvr>
                                      <p:tavLst>
                                        <p:tav tm="0">
                                          <p:val>
                                            <p:fltVal val="0"/>
                                          </p:val>
                                        </p:tav>
                                        <p:tav tm="100000">
                                          <p:val>
                                            <p:strVal val="#ppt_h"/>
                                          </p:val>
                                        </p:tav>
                                      </p:tavLst>
                                    </p:anim>
                                    <p:animEffect transition="in" filter="fade">
                                      <p:cBhvr>
                                        <p:cTn id="119" dur="500"/>
                                        <p:tgtEl>
                                          <p:spTgt spid="4">
                                            <p:graphicEl>
                                              <a:dgm id="{5F80E5B4-08EF-4ABC-B615-544F1B5C1A3A}"/>
                                            </p:graphicEl>
                                          </p:spTgt>
                                        </p:tgtEl>
                                      </p:cBhvr>
                                    </p:animEffect>
                                    <p:anim calcmode="lin" valueType="num">
                                      <p:cBhvr>
                                        <p:cTn id="120" dur="500" fill="hold"/>
                                        <p:tgtEl>
                                          <p:spTgt spid="4">
                                            <p:graphicEl>
                                              <a:dgm id="{5F80E5B4-08EF-4ABC-B615-544F1B5C1A3A}"/>
                                            </p:graphicEl>
                                          </p:spTgt>
                                        </p:tgtEl>
                                        <p:attrNameLst>
                                          <p:attrName>ppt_x</p:attrName>
                                        </p:attrNameLst>
                                      </p:cBhvr>
                                      <p:tavLst>
                                        <p:tav tm="0">
                                          <p:val>
                                            <p:fltVal val="0.5"/>
                                          </p:val>
                                        </p:tav>
                                        <p:tav tm="100000">
                                          <p:val>
                                            <p:strVal val="#ppt_x"/>
                                          </p:val>
                                        </p:tav>
                                      </p:tavLst>
                                    </p:anim>
                                    <p:anim calcmode="lin" valueType="num">
                                      <p:cBhvr>
                                        <p:cTn id="121" dur="500" fill="hold"/>
                                        <p:tgtEl>
                                          <p:spTgt spid="4">
                                            <p:graphicEl>
                                              <a:dgm id="{5F80E5B4-08EF-4ABC-B615-544F1B5C1A3A}"/>
                                            </p:graphic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7502-D147-4AA5-84FB-4705A8F4C264}"/>
              </a:ext>
            </a:extLst>
          </p:cNvPr>
          <p:cNvSpPr>
            <a:spLocks noGrp="1"/>
          </p:cNvSpPr>
          <p:nvPr>
            <p:ph type="ctrTitle"/>
          </p:nvPr>
        </p:nvSpPr>
        <p:spPr>
          <a:xfrm>
            <a:off x="-741864" y="25557"/>
            <a:ext cx="8028490" cy="885609"/>
          </a:xfrm>
        </p:spPr>
        <p:txBody>
          <a:bodyPr>
            <a:normAutofit/>
          </a:bodyPr>
          <a:lstStyle/>
          <a:p>
            <a:r>
              <a:rPr lang="en-US" sz="3600" dirty="0"/>
              <a:t>Setting UP</a:t>
            </a:r>
          </a:p>
        </p:txBody>
      </p:sp>
      <p:sp>
        <p:nvSpPr>
          <p:cNvPr id="3" name="Subtitle 2">
            <a:extLst>
              <a:ext uri="{FF2B5EF4-FFF2-40B4-BE49-F238E27FC236}">
                <a16:creationId xmlns:a16="http://schemas.microsoft.com/office/drawing/2014/main" id="{510789D4-D1FF-4A14-BA1D-76EDC7FFFBE9}"/>
              </a:ext>
            </a:extLst>
          </p:cNvPr>
          <p:cNvSpPr>
            <a:spLocks noGrp="1"/>
          </p:cNvSpPr>
          <p:nvPr>
            <p:ph type="subTitle" idx="1"/>
          </p:nvPr>
        </p:nvSpPr>
        <p:spPr>
          <a:xfrm>
            <a:off x="3404008" y="1066990"/>
            <a:ext cx="8637072" cy="977621"/>
          </a:xfrm>
        </p:spPr>
        <p:txBody>
          <a:bodyPr/>
          <a:lstStyle/>
          <a:p>
            <a:endParaRPr lang="en-US" dirty="0"/>
          </a:p>
        </p:txBody>
      </p:sp>
      <p:sp>
        <p:nvSpPr>
          <p:cNvPr id="10" name="Half Frame 9">
            <a:extLst>
              <a:ext uri="{FF2B5EF4-FFF2-40B4-BE49-F238E27FC236}">
                <a16:creationId xmlns:a16="http://schemas.microsoft.com/office/drawing/2014/main" id="{E69C5F66-E1C8-4CB6-BCE0-76B26DC38A57}"/>
              </a:ext>
            </a:extLst>
          </p:cNvPr>
          <p:cNvSpPr/>
          <p:nvPr/>
        </p:nvSpPr>
        <p:spPr>
          <a:xfrm>
            <a:off x="0" y="0"/>
            <a:ext cx="150920" cy="6858000"/>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1" name="Half Frame 10">
            <a:extLst>
              <a:ext uri="{FF2B5EF4-FFF2-40B4-BE49-F238E27FC236}">
                <a16:creationId xmlns:a16="http://schemas.microsoft.com/office/drawing/2014/main" id="{80A711E4-1AF2-4FF5-8AC1-75FFBCEFCFC9}"/>
              </a:ext>
            </a:extLst>
          </p:cNvPr>
          <p:cNvSpPr/>
          <p:nvPr/>
        </p:nvSpPr>
        <p:spPr>
          <a:xfrm rot="10800000" flipV="1">
            <a:off x="12041080" y="0"/>
            <a:ext cx="150920" cy="6924675"/>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16" name="Graphic 15" descr="Presentation with bar chart">
            <a:extLst>
              <a:ext uri="{FF2B5EF4-FFF2-40B4-BE49-F238E27FC236}">
                <a16:creationId xmlns:a16="http://schemas.microsoft.com/office/drawing/2014/main" id="{08FA4717-8182-4260-9AB5-3B9E09D358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8928" y="113190"/>
            <a:ext cx="642152" cy="642152"/>
          </a:xfrm>
          <a:prstGeom prst="rect">
            <a:avLst/>
          </a:prstGeom>
        </p:spPr>
      </p:pic>
      <p:graphicFrame>
        <p:nvGraphicFramePr>
          <p:cNvPr id="17" name="Diagram 16">
            <a:extLst>
              <a:ext uri="{FF2B5EF4-FFF2-40B4-BE49-F238E27FC236}">
                <a16:creationId xmlns:a16="http://schemas.microsoft.com/office/drawing/2014/main" id="{0C452BF2-7CE8-45D1-9975-B26850DEB366}"/>
              </a:ext>
            </a:extLst>
          </p:cNvPr>
          <p:cNvGraphicFramePr/>
          <p:nvPr>
            <p:extLst>
              <p:ext uri="{D42A27DB-BD31-4B8C-83A1-F6EECF244321}">
                <p14:modId xmlns:p14="http://schemas.microsoft.com/office/powerpoint/2010/main" val="549733637"/>
              </p:ext>
            </p:extLst>
          </p:nvPr>
        </p:nvGraphicFramePr>
        <p:xfrm>
          <a:off x="2262819" y="1439333"/>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9803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graphicEl>
                                              <a:dgm id="{4848B958-2082-434F-8797-6051B23F68C5}"/>
                                            </p:graphicEl>
                                          </p:spTgt>
                                        </p:tgtEl>
                                        <p:attrNameLst>
                                          <p:attrName>style.visibility</p:attrName>
                                        </p:attrNameLst>
                                      </p:cBhvr>
                                      <p:to>
                                        <p:strVal val="visible"/>
                                      </p:to>
                                    </p:set>
                                    <p:animEffect transition="in" filter="fade">
                                      <p:cBhvr>
                                        <p:cTn id="7" dur="500"/>
                                        <p:tgtEl>
                                          <p:spTgt spid="17">
                                            <p:graphicEl>
                                              <a:dgm id="{4848B958-2082-434F-8797-6051B23F68C5}"/>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graphicEl>
                                              <a:dgm id="{2BF865CF-0BC2-42D0-A3F6-88079D95283C}"/>
                                            </p:graphicEl>
                                          </p:spTgt>
                                        </p:tgtEl>
                                        <p:attrNameLst>
                                          <p:attrName>style.visibility</p:attrName>
                                        </p:attrNameLst>
                                      </p:cBhvr>
                                      <p:to>
                                        <p:strVal val="visible"/>
                                      </p:to>
                                    </p:set>
                                    <p:animEffect transition="in" filter="fade">
                                      <p:cBhvr>
                                        <p:cTn id="10" dur="500"/>
                                        <p:tgtEl>
                                          <p:spTgt spid="17">
                                            <p:graphicEl>
                                              <a:dgm id="{2BF865CF-0BC2-42D0-A3F6-88079D95283C}"/>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graphicEl>
                                              <a:dgm id="{8278A19A-D377-4ECC-9A56-B0DD019F6929}"/>
                                            </p:graphicEl>
                                          </p:spTgt>
                                        </p:tgtEl>
                                        <p:attrNameLst>
                                          <p:attrName>style.visibility</p:attrName>
                                        </p:attrNameLst>
                                      </p:cBhvr>
                                      <p:to>
                                        <p:strVal val="visible"/>
                                      </p:to>
                                    </p:set>
                                    <p:animEffect transition="in" filter="fade">
                                      <p:cBhvr>
                                        <p:cTn id="15" dur="500"/>
                                        <p:tgtEl>
                                          <p:spTgt spid="17">
                                            <p:graphicEl>
                                              <a:dgm id="{8278A19A-D377-4ECC-9A56-B0DD019F6929}"/>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graphicEl>
                                              <a:dgm id="{078EE554-8BD4-46B4-A558-123302ECD5DB}"/>
                                            </p:graphicEl>
                                          </p:spTgt>
                                        </p:tgtEl>
                                        <p:attrNameLst>
                                          <p:attrName>style.visibility</p:attrName>
                                        </p:attrNameLst>
                                      </p:cBhvr>
                                      <p:to>
                                        <p:strVal val="visible"/>
                                      </p:to>
                                    </p:set>
                                    <p:animEffect transition="in" filter="fade">
                                      <p:cBhvr>
                                        <p:cTn id="18" dur="500"/>
                                        <p:tgtEl>
                                          <p:spTgt spid="17">
                                            <p:graphicEl>
                                              <a:dgm id="{078EE554-8BD4-46B4-A558-123302ECD5DB}"/>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graphicEl>
                                              <a:dgm id="{B01EDA04-A4E5-4ECF-8D0A-F2DD650B9962}"/>
                                            </p:graphicEl>
                                          </p:spTgt>
                                        </p:tgtEl>
                                        <p:attrNameLst>
                                          <p:attrName>style.visibility</p:attrName>
                                        </p:attrNameLst>
                                      </p:cBhvr>
                                      <p:to>
                                        <p:strVal val="visible"/>
                                      </p:to>
                                    </p:set>
                                    <p:animEffect transition="in" filter="fade">
                                      <p:cBhvr>
                                        <p:cTn id="21" dur="500"/>
                                        <p:tgtEl>
                                          <p:spTgt spid="17">
                                            <p:graphicEl>
                                              <a:dgm id="{B01EDA04-A4E5-4ECF-8D0A-F2DD650B9962}"/>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7">
                                            <p:graphicEl>
                                              <a:dgm id="{72D65A3B-9F62-4F07-965F-CB1C011850A6}"/>
                                            </p:graphicEl>
                                          </p:spTgt>
                                        </p:tgtEl>
                                        <p:attrNameLst>
                                          <p:attrName>style.visibility</p:attrName>
                                        </p:attrNameLst>
                                      </p:cBhvr>
                                      <p:to>
                                        <p:strVal val="visible"/>
                                      </p:to>
                                    </p:set>
                                    <p:animEffect transition="in" filter="fade">
                                      <p:cBhvr>
                                        <p:cTn id="26" dur="500"/>
                                        <p:tgtEl>
                                          <p:spTgt spid="17">
                                            <p:graphicEl>
                                              <a:dgm id="{72D65A3B-9F62-4F07-965F-CB1C011850A6}"/>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graphicEl>
                                              <a:dgm id="{F7C307D2-0E1C-4004-A6AF-1FA948CC9219}"/>
                                            </p:graphicEl>
                                          </p:spTgt>
                                        </p:tgtEl>
                                        <p:attrNameLst>
                                          <p:attrName>style.visibility</p:attrName>
                                        </p:attrNameLst>
                                      </p:cBhvr>
                                      <p:to>
                                        <p:strVal val="visible"/>
                                      </p:to>
                                    </p:set>
                                    <p:animEffect transition="in" filter="fade">
                                      <p:cBhvr>
                                        <p:cTn id="29" dur="500"/>
                                        <p:tgtEl>
                                          <p:spTgt spid="17">
                                            <p:graphicEl>
                                              <a:dgm id="{F7C307D2-0E1C-4004-A6AF-1FA948CC9219}"/>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graphicEl>
                                              <a:dgm id="{10153679-56AD-40D3-B354-0E65210EDB28}"/>
                                            </p:graphicEl>
                                          </p:spTgt>
                                        </p:tgtEl>
                                        <p:attrNameLst>
                                          <p:attrName>style.visibility</p:attrName>
                                        </p:attrNameLst>
                                      </p:cBhvr>
                                      <p:to>
                                        <p:strVal val="visible"/>
                                      </p:to>
                                    </p:set>
                                    <p:animEffect transition="in" filter="fade">
                                      <p:cBhvr>
                                        <p:cTn id="32" dur="500"/>
                                        <p:tgtEl>
                                          <p:spTgt spid="17">
                                            <p:graphicEl>
                                              <a:dgm id="{10153679-56AD-40D3-B354-0E65210EDB28}"/>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graphicEl>
                                              <a:dgm id="{08CC4281-6762-4F89-BF1D-84177DAF63F4}"/>
                                            </p:graphicEl>
                                          </p:spTgt>
                                        </p:tgtEl>
                                        <p:attrNameLst>
                                          <p:attrName>style.visibility</p:attrName>
                                        </p:attrNameLst>
                                      </p:cBhvr>
                                      <p:to>
                                        <p:strVal val="visible"/>
                                      </p:to>
                                    </p:set>
                                    <p:animEffect transition="in" filter="fade">
                                      <p:cBhvr>
                                        <p:cTn id="37" dur="500"/>
                                        <p:tgtEl>
                                          <p:spTgt spid="17">
                                            <p:graphicEl>
                                              <a:dgm id="{08CC4281-6762-4F89-BF1D-84177DAF63F4}"/>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graphicEl>
                                              <a:dgm id="{629DC03C-AAAF-4F10-93A5-24E0F9A13CF0}"/>
                                            </p:graphicEl>
                                          </p:spTgt>
                                        </p:tgtEl>
                                        <p:attrNameLst>
                                          <p:attrName>style.visibility</p:attrName>
                                        </p:attrNameLst>
                                      </p:cBhvr>
                                      <p:to>
                                        <p:strVal val="visible"/>
                                      </p:to>
                                    </p:set>
                                    <p:animEffect transition="in" filter="fade">
                                      <p:cBhvr>
                                        <p:cTn id="40" dur="500"/>
                                        <p:tgtEl>
                                          <p:spTgt spid="17">
                                            <p:graphicEl>
                                              <a:dgm id="{629DC03C-AAAF-4F10-93A5-24E0F9A13CF0}"/>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graphicEl>
                                              <a:dgm id="{1B37A62B-B329-4CD7-B266-B1658749E193}"/>
                                            </p:graphicEl>
                                          </p:spTgt>
                                        </p:tgtEl>
                                        <p:attrNameLst>
                                          <p:attrName>style.visibility</p:attrName>
                                        </p:attrNameLst>
                                      </p:cBhvr>
                                      <p:to>
                                        <p:strVal val="visible"/>
                                      </p:to>
                                    </p:set>
                                    <p:animEffect transition="in" filter="fade">
                                      <p:cBhvr>
                                        <p:cTn id="43" dur="500"/>
                                        <p:tgtEl>
                                          <p:spTgt spid="17">
                                            <p:graphicEl>
                                              <a:dgm id="{1B37A62B-B329-4CD7-B266-B1658749E19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7502-D147-4AA5-84FB-4705A8F4C264}"/>
              </a:ext>
            </a:extLst>
          </p:cNvPr>
          <p:cNvSpPr>
            <a:spLocks noGrp="1"/>
          </p:cNvSpPr>
          <p:nvPr>
            <p:ph type="ctrTitle"/>
          </p:nvPr>
        </p:nvSpPr>
        <p:spPr>
          <a:xfrm>
            <a:off x="1052803" y="705237"/>
            <a:ext cx="5424653" cy="207678"/>
          </a:xfrm>
        </p:spPr>
        <p:txBody>
          <a:bodyPr>
            <a:normAutofit fontScale="90000"/>
          </a:bodyPr>
          <a:lstStyle/>
          <a:p>
            <a:r>
              <a:rPr lang="en-US" sz="3600" dirty="0"/>
              <a:t>Process Flowchart</a:t>
            </a:r>
          </a:p>
        </p:txBody>
      </p:sp>
      <p:sp>
        <p:nvSpPr>
          <p:cNvPr id="3" name="Subtitle 2">
            <a:extLst>
              <a:ext uri="{FF2B5EF4-FFF2-40B4-BE49-F238E27FC236}">
                <a16:creationId xmlns:a16="http://schemas.microsoft.com/office/drawing/2014/main" id="{510789D4-D1FF-4A14-BA1D-76EDC7FFFBE9}"/>
              </a:ext>
            </a:extLst>
          </p:cNvPr>
          <p:cNvSpPr>
            <a:spLocks noGrp="1"/>
          </p:cNvSpPr>
          <p:nvPr>
            <p:ph type="subTitle" idx="1"/>
          </p:nvPr>
        </p:nvSpPr>
        <p:spPr>
          <a:xfrm>
            <a:off x="1847849" y="4260532"/>
            <a:ext cx="7845486" cy="1960559"/>
          </a:xfrm>
        </p:spPr>
        <p:txBody>
          <a:bodyPr>
            <a:normAutofit/>
          </a:bodyPr>
          <a:lstStyle/>
          <a:p>
            <a:pPr algn="l"/>
            <a:endParaRPr lang="en-US" dirty="0"/>
          </a:p>
        </p:txBody>
      </p:sp>
      <p:sp>
        <p:nvSpPr>
          <p:cNvPr id="10" name="Half Frame 9">
            <a:extLst>
              <a:ext uri="{FF2B5EF4-FFF2-40B4-BE49-F238E27FC236}">
                <a16:creationId xmlns:a16="http://schemas.microsoft.com/office/drawing/2014/main" id="{E69C5F66-E1C8-4CB6-BCE0-76B26DC38A57}"/>
              </a:ext>
            </a:extLst>
          </p:cNvPr>
          <p:cNvSpPr/>
          <p:nvPr/>
        </p:nvSpPr>
        <p:spPr>
          <a:xfrm>
            <a:off x="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1" name="Half Frame 10">
            <a:extLst>
              <a:ext uri="{FF2B5EF4-FFF2-40B4-BE49-F238E27FC236}">
                <a16:creationId xmlns:a16="http://schemas.microsoft.com/office/drawing/2014/main" id="{80A711E4-1AF2-4FF5-8AC1-75FFBCEFCFC9}"/>
              </a:ext>
            </a:extLst>
          </p:cNvPr>
          <p:cNvSpPr/>
          <p:nvPr/>
        </p:nvSpPr>
        <p:spPr>
          <a:xfrm rot="10800000" flipV="1">
            <a:off x="1204108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16" name="Graphic 15" descr="Presentation with bar chart">
            <a:extLst>
              <a:ext uri="{FF2B5EF4-FFF2-40B4-BE49-F238E27FC236}">
                <a16:creationId xmlns:a16="http://schemas.microsoft.com/office/drawing/2014/main" id="{08FA4717-8182-4260-9AB5-3B9E09D358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8928" y="113190"/>
            <a:ext cx="642152" cy="642152"/>
          </a:xfrm>
          <a:prstGeom prst="rect">
            <a:avLst/>
          </a:prstGeom>
        </p:spPr>
      </p:pic>
      <p:pic>
        <p:nvPicPr>
          <p:cNvPr id="7" name="Graphic 6" descr="Presentation with bar chart">
            <a:extLst>
              <a:ext uri="{FF2B5EF4-FFF2-40B4-BE49-F238E27FC236}">
                <a16:creationId xmlns:a16="http://schemas.microsoft.com/office/drawing/2014/main" id="{F3A02B30-DB62-4F73-8918-FEF95BBBAB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8928" y="113190"/>
            <a:ext cx="642152" cy="642152"/>
          </a:xfrm>
          <a:prstGeom prst="rect">
            <a:avLst/>
          </a:prstGeom>
        </p:spPr>
      </p:pic>
      <p:sp>
        <p:nvSpPr>
          <p:cNvPr id="8" name="Half Frame 7">
            <a:extLst>
              <a:ext uri="{FF2B5EF4-FFF2-40B4-BE49-F238E27FC236}">
                <a16:creationId xmlns:a16="http://schemas.microsoft.com/office/drawing/2014/main" id="{C388B294-FDA9-4434-9D3B-4AEAE810715B}"/>
              </a:ext>
            </a:extLst>
          </p:cNvPr>
          <p:cNvSpPr/>
          <p:nvPr/>
        </p:nvSpPr>
        <p:spPr>
          <a:xfrm rot="10800000" flipV="1">
            <a:off x="12041080" y="0"/>
            <a:ext cx="150920" cy="6924675"/>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9" name="Half Frame 8">
            <a:extLst>
              <a:ext uri="{FF2B5EF4-FFF2-40B4-BE49-F238E27FC236}">
                <a16:creationId xmlns:a16="http://schemas.microsoft.com/office/drawing/2014/main" id="{5CA2BB70-5587-4F8C-AD47-0FFF1D2E3CF4}"/>
              </a:ext>
            </a:extLst>
          </p:cNvPr>
          <p:cNvSpPr/>
          <p:nvPr/>
        </p:nvSpPr>
        <p:spPr>
          <a:xfrm>
            <a:off x="0" y="0"/>
            <a:ext cx="150920" cy="6858000"/>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5" name="Graphic 4" descr="Man">
            <a:extLst>
              <a:ext uri="{FF2B5EF4-FFF2-40B4-BE49-F238E27FC236}">
                <a16:creationId xmlns:a16="http://schemas.microsoft.com/office/drawing/2014/main" id="{BCD24B98-E889-4432-BCE8-B49DB1719AD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4590" y="2185546"/>
            <a:ext cx="914400" cy="914400"/>
          </a:xfrm>
          <a:prstGeom prst="rect">
            <a:avLst/>
          </a:prstGeom>
        </p:spPr>
      </p:pic>
      <p:sp>
        <p:nvSpPr>
          <p:cNvPr id="6" name="Flowchart: Process 5">
            <a:extLst>
              <a:ext uri="{FF2B5EF4-FFF2-40B4-BE49-F238E27FC236}">
                <a16:creationId xmlns:a16="http://schemas.microsoft.com/office/drawing/2014/main" id="{06CF89C6-5182-4A70-994B-DAD60B9AAE7E}"/>
              </a:ext>
            </a:extLst>
          </p:cNvPr>
          <p:cNvSpPr/>
          <p:nvPr/>
        </p:nvSpPr>
        <p:spPr>
          <a:xfrm>
            <a:off x="4385090" y="2255696"/>
            <a:ext cx="1409700" cy="914400"/>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Hibernate Search Query</a:t>
            </a:r>
          </a:p>
        </p:txBody>
      </p:sp>
      <p:sp>
        <p:nvSpPr>
          <p:cNvPr id="12" name="Flowchart: Magnetic Disk 11">
            <a:extLst>
              <a:ext uri="{FF2B5EF4-FFF2-40B4-BE49-F238E27FC236}">
                <a16:creationId xmlns:a16="http://schemas.microsoft.com/office/drawing/2014/main" id="{4474014C-E9E3-49CA-85EC-0D17B0EB4F41}"/>
              </a:ext>
            </a:extLst>
          </p:cNvPr>
          <p:cNvSpPr/>
          <p:nvPr/>
        </p:nvSpPr>
        <p:spPr>
          <a:xfrm>
            <a:off x="7036817" y="2125953"/>
            <a:ext cx="1409700" cy="1044143"/>
          </a:xfrm>
          <a:prstGeom prst="flowChartMagneticDisk">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Elastic Search</a:t>
            </a:r>
          </a:p>
          <a:p>
            <a:pPr algn="ctr"/>
            <a:r>
              <a:rPr lang="en-US" dirty="0">
                <a:solidFill>
                  <a:schemeClr val="bg1"/>
                </a:solidFill>
              </a:rPr>
              <a:t>Index</a:t>
            </a:r>
          </a:p>
        </p:txBody>
      </p:sp>
      <p:sp>
        <p:nvSpPr>
          <p:cNvPr id="15" name="Flowchart: Magnetic Disk 14">
            <a:extLst>
              <a:ext uri="{FF2B5EF4-FFF2-40B4-BE49-F238E27FC236}">
                <a16:creationId xmlns:a16="http://schemas.microsoft.com/office/drawing/2014/main" id="{CA25413F-4B3A-467D-BB1A-C62FBAE18C9E}"/>
              </a:ext>
            </a:extLst>
          </p:cNvPr>
          <p:cNvSpPr/>
          <p:nvPr/>
        </p:nvSpPr>
        <p:spPr>
          <a:xfrm>
            <a:off x="10180067" y="2105964"/>
            <a:ext cx="1409700" cy="1044143"/>
          </a:xfrm>
          <a:prstGeom prst="flowChartMagneticDisk">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PostgreSQLDatabase</a:t>
            </a:r>
            <a:endParaRPr lang="en-US" dirty="0">
              <a:solidFill>
                <a:schemeClr val="bg1"/>
              </a:solidFill>
            </a:endParaRPr>
          </a:p>
        </p:txBody>
      </p:sp>
      <p:cxnSp>
        <p:nvCxnSpPr>
          <p:cNvPr id="17" name="Straight Arrow Connector 16">
            <a:extLst>
              <a:ext uri="{FF2B5EF4-FFF2-40B4-BE49-F238E27FC236}">
                <a16:creationId xmlns:a16="http://schemas.microsoft.com/office/drawing/2014/main" id="{08796E09-E5BB-42B0-8758-50A846E3B587}"/>
              </a:ext>
            </a:extLst>
          </p:cNvPr>
          <p:cNvCxnSpPr/>
          <p:nvPr/>
        </p:nvCxnSpPr>
        <p:spPr>
          <a:xfrm flipH="1">
            <a:off x="8541767" y="2432341"/>
            <a:ext cx="14954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6B660EF-EFDA-4036-87A2-7EFF4BE29B67}"/>
              </a:ext>
            </a:extLst>
          </p:cNvPr>
          <p:cNvSpPr txBox="1"/>
          <p:nvPr/>
        </p:nvSpPr>
        <p:spPr>
          <a:xfrm>
            <a:off x="8710294" y="2531961"/>
            <a:ext cx="1136208" cy="369332"/>
          </a:xfrm>
          <a:prstGeom prst="rect">
            <a:avLst/>
          </a:prstGeom>
          <a:noFill/>
        </p:spPr>
        <p:txBody>
          <a:bodyPr wrap="none" rtlCol="0">
            <a:spAutoFit/>
          </a:bodyPr>
          <a:lstStyle/>
          <a:p>
            <a:r>
              <a:rPr lang="en-US" dirty="0"/>
              <a:t>Indexing</a:t>
            </a:r>
          </a:p>
        </p:txBody>
      </p:sp>
      <p:cxnSp>
        <p:nvCxnSpPr>
          <p:cNvPr id="39" name="Straight Connector 38">
            <a:extLst>
              <a:ext uri="{FF2B5EF4-FFF2-40B4-BE49-F238E27FC236}">
                <a16:creationId xmlns:a16="http://schemas.microsoft.com/office/drawing/2014/main" id="{33F4AE5F-F259-4BD1-B888-2272FA02C42F}"/>
              </a:ext>
            </a:extLst>
          </p:cNvPr>
          <p:cNvCxnSpPr/>
          <p:nvPr/>
        </p:nvCxnSpPr>
        <p:spPr>
          <a:xfrm flipV="1">
            <a:off x="5089940" y="1506828"/>
            <a:ext cx="0" cy="619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A5DB3E9-8F5D-467B-B47B-19F3AE0EA753}"/>
              </a:ext>
            </a:extLst>
          </p:cNvPr>
          <p:cNvCxnSpPr/>
          <p:nvPr/>
        </p:nvCxnSpPr>
        <p:spPr>
          <a:xfrm>
            <a:off x="5089940" y="1516353"/>
            <a:ext cx="57949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F18D591-96BC-442B-92F3-2AC10A8A0EB8}"/>
              </a:ext>
            </a:extLst>
          </p:cNvPr>
          <p:cNvCxnSpPr>
            <a:cxnSpLocks/>
          </p:cNvCxnSpPr>
          <p:nvPr/>
        </p:nvCxnSpPr>
        <p:spPr>
          <a:xfrm>
            <a:off x="10884917" y="1516353"/>
            <a:ext cx="0" cy="4545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6DAEBAE-D709-413E-9D51-339E2D5700EB}"/>
              </a:ext>
            </a:extLst>
          </p:cNvPr>
          <p:cNvSpPr txBox="1"/>
          <p:nvPr/>
        </p:nvSpPr>
        <p:spPr>
          <a:xfrm>
            <a:off x="6770576" y="1506828"/>
            <a:ext cx="1771191" cy="369332"/>
          </a:xfrm>
          <a:prstGeom prst="rect">
            <a:avLst/>
          </a:prstGeom>
          <a:noFill/>
        </p:spPr>
        <p:txBody>
          <a:bodyPr wrap="none" rtlCol="0">
            <a:spAutoFit/>
          </a:bodyPr>
          <a:lstStyle/>
          <a:p>
            <a:r>
              <a:rPr lang="en-US" dirty="0"/>
              <a:t>Persisting Data</a:t>
            </a:r>
          </a:p>
        </p:txBody>
      </p:sp>
      <p:cxnSp>
        <p:nvCxnSpPr>
          <p:cNvPr id="46" name="Straight Arrow Connector 45">
            <a:extLst>
              <a:ext uri="{FF2B5EF4-FFF2-40B4-BE49-F238E27FC236}">
                <a16:creationId xmlns:a16="http://schemas.microsoft.com/office/drawing/2014/main" id="{9413EAC9-D786-4224-9C95-0118E1246AC4}"/>
              </a:ext>
            </a:extLst>
          </p:cNvPr>
          <p:cNvCxnSpPr>
            <a:cxnSpLocks/>
          </p:cNvCxnSpPr>
          <p:nvPr/>
        </p:nvCxnSpPr>
        <p:spPr>
          <a:xfrm flipH="1">
            <a:off x="3007742" y="2794291"/>
            <a:ext cx="12336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1F9D4DD-A992-4864-83B1-4617CCB3FDB8}"/>
              </a:ext>
            </a:extLst>
          </p:cNvPr>
          <p:cNvCxnSpPr/>
          <p:nvPr/>
        </p:nvCxnSpPr>
        <p:spPr>
          <a:xfrm>
            <a:off x="3007742" y="2432341"/>
            <a:ext cx="12287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5B159592-F44C-40AC-B2F9-17FCD38B2CC8}"/>
              </a:ext>
            </a:extLst>
          </p:cNvPr>
          <p:cNvSpPr txBox="1"/>
          <p:nvPr/>
        </p:nvSpPr>
        <p:spPr>
          <a:xfrm>
            <a:off x="3141091" y="1755956"/>
            <a:ext cx="1558040" cy="646331"/>
          </a:xfrm>
          <a:prstGeom prst="rect">
            <a:avLst/>
          </a:prstGeom>
          <a:noFill/>
        </p:spPr>
        <p:txBody>
          <a:bodyPr wrap="square" rtlCol="0">
            <a:spAutoFit/>
          </a:bodyPr>
          <a:lstStyle/>
          <a:p>
            <a:r>
              <a:rPr lang="en-US" dirty="0"/>
              <a:t>Execute Query</a:t>
            </a:r>
          </a:p>
        </p:txBody>
      </p:sp>
      <p:sp>
        <p:nvSpPr>
          <p:cNvPr id="54" name="TextBox 53">
            <a:extLst>
              <a:ext uri="{FF2B5EF4-FFF2-40B4-BE49-F238E27FC236}">
                <a16:creationId xmlns:a16="http://schemas.microsoft.com/office/drawing/2014/main" id="{AE564D6C-EB1B-4920-B199-B255F9D15B32}"/>
              </a:ext>
            </a:extLst>
          </p:cNvPr>
          <p:cNvSpPr txBox="1"/>
          <p:nvPr/>
        </p:nvSpPr>
        <p:spPr>
          <a:xfrm>
            <a:off x="3006186" y="2876902"/>
            <a:ext cx="1378904" cy="369332"/>
          </a:xfrm>
          <a:prstGeom prst="rect">
            <a:avLst/>
          </a:prstGeom>
          <a:noFill/>
        </p:spPr>
        <p:txBody>
          <a:bodyPr wrap="none" rtlCol="0">
            <a:spAutoFit/>
          </a:bodyPr>
          <a:lstStyle/>
          <a:p>
            <a:r>
              <a:rPr lang="en-US" dirty="0"/>
              <a:t>Get Results</a:t>
            </a:r>
          </a:p>
        </p:txBody>
      </p:sp>
      <p:cxnSp>
        <p:nvCxnSpPr>
          <p:cNvPr id="55" name="Straight Arrow Connector 54">
            <a:extLst>
              <a:ext uri="{FF2B5EF4-FFF2-40B4-BE49-F238E27FC236}">
                <a16:creationId xmlns:a16="http://schemas.microsoft.com/office/drawing/2014/main" id="{223A9BD4-825F-465E-9CDF-9BD6220682BB}"/>
              </a:ext>
            </a:extLst>
          </p:cNvPr>
          <p:cNvCxnSpPr>
            <a:cxnSpLocks/>
          </p:cNvCxnSpPr>
          <p:nvPr/>
        </p:nvCxnSpPr>
        <p:spPr>
          <a:xfrm>
            <a:off x="5884292" y="2601048"/>
            <a:ext cx="11525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39DF089-1E55-404A-A3D9-703E87611D9D}"/>
              </a:ext>
            </a:extLst>
          </p:cNvPr>
          <p:cNvCxnSpPr>
            <a:cxnSpLocks/>
          </p:cNvCxnSpPr>
          <p:nvPr/>
        </p:nvCxnSpPr>
        <p:spPr>
          <a:xfrm flipH="1">
            <a:off x="5884293" y="2833979"/>
            <a:ext cx="11525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C55C9B33-7FBE-4047-BA84-97ED9C9F98E7}"/>
              </a:ext>
            </a:extLst>
          </p:cNvPr>
          <p:cNvSpPr txBox="1"/>
          <p:nvPr/>
        </p:nvSpPr>
        <p:spPr>
          <a:xfrm>
            <a:off x="6275083" y="1170712"/>
            <a:ext cx="3408241" cy="369332"/>
          </a:xfrm>
          <a:prstGeom prst="rect">
            <a:avLst/>
          </a:prstGeom>
          <a:noFill/>
        </p:spPr>
        <p:txBody>
          <a:bodyPr wrap="none" rtlCol="0">
            <a:spAutoFit/>
          </a:bodyPr>
          <a:lstStyle/>
          <a:p>
            <a:r>
              <a:rPr lang="en-US" dirty="0"/>
              <a:t>PUT, POST &amp; DELETE Requests</a:t>
            </a:r>
          </a:p>
        </p:txBody>
      </p:sp>
      <p:sp>
        <p:nvSpPr>
          <p:cNvPr id="60" name="TextBox 59">
            <a:extLst>
              <a:ext uri="{FF2B5EF4-FFF2-40B4-BE49-F238E27FC236}">
                <a16:creationId xmlns:a16="http://schemas.microsoft.com/office/drawing/2014/main" id="{2102F8F5-7C7E-48E9-9FF0-E37607B265B6}"/>
              </a:ext>
            </a:extLst>
          </p:cNvPr>
          <p:cNvSpPr txBox="1"/>
          <p:nvPr/>
        </p:nvSpPr>
        <p:spPr>
          <a:xfrm>
            <a:off x="5940603" y="1999074"/>
            <a:ext cx="1206671" cy="646331"/>
          </a:xfrm>
          <a:prstGeom prst="rect">
            <a:avLst/>
          </a:prstGeom>
          <a:noFill/>
        </p:spPr>
        <p:txBody>
          <a:bodyPr wrap="square" rtlCol="0">
            <a:spAutoFit/>
          </a:bodyPr>
          <a:lstStyle/>
          <a:p>
            <a:r>
              <a:rPr lang="en-US" dirty="0"/>
              <a:t>GET Request</a:t>
            </a:r>
          </a:p>
        </p:txBody>
      </p:sp>
      <p:sp>
        <p:nvSpPr>
          <p:cNvPr id="61" name="TextBox 60">
            <a:extLst>
              <a:ext uri="{FF2B5EF4-FFF2-40B4-BE49-F238E27FC236}">
                <a16:creationId xmlns:a16="http://schemas.microsoft.com/office/drawing/2014/main" id="{969D3496-C931-493B-B718-B581AEA3634D}"/>
              </a:ext>
            </a:extLst>
          </p:cNvPr>
          <p:cNvSpPr txBox="1"/>
          <p:nvPr/>
        </p:nvSpPr>
        <p:spPr>
          <a:xfrm>
            <a:off x="246887" y="3170096"/>
            <a:ext cx="675185" cy="369332"/>
          </a:xfrm>
          <a:prstGeom prst="rect">
            <a:avLst/>
          </a:prstGeom>
          <a:noFill/>
        </p:spPr>
        <p:txBody>
          <a:bodyPr wrap="none" rtlCol="0">
            <a:spAutoFit/>
          </a:bodyPr>
          <a:lstStyle/>
          <a:p>
            <a:r>
              <a:rPr lang="en-US" dirty="0"/>
              <a:t>User</a:t>
            </a:r>
          </a:p>
        </p:txBody>
      </p:sp>
      <p:sp>
        <p:nvSpPr>
          <p:cNvPr id="62" name="TextBox 61">
            <a:extLst>
              <a:ext uri="{FF2B5EF4-FFF2-40B4-BE49-F238E27FC236}">
                <a16:creationId xmlns:a16="http://schemas.microsoft.com/office/drawing/2014/main" id="{52C0E7A6-737E-4ADA-8C9B-98A299715EDB}"/>
              </a:ext>
            </a:extLst>
          </p:cNvPr>
          <p:cNvSpPr txBox="1"/>
          <p:nvPr/>
        </p:nvSpPr>
        <p:spPr>
          <a:xfrm>
            <a:off x="6107531" y="2919769"/>
            <a:ext cx="748090" cy="369332"/>
          </a:xfrm>
          <a:prstGeom prst="rect">
            <a:avLst/>
          </a:prstGeom>
          <a:noFill/>
        </p:spPr>
        <p:txBody>
          <a:bodyPr wrap="none" rtlCol="0">
            <a:spAutoFit/>
          </a:bodyPr>
          <a:lstStyle/>
          <a:p>
            <a:r>
              <a:rPr lang="en-US" dirty="0"/>
              <a:t>Fetch</a:t>
            </a:r>
          </a:p>
        </p:txBody>
      </p:sp>
      <p:graphicFrame>
        <p:nvGraphicFramePr>
          <p:cNvPr id="4" name="Diagram 3">
            <a:extLst>
              <a:ext uri="{FF2B5EF4-FFF2-40B4-BE49-F238E27FC236}">
                <a16:creationId xmlns:a16="http://schemas.microsoft.com/office/drawing/2014/main" id="{4B3568DC-3A70-48A8-8908-AD356BF84704}"/>
              </a:ext>
            </a:extLst>
          </p:cNvPr>
          <p:cNvGraphicFramePr/>
          <p:nvPr>
            <p:extLst>
              <p:ext uri="{D42A27DB-BD31-4B8C-83A1-F6EECF244321}">
                <p14:modId xmlns:p14="http://schemas.microsoft.com/office/powerpoint/2010/main" val="1590678305"/>
              </p:ext>
            </p:extLst>
          </p:nvPr>
        </p:nvGraphicFramePr>
        <p:xfrm>
          <a:off x="2274317" y="3862045"/>
          <a:ext cx="8303487" cy="25229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026" name="Picture 2" descr="Understanding Rest API and its Uses in Web Application Development">
            <a:extLst>
              <a:ext uri="{FF2B5EF4-FFF2-40B4-BE49-F238E27FC236}">
                <a16:creationId xmlns:a16="http://schemas.microsoft.com/office/drawing/2014/main" id="{DC598C87-5534-47EC-9667-CE6646672F7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6017" y="2255696"/>
            <a:ext cx="1152523" cy="975851"/>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72BD87D7-8537-4824-B53F-85676950F1BA}"/>
              </a:ext>
            </a:extLst>
          </p:cNvPr>
          <p:cNvCxnSpPr/>
          <p:nvPr/>
        </p:nvCxnSpPr>
        <p:spPr>
          <a:xfrm flipV="1">
            <a:off x="830424" y="2601048"/>
            <a:ext cx="955593" cy="2698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5269558-CB5B-427B-9749-E012CF931EB0}"/>
              </a:ext>
            </a:extLst>
          </p:cNvPr>
          <p:cNvSpPr txBox="1"/>
          <p:nvPr/>
        </p:nvSpPr>
        <p:spPr>
          <a:xfrm>
            <a:off x="8722807" y="1971189"/>
            <a:ext cx="1072922" cy="369332"/>
          </a:xfrm>
          <a:prstGeom prst="rect">
            <a:avLst/>
          </a:prstGeom>
          <a:noFill/>
        </p:spPr>
        <p:txBody>
          <a:bodyPr wrap="none" rtlCol="0">
            <a:spAutoFit/>
          </a:bodyPr>
          <a:lstStyle/>
          <a:p>
            <a:r>
              <a:rPr lang="en-US" dirty="0"/>
              <a:t>Analysis</a:t>
            </a:r>
          </a:p>
        </p:txBody>
      </p:sp>
    </p:spTree>
    <p:extLst>
      <p:ext uri="{BB962C8B-B14F-4D97-AF65-F5344CB8AC3E}">
        <p14:creationId xmlns:p14="http://schemas.microsoft.com/office/powerpoint/2010/main" val="85453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7502-D147-4AA5-84FB-4705A8F4C264}"/>
              </a:ext>
            </a:extLst>
          </p:cNvPr>
          <p:cNvSpPr>
            <a:spLocks noGrp="1"/>
          </p:cNvSpPr>
          <p:nvPr>
            <p:ph type="ctrTitle"/>
          </p:nvPr>
        </p:nvSpPr>
        <p:spPr>
          <a:xfrm>
            <a:off x="0" y="781050"/>
            <a:ext cx="6027841" cy="68262"/>
          </a:xfrm>
        </p:spPr>
        <p:txBody>
          <a:bodyPr>
            <a:noAutofit/>
          </a:bodyPr>
          <a:lstStyle/>
          <a:p>
            <a:r>
              <a:rPr lang="en-US" sz="3600" dirty="0"/>
              <a:t>Hibernate ORM</a:t>
            </a:r>
          </a:p>
        </p:txBody>
      </p:sp>
      <p:sp>
        <p:nvSpPr>
          <p:cNvPr id="3" name="Subtitle 2">
            <a:extLst>
              <a:ext uri="{FF2B5EF4-FFF2-40B4-BE49-F238E27FC236}">
                <a16:creationId xmlns:a16="http://schemas.microsoft.com/office/drawing/2014/main" id="{510789D4-D1FF-4A14-BA1D-76EDC7FFFBE9}"/>
              </a:ext>
            </a:extLst>
          </p:cNvPr>
          <p:cNvSpPr>
            <a:spLocks noGrp="1"/>
          </p:cNvSpPr>
          <p:nvPr>
            <p:ph type="subTitle" idx="1"/>
          </p:nvPr>
        </p:nvSpPr>
        <p:spPr>
          <a:xfrm>
            <a:off x="5477070" y="1399592"/>
            <a:ext cx="6335486" cy="2509935"/>
          </a:xfrm>
        </p:spPr>
        <p:txBody>
          <a:bodyPr>
            <a:normAutofit fontScale="70000" lnSpcReduction="20000"/>
          </a:bodyPr>
          <a:lstStyle/>
          <a:p>
            <a:pPr algn="l"/>
            <a:r>
              <a:rPr lang="en-US" dirty="0"/>
              <a:t>ORM stands for Object-Relational Mapping (ORM) is a programming technique for converting data between relational databases and object oriented programming languages allowing for their interaction without mismatches. </a:t>
            </a:r>
          </a:p>
          <a:p>
            <a:pPr algn="l"/>
            <a:r>
              <a:rPr lang="en-US" dirty="0"/>
              <a:t>Hibernate sits between traditional Java objects and database server to handle all the works in persisting those objects based on the appropriate O/R mechanisms and patterns.</a:t>
            </a:r>
          </a:p>
          <a:p>
            <a:endParaRPr lang="en-US" dirty="0"/>
          </a:p>
          <a:p>
            <a:endParaRPr lang="en-US" dirty="0"/>
          </a:p>
          <a:p>
            <a:endParaRPr lang="en-US" dirty="0"/>
          </a:p>
        </p:txBody>
      </p:sp>
      <p:sp>
        <p:nvSpPr>
          <p:cNvPr id="10" name="Half Frame 9">
            <a:extLst>
              <a:ext uri="{FF2B5EF4-FFF2-40B4-BE49-F238E27FC236}">
                <a16:creationId xmlns:a16="http://schemas.microsoft.com/office/drawing/2014/main" id="{E69C5F66-E1C8-4CB6-BCE0-76B26DC38A57}"/>
              </a:ext>
            </a:extLst>
          </p:cNvPr>
          <p:cNvSpPr/>
          <p:nvPr/>
        </p:nvSpPr>
        <p:spPr>
          <a:xfrm>
            <a:off x="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1" name="Half Frame 10">
            <a:extLst>
              <a:ext uri="{FF2B5EF4-FFF2-40B4-BE49-F238E27FC236}">
                <a16:creationId xmlns:a16="http://schemas.microsoft.com/office/drawing/2014/main" id="{80A711E4-1AF2-4FF5-8AC1-75FFBCEFCFC9}"/>
              </a:ext>
            </a:extLst>
          </p:cNvPr>
          <p:cNvSpPr/>
          <p:nvPr/>
        </p:nvSpPr>
        <p:spPr>
          <a:xfrm rot="10800000" flipV="1">
            <a:off x="1204108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16" name="Graphic 15" descr="Presentation with bar chart">
            <a:extLst>
              <a:ext uri="{FF2B5EF4-FFF2-40B4-BE49-F238E27FC236}">
                <a16:creationId xmlns:a16="http://schemas.microsoft.com/office/drawing/2014/main" id="{08FA4717-8182-4260-9AB5-3B9E09D358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8928" y="113190"/>
            <a:ext cx="642152" cy="642152"/>
          </a:xfrm>
          <a:prstGeom prst="rect">
            <a:avLst/>
          </a:prstGeom>
        </p:spPr>
      </p:pic>
      <p:pic>
        <p:nvPicPr>
          <p:cNvPr id="7" name="Graphic 6" descr="Presentation with bar chart">
            <a:extLst>
              <a:ext uri="{FF2B5EF4-FFF2-40B4-BE49-F238E27FC236}">
                <a16:creationId xmlns:a16="http://schemas.microsoft.com/office/drawing/2014/main" id="{F3A02B30-DB62-4F73-8918-FEF95BBBAB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8928" y="113190"/>
            <a:ext cx="642152" cy="642152"/>
          </a:xfrm>
          <a:prstGeom prst="rect">
            <a:avLst/>
          </a:prstGeom>
        </p:spPr>
      </p:pic>
      <p:sp>
        <p:nvSpPr>
          <p:cNvPr id="8" name="Half Frame 7">
            <a:extLst>
              <a:ext uri="{FF2B5EF4-FFF2-40B4-BE49-F238E27FC236}">
                <a16:creationId xmlns:a16="http://schemas.microsoft.com/office/drawing/2014/main" id="{C388B294-FDA9-4434-9D3B-4AEAE810715B}"/>
              </a:ext>
            </a:extLst>
          </p:cNvPr>
          <p:cNvSpPr/>
          <p:nvPr/>
        </p:nvSpPr>
        <p:spPr>
          <a:xfrm rot="10800000" flipV="1">
            <a:off x="12041080" y="0"/>
            <a:ext cx="150920" cy="6924675"/>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9" name="Half Frame 8">
            <a:extLst>
              <a:ext uri="{FF2B5EF4-FFF2-40B4-BE49-F238E27FC236}">
                <a16:creationId xmlns:a16="http://schemas.microsoft.com/office/drawing/2014/main" id="{5CA2BB70-5587-4F8C-AD47-0FFF1D2E3CF4}"/>
              </a:ext>
            </a:extLst>
          </p:cNvPr>
          <p:cNvSpPr/>
          <p:nvPr/>
        </p:nvSpPr>
        <p:spPr>
          <a:xfrm>
            <a:off x="0" y="0"/>
            <a:ext cx="150920" cy="6858000"/>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5" name="Picture 4">
            <a:extLst>
              <a:ext uri="{FF2B5EF4-FFF2-40B4-BE49-F238E27FC236}">
                <a16:creationId xmlns:a16="http://schemas.microsoft.com/office/drawing/2014/main" id="{52E8B2A4-49AA-4237-B545-745F790704EA}"/>
              </a:ext>
            </a:extLst>
          </p:cNvPr>
          <p:cNvPicPr>
            <a:picLocks noChangeAspect="1"/>
          </p:cNvPicPr>
          <p:nvPr/>
        </p:nvPicPr>
        <p:blipFill>
          <a:blip r:embed="rId6"/>
          <a:stretch>
            <a:fillRect/>
          </a:stretch>
        </p:blipFill>
        <p:spPr>
          <a:xfrm>
            <a:off x="686189" y="1015568"/>
            <a:ext cx="4381500" cy="2828644"/>
          </a:xfrm>
          <a:prstGeom prst="rect">
            <a:avLst/>
          </a:prstGeom>
        </p:spPr>
      </p:pic>
      <p:graphicFrame>
        <p:nvGraphicFramePr>
          <p:cNvPr id="6" name="Diagram 5">
            <a:extLst>
              <a:ext uri="{FF2B5EF4-FFF2-40B4-BE49-F238E27FC236}">
                <a16:creationId xmlns:a16="http://schemas.microsoft.com/office/drawing/2014/main" id="{7D00AF30-CD2A-4D0C-A572-C9FAE1A0EF5A}"/>
              </a:ext>
            </a:extLst>
          </p:cNvPr>
          <p:cNvGraphicFramePr/>
          <p:nvPr>
            <p:extLst>
              <p:ext uri="{D42A27DB-BD31-4B8C-83A1-F6EECF244321}">
                <p14:modId xmlns:p14="http://schemas.microsoft.com/office/powerpoint/2010/main" val="262114215"/>
              </p:ext>
            </p:extLst>
          </p:nvPr>
        </p:nvGraphicFramePr>
        <p:xfrm>
          <a:off x="541177" y="4161452"/>
          <a:ext cx="10972800" cy="23513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703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7502-D147-4AA5-84FB-4705A8F4C264}"/>
              </a:ext>
            </a:extLst>
          </p:cNvPr>
          <p:cNvSpPr>
            <a:spLocks noGrp="1"/>
          </p:cNvSpPr>
          <p:nvPr>
            <p:ph type="ctrTitle"/>
          </p:nvPr>
        </p:nvSpPr>
        <p:spPr>
          <a:xfrm>
            <a:off x="-420143" y="750163"/>
            <a:ext cx="6298429" cy="99947"/>
          </a:xfrm>
        </p:spPr>
        <p:txBody>
          <a:bodyPr>
            <a:normAutofit fontScale="90000"/>
          </a:bodyPr>
          <a:lstStyle/>
          <a:p>
            <a:r>
              <a:rPr lang="en-US" sz="4000" dirty="0"/>
              <a:t>Rest</a:t>
            </a:r>
            <a:r>
              <a:rPr lang="en-US" dirty="0"/>
              <a:t> </a:t>
            </a:r>
            <a:r>
              <a:rPr lang="en-US" sz="4000" dirty="0"/>
              <a:t>API</a:t>
            </a:r>
          </a:p>
        </p:txBody>
      </p:sp>
      <p:sp>
        <p:nvSpPr>
          <p:cNvPr id="3" name="Subtitle 2">
            <a:extLst>
              <a:ext uri="{FF2B5EF4-FFF2-40B4-BE49-F238E27FC236}">
                <a16:creationId xmlns:a16="http://schemas.microsoft.com/office/drawing/2014/main" id="{510789D4-D1FF-4A14-BA1D-76EDC7FFFBE9}"/>
              </a:ext>
            </a:extLst>
          </p:cNvPr>
          <p:cNvSpPr>
            <a:spLocks noGrp="1"/>
          </p:cNvSpPr>
          <p:nvPr>
            <p:ph type="subTitle" idx="1"/>
          </p:nvPr>
        </p:nvSpPr>
        <p:spPr>
          <a:xfrm>
            <a:off x="233645" y="1061131"/>
            <a:ext cx="5831898" cy="2466975"/>
          </a:xfrm>
        </p:spPr>
        <p:txBody>
          <a:bodyPr>
            <a:normAutofit fontScale="62500" lnSpcReduction="20000"/>
          </a:bodyPr>
          <a:lstStyle/>
          <a:p>
            <a:r>
              <a:rPr lang="en-US" dirty="0"/>
              <a:t>REST API is an application programming interface is a set of rules that allows the user to communicate with the server.</a:t>
            </a:r>
          </a:p>
          <a:p>
            <a:r>
              <a:rPr lang="en-US" dirty="0"/>
              <a:t>It stands for “Representational State Transfer”. </a:t>
            </a:r>
          </a:p>
          <a:p>
            <a:r>
              <a:rPr lang="en-US" dirty="0"/>
              <a:t>Each URL is called a request while the data sent back to you is called a response.</a:t>
            </a:r>
          </a:p>
          <a:p>
            <a:r>
              <a:rPr lang="en-US" dirty="0"/>
              <a:t>They are used to perform four possible actions: Create, Read, Update and Delete (CRUD).</a:t>
            </a:r>
          </a:p>
          <a:p>
            <a:endParaRPr lang="en-US" dirty="0"/>
          </a:p>
        </p:txBody>
      </p:sp>
      <p:sp>
        <p:nvSpPr>
          <p:cNvPr id="10" name="Half Frame 9">
            <a:extLst>
              <a:ext uri="{FF2B5EF4-FFF2-40B4-BE49-F238E27FC236}">
                <a16:creationId xmlns:a16="http://schemas.microsoft.com/office/drawing/2014/main" id="{E69C5F66-E1C8-4CB6-BCE0-76B26DC38A57}"/>
              </a:ext>
            </a:extLst>
          </p:cNvPr>
          <p:cNvSpPr/>
          <p:nvPr/>
        </p:nvSpPr>
        <p:spPr>
          <a:xfrm>
            <a:off x="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1" name="Half Frame 10">
            <a:extLst>
              <a:ext uri="{FF2B5EF4-FFF2-40B4-BE49-F238E27FC236}">
                <a16:creationId xmlns:a16="http://schemas.microsoft.com/office/drawing/2014/main" id="{80A711E4-1AF2-4FF5-8AC1-75FFBCEFCFC9}"/>
              </a:ext>
            </a:extLst>
          </p:cNvPr>
          <p:cNvSpPr/>
          <p:nvPr/>
        </p:nvSpPr>
        <p:spPr>
          <a:xfrm rot="10800000" flipV="1">
            <a:off x="1204108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16" name="Graphic 15" descr="Presentation with bar chart">
            <a:extLst>
              <a:ext uri="{FF2B5EF4-FFF2-40B4-BE49-F238E27FC236}">
                <a16:creationId xmlns:a16="http://schemas.microsoft.com/office/drawing/2014/main" id="{08FA4717-8182-4260-9AB5-3B9E09D358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8928" y="113190"/>
            <a:ext cx="642152" cy="642152"/>
          </a:xfrm>
          <a:prstGeom prst="rect">
            <a:avLst/>
          </a:prstGeom>
        </p:spPr>
      </p:pic>
      <p:pic>
        <p:nvPicPr>
          <p:cNvPr id="7" name="Graphic 6" descr="Presentation with bar chart">
            <a:extLst>
              <a:ext uri="{FF2B5EF4-FFF2-40B4-BE49-F238E27FC236}">
                <a16:creationId xmlns:a16="http://schemas.microsoft.com/office/drawing/2014/main" id="{F3A02B30-DB62-4F73-8918-FEF95BBBAB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8928" y="113190"/>
            <a:ext cx="642152" cy="642152"/>
          </a:xfrm>
          <a:prstGeom prst="rect">
            <a:avLst/>
          </a:prstGeom>
        </p:spPr>
      </p:pic>
      <p:sp>
        <p:nvSpPr>
          <p:cNvPr id="8" name="Half Frame 7">
            <a:extLst>
              <a:ext uri="{FF2B5EF4-FFF2-40B4-BE49-F238E27FC236}">
                <a16:creationId xmlns:a16="http://schemas.microsoft.com/office/drawing/2014/main" id="{C388B294-FDA9-4434-9D3B-4AEAE810715B}"/>
              </a:ext>
            </a:extLst>
          </p:cNvPr>
          <p:cNvSpPr/>
          <p:nvPr/>
        </p:nvSpPr>
        <p:spPr>
          <a:xfrm rot="10800000" flipV="1">
            <a:off x="12041080" y="0"/>
            <a:ext cx="150920" cy="6924675"/>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9" name="Half Frame 8">
            <a:extLst>
              <a:ext uri="{FF2B5EF4-FFF2-40B4-BE49-F238E27FC236}">
                <a16:creationId xmlns:a16="http://schemas.microsoft.com/office/drawing/2014/main" id="{5CA2BB70-5587-4F8C-AD47-0FFF1D2E3CF4}"/>
              </a:ext>
            </a:extLst>
          </p:cNvPr>
          <p:cNvSpPr/>
          <p:nvPr/>
        </p:nvSpPr>
        <p:spPr>
          <a:xfrm>
            <a:off x="0" y="0"/>
            <a:ext cx="150920" cy="6858000"/>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C3A64929-C714-4EE5-93A5-B1DBDEC42053}"/>
              </a:ext>
            </a:extLst>
          </p:cNvPr>
          <p:cNvPicPr>
            <a:picLocks noChangeAspect="1"/>
          </p:cNvPicPr>
          <p:nvPr/>
        </p:nvPicPr>
        <p:blipFill>
          <a:blip r:embed="rId6"/>
          <a:stretch>
            <a:fillRect/>
          </a:stretch>
        </p:blipFill>
        <p:spPr>
          <a:xfrm>
            <a:off x="6013277" y="800136"/>
            <a:ext cx="5892812" cy="2365280"/>
          </a:xfrm>
          <a:prstGeom prst="rect">
            <a:avLst/>
          </a:prstGeom>
        </p:spPr>
      </p:pic>
      <p:pic>
        <p:nvPicPr>
          <p:cNvPr id="13" name="Picture 12">
            <a:extLst>
              <a:ext uri="{FF2B5EF4-FFF2-40B4-BE49-F238E27FC236}">
                <a16:creationId xmlns:a16="http://schemas.microsoft.com/office/drawing/2014/main" id="{F0E3B172-AEAE-4A29-AB22-9B23E40132B6}"/>
              </a:ext>
            </a:extLst>
          </p:cNvPr>
          <p:cNvPicPr>
            <a:picLocks noChangeAspect="1"/>
          </p:cNvPicPr>
          <p:nvPr/>
        </p:nvPicPr>
        <p:blipFill>
          <a:blip r:embed="rId7"/>
          <a:stretch>
            <a:fillRect/>
          </a:stretch>
        </p:blipFill>
        <p:spPr>
          <a:xfrm>
            <a:off x="1022480" y="3528106"/>
            <a:ext cx="9711612" cy="3071483"/>
          </a:xfrm>
          <a:prstGeom prst="rect">
            <a:avLst/>
          </a:prstGeom>
        </p:spPr>
      </p:pic>
    </p:spTree>
    <p:extLst>
      <p:ext uri="{BB962C8B-B14F-4D97-AF65-F5344CB8AC3E}">
        <p14:creationId xmlns:p14="http://schemas.microsoft.com/office/powerpoint/2010/main" val="22183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7502-D147-4AA5-84FB-4705A8F4C264}"/>
              </a:ext>
            </a:extLst>
          </p:cNvPr>
          <p:cNvSpPr>
            <a:spLocks noGrp="1"/>
          </p:cNvSpPr>
          <p:nvPr>
            <p:ph type="ctrTitle"/>
          </p:nvPr>
        </p:nvSpPr>
        <p:spPr>
          <a:xfrm>
            <a:off x="793072" y="654050"/>
            <a:ext cx="2892755" cy="202584"/>
          </a:xfrm>
        </p:spPr>
        <p:txBody>
          <a:bodyPr>
            <a:normAutofit fontScale="90000"/>
          </a:bodyPr>
          <a:lstStyle/>
          <a:p>
            <a:r>
              <a:rPr lang="en-US" sz="3600" dirty="0"/>
              <a:t>Analysis</a:t>
            </a:r>
          </a:p>
        </p:txBody>
      </p:sp>
      <p:sp>
        <p:nvSpPr>
          <p:cNvPr id="3" name="Subtitle 2">
            <a:extLst>
              <a:ext uri="{FF2B5EF4-FFF2-40B4-BE49-F238E27FC236}">
                <a16:creationId xmlns:a16="http://schemas.microsoft.com/office/drawing/2014/main" id="{510789D4-D1FF-4A14-BA1D-76EDC7FFFBE9}"/>
              </a:ext>
            </a:extLst>
          </p:cNvPr>
          <p:cNvSpPr>
            <a:spLocks noGrp="1"/>
          </p:cNvSpPr>
          <p:nvPr>
            <p:ph type="subTitle" idx="1"/>
          </p:nvPr>
        </p:nvSpPr>
        <p:spPr>
          <a:xfrm>
            <a:off x="344966" y="953361"/>
            <a:ext cx="5477335" cy="1427583"/>
          </a:xfrm>
        </p:spPr>
        <p:txBody>
          <a:bodyPr>
            <a:normAutofit fontScale="62500" lnSpcReduction="20000"/>
          </a:bodyPr>
          <a:lstStyle/>
          <a:p>
            <a:pPr algn="l"/>
            <a:r>
              <a:rPr lang="en-US" dirty="0"/>
              <a:t>Analyzers pre-process input-text submitted for Full Text Search, typically by removing characters that might prohibit certain match-options. Analysis is performed on document-contents when indexes are created and is also performed on the input-text submitted for a search.</a:t>
            </a:r>
          </a:p>
        </p:txBody>
      </p:sp>
      <p:sp>
        <p:nvSpPr>
          <p:cNvPr id="10" name="Half Frame 9">
            <a:extLst>
              <a:ext uri="{FF2B5EF4-FFF2-40B4-BE49-F238E27FC236}">
                <a16:creationId xmlns:a16="http://schemas.microsoft.com/office/drawing/2014/main" id="{E69C5F66-E1C8-4CB6-BCE0-76B26DC38A57}"/>
              </a:ext>
            </a:extLst>
          </p:cNvPr>
          <p:cNvSpPr/>
          <p:nvPr/>
        </p:nvSpPr>
        <p:spPr>
          <a:xfrm>
            <a:off x="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1" name="Half Frame 10">
            <a:extLst>
              <a:ext uri="{FF2B5EF4-FFF2-40B4-BE49-F238E27FC236}">
                <a16:creationId xmlns:a16="http://schemas.microsoft.com/office/drawing/2014/main" id="{80A711E4-1AF2-4FF5-8AC1-75FFBCEFCFC9}"/>
              </a:ext>
            </a:extLst>
          </p:cNvPr>
          <p:cNvSpPr/>
          <p:nvPr/>
        </p:nvSpPr>
        <p:spPr>
          <a:xfrm rot="10800000" flipV="1">
            <a:off x="1204108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16" name="Graphic 15" descr="Presentation with bar chart">
            <a:extLst>
              <a:ext uri="{FF2B5EF4-FFF2-40B4-BE49-F238E27FC236}">
                <a16:creationId xmlns:a16="http://schemas.microsoft.com/office/drawing/2014/main" id="{08FA4717-8182-4260-9AB5-3B9E09D358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8928" y="113190"/>
            <a:ext cx="642152" cy="642152"/>
          </a:xfrm>
          <a:prstGeom prst="rect">
            <a:avLst/>
          </a:prstGeom>
        </p:spPr>
      </p:pic>
      <p:pic>
        <p:nvPicPr>
          <p:cNvPr id="7" name="Graphic 6" descr="Presentation with bar chart">
            <a:extLst>
              <a:ext uri="{FF2B5EF4-FFF2-40B4-BE49-F238E27FC236}">
                <a16:creationId xmlns:a16="http://schemas.microsoft.com/office/drawing/2014/main" id="{F3A02B30-DB62-4F73-8918-FEF95BBBAB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8928" y="113190"/>
            <a:ext cx="642152" cy="642152"/>
          </a:xfrm>
          <a:prstGeom prst="rect">
            <a:avLst/>
          </a:prstGeom>
        </p:spPr>
      </p:pic>
      <p:sp>
        <p:nvSpPr>
          <p:cNvPr id="8" name="Half Frame 7">
            <a:extLst>
              <a:ext uri="{FF2B5EF4-FFF2-40B4-BE49-F238E27FC236}">
                <a16:creationId xmlns:a16="http://schemas.microsoft.com/office/drawing/2014/main" id="{C388B294-FDA9-4434-9D3B-4AEAE810715B}"/>
              </a:ext>
            </a:extLst>
          </p:cNvPr>
          <p:cNvSpPr/>
          <p:nvPr/>
        </p:nvSpPr>
        <p:spPr>
          <a:xfrm rot="10800000" flipV="1">
            <a:off x="12041080" y="0"/>
            <a:ext cx="150920" cy="6924675"/>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9" name="Half Frame 8">
            <a:extLst>
              <a:ext uri="{FF2B5EF4-FFF2-40B4-BE49-F238E27FC236}">
                <a16:creationId xmlns:a16="http://schemas.microsoft.com/office/drawing/2014/main" id="{5CA2BB70-5587-4F8C-AD47-0FFF1D2E3CF4}"/>
              </a:ext>
            </a:extLst>
          </p:cNvPr>
          <p:cNvSpPr/>
          <p:nvPr/>
        </p:nvSpPr>
        <p:spPr>
          <a:xfrm>
            <a:off x="0" y="0"/>
            <a:ext cx="150920" cy="6858000"/>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1028" name="Picture 4">
            <a:extLst>
              <a:ext uri="{FF2B5EF4-FFF2-40B4-BE49-F238E27FC236}">
                <a16:creationId xmlns:a16="http://schemas.microsoft.com/office/drawing/2014/main" id="{F1ECB0E3-3D65-4658-95C6-32C4E7A542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3198" y="3602296"/>
            <a:ext cx="5477336" cy="23191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C8A8A9E-DC36-4878-A26C-9B8BAEC2B7F6}"/>
              </a:ext>
            </a:extLst>
          </p:cNvPr>
          <p:cNvSpPr txBox="1"/>
          <p:nvPr/>
        </p:nvSpPr>
        <p:spPr>
          <a:xfrm>
            <a:off x="690465" y="2430624"/>
            <a:ext cx="2491067" cy="369332"/>
          </a:xfrm>
          <a:prstGeom prst="rect">
            <a:avLst/>
          </a:prstGeom>
          <a:noFill/>
        </p:spPr>
        <p:txBody>
          <a:bodyPr wrap="none" rtlCol="0">
            <a:spAutoFit/>
          </a:bodyPr>
          <a:lstStyle/>
          <a:p>
            <a:r>
              <a:rPr lang="en-US" dirty="0"/>
              <a:t>Analyzer Architecture</a:t>
            </a:r>
          </a:p>
        </p:txBody>
      </p:sp>
      <p:graphicFrame>
        <p:nvGraphicFramePr>
          <p:cNvPr id="14" name="Diagram 13">
            <a:extLst>
              <a:ext uri="{FF2B5EF4-FFF2-40B4-BE49-F238E27FC236}">
                <a16:creationId xmlns:a16="http://schemas.microsoft.com/office/drawing/2014/main" id="{EAE814D2-B403-4AC2-81B2-F7636CC95DBD}"/>
              </a:ext>
            </a:extLst>
          </p:cNvPr>
          <p:cNvGraphicFramePr/>
          <p:nvPr>
            <p:extLst>
              <p:ext uri="{D42A27DB-BD31-4B8C-83A1-F6EECF244321}">
                <p14:modId xmlns:p14="http://schemas.microsoft.com/office/powerpoint/2010/main" val="4105879091"/>
              </p:ext>
            </p:extLst>
          </p:nvPr>
        </p:nvGraphicFramePr>
        <p:xfrm>
          <a:off x="611466" y="2899316"/>
          <a:ext cx="5210835" cy="35108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7" name="Picture 16">
            <a:extLst>
              <a:ext uri="{FF2B5EF4-FFF2-40B4-BE49-F238E27FC236}">
                <a16:creationId xmlns:a16="http://schemas.microsoft.com/office/drawing/2014/main" id="{1D80F577-F1DC-4774-A358-2F46B8894CAE}"/>
              </a:ext>
            </a:extLst>
          </p:cNvPr>
          <p:cNvPicPr>
            <a:picLocks noChangeAspect="1"/>
          </p:cNvPicPr>
          <p:nvPr/>
        </p:nvPicPr>
        <p:blipFill>
          <a:blip r:embed="rId12"/>
          <a:stretch>
            <a:fillRect/>
          </a:stretch>
        </p:blipFill>
        <p:spPr>
          <a:xfrm>
            <a:off x="6323476" y="323646"/>
            <a:ext cx="5036780" cy="2975214"/>
          </a:xfrm>
          <a:prstGeom prst="rect">
            <a:avLst/>
          </a:prstGeom>
        </p:spPr>
      </p:pic>
      <p:cxnSp>
        <p:nvCxnSpPr>
          <p:cNvPr id="21" name="Straight Arrow Connector 20">
            <a:extLst>
              <a:ext uri="{FF2B5EF4-FFF2-40B4-BE49-F238E27FC236}">
                <a16:creationId xmlns:a16="http://schemas.microsoft.com/office/drawing/2014/main" id="{9563A6BC-BA37-4FCE-89B2-394E09788A12}"/>
              </a:ext>
            </a:extLst>
          </p:cNvPr>
          <p:cNvCxnSpPr/>
          <p:nvPr/>
        </p:nvCxnSpPr>
        <p:spPr>
          <a:xfrm>
            <a:off x="5617029" y="1474237"/>
            <a:ext cx="7064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96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animEffect transition="in" filter="fade">
                                      <p:cBhvr>
                                        <p:cTn id="11" dur="500"/>
                                        <p:tgtEl>
                                          <p:spTgt spid="102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fill="hold"/>
                                        <p:tgtEl>
                                          <p:spTgt spid="17"/>
                                        </p:tgtEl>
                                        <p:attrNameLst>
                                          <p:attrName>ppt_x</p:attrName>
                                        </p:attrNameLst>
                                      </p:cBhvr>
                                      <p:tavLst>
                                        <p:tav tm="0">
                                          <p:val>
                                            <p:strVal val="#ppt_x"/>
                                          </p:val>
                                        </p:tav>
                                        <p:tav tm="100000">
                                          <p:val>
                                            <p:strVal val="#ppt_x"/>
                                          </p:val>
                                        </p:tav>
                                      </p:tavLst>
                                    </p:anim>
                                    <p:anim calcmode="lin" valueType="num">
                                      <p:cBhvr additive="base">
                                        <p:cTn id="1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7502-D147-4AA5-84FB-4705A8F4C264}"/>
              </a:ext>
            </a:extLst>
          </p:cNvPr>
          <p:cNvSpPr>
            <a:spLocks noGrp="1"/>
          </p:cNvSpPr>
          <p:nvPr>
            <p:ph type="ctrTitle"/>
          </p:nvPr>
        </p:nvSpPr>
        <p:spPr>
          <a:xfrm>
            <a:off x="428916" y="35390"/>
            <a:ext cx="3349955" cy="678445"/>
          </a:xfrm>
        </p:spPr>
        <p:txBody>
          <a:bodyPr>
            <a:normAutofit/>
          </a:bodyPr>
          <a:lstStyle/>
          <a:p>
            <a:r>
              <a:rPr lang="en-US" sz="3600" dirty="0"/>
              <a:t>Indexing</a:t>
            </a:r>
          </a:p>
        </p:txBody>
      </p:sp>
      <p:sp>
        <p:nvSpPr>
          <p:cNvPr id="3" name="Subtitle 2">
            <a:extLst>
              <a:ext uri="{FF2B5EF4-FFF2-40B4-BE49-F238E27FC236}">
                <a16:creationId xmlns:a16="http://schemas.microsoft.com/office/drawing/2014/main" id="{510789D4-D1FF-4A14-BA1D-76EDC7FFFBE9}"/>
              </a:ext>
            </a:extLst>
          </p:cNvPr>
          <p:cNvSpPr>
            <a:spLocks noGrp="1"/>
          </p:cNvSpPr>
          <p:nvPr>
            <p:ph type="subTitle" idx="1"/>
          </p:nvPr>
        </p:nvSpPr>
        <p:spPr>
          <a:xfrm>
            <a:off x="150920" y="713834"/>
            <a:ext cx="9683545" cy="2010705"/>
          </a:xfrm>
        </p:spPr>
        <p:txBody>
          <a:bodyPr>
            <a:normAutofit fontScale="62500" lnSpcReduction="20000"/>
          </a:bodyPr>
          <a:lstStyle/>
          <a:p>
            <a:pPr marL="342900" indent="-342900" algn="l">
              <a:buFont typeface="Arial" panose="020B0604020202020204" pitchFamily="34" charset="0"/>
              <a:buChar char="•"/>
            </a:pPr>
            <a:r>
              <a:rPr lang="en-US" dirty="0"/>
              <a:t>When the number of documents to search is potentially large, or the quantity of search queries to perform is substantial, the problem of full-text search is often divided into two tasks: indexing and searching.</a:t>
            </a:r>
          </a:p>
          <a:p>
            <a:pPr marL="342900" indent="-342900" algn="l">
              <a:buFont typeface="Arial" panose="020B0604020202020204" pitchFamily="34" charset="0"/>
              <a:buChar char="•"/>
            </a:pPr>
            <a:r>
              <a:rPr lang="en-US" dirty="0"/>
              <a:t> </a:t>
            </a:r>
            <a:r>
              <a:rPr lang="en-US" sz="2400" b="0" i="0" dirty="0"/>
              <a:t>Indexing is the process by which search engines organize information before a search to enable super-fast responses to queries.</a:t>
            </a:r>
            <a:endParaRPr lang="en-US" sz="2400" dirty="0"/>
          </a:p>
          <a:p>
            <a:pPr marL="342900" indent="-342900" algn="l">
              <a:buFont typeface="Arial" panose="020B0604020202020204" pitchFamily="34" charset="0"/>
              <a:buChar char="•"/>
            </a:pPr>
            <a:r>
              <a:rPr lang="en-US" dirty="0"/>
              <a:t> In the search stage, when performing a specific query, only the index is referenced, rather than the text of the original documents. </a:t>
            </a:r>
          </a:p>
        </p:txBody>
      </p:sp>
      <p:sp>
        <p:nvSpPr>
          <p:cNvPr id="10" name="Half Frame 9">
            <a:extLst>
              <a:ext uri="{FF2B5EF4-FFF2-40B4-BE49-F238E27FC236}">
                <a16:creationId xmlns:a16="http://schemas.microsoft.com/office/drawing/2014/main" id="{E69C5F66-E1C8-4CB6-BCE0-76B26DC38A57}"/>
              </a:ext>
            </a:extLst>
          </p:cNvPr>
          <p:cNvSpPr/>
          <p:nvPr/>
        </p:nvSpPr>
        <p:spPr>
          <a:xfrm>
            <a:off x="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1" name="Half Frame 10">
            <a:extLst>
              <a:ext uri="{FF2B5EF4-FFF2-40B4-BE49-F238E27FC236}">
                <a16:creationId xmlns:a16="http://schemas.microsoft.com/office/drawing/2014/main" id="{80A711E4-1AF2-4FF5-8AC1-75FFBCEFCFC9}"/>
              </a:ext>
            </a:extLst>
          </p:cNvPr>
          <p:cNvSpPr/>
          <p:nvPr/>
        </p:nvSpPr>
        <p:spPr>
          <a:xfrm rot="10800000" flipV="1">
            <a:off x="12041080" y="0"/>
            <a:ext cx="150920" cy="6107837"/>
          </a:xfrm>
          <a:prstGeom prst="half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16" name="Graphic 15" descr="Presentation with bar chart">
            <a:extLst>
              <a:ext uri="{FF2B5EF4-FFF2-40B4-BE49-F238E27FC236}">
                <a16:creationId xmlns:a16="http://schemas.microsoft.com/office/drawing/2014/main" id="{08FA4717-8182-4260-9AB5-3B9E09D358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8928" y="113190"/>
            <a:ext cx="642152" cy="642152"/>
          </a:xfrm>
          <a:prstGeom prst="rect">
            <a:avLst/>
          </a:prstGeom>
        </p:spPr>
      </p:pic>
      <p:pic>
        <p:nvPicPr>
          <p:cNvPr id="7" name="Graphic 6" descr="Presentation with bar chart">
            <a:extLst>
              <a:ext uri="{FF2B5EF4-FFF2-40B4-BE49-F238E27FC236}">
                <a16:creationId xmlns:a16="http://schemas.microsoft.com/office/drawing/2014/main" id="{F3A02B30-DB62-4F73-8918-FEF95BBBAB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8928" y="113190"/>
            <a:ext cx="642152" cy="642152"/>
          </a:xfrm>
          <a:prstGeom prst="rect">
            <a:avLst/>
          </a:prstGeom>
        </p:spPr>
      </p:pic>
      <p:sp>
        <p:nvSpPr>
          <p:cNvPr id="8" name="Half Frame 7">
            <a:extLst>
              <a:ext uri="{FF2B5EF4-FFF2-40B4-BE49-F238E27FC236}">
                <a16:creationId xmlns:a16="http://schemas.microsoft.com/office/drawing/2014/main" id="{C388B294-FDA9-4434-9D3B-4AEAE810715B}"/>
              </a:ext>
            </a:extLst>
          </p:cNvPr>
          <p:cNvSpPr/>
          <p:nvPr/>
        </p:nvSpPr>
        <p:spPr>
          <a:xfrm rot="10800000" flipV="1">
            <a:off x="12041080" y="0"/>
            <a:ext cx="150920" cy="6924675"/>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9" name="Half Frame 8">
            <a:extLst>
              <a:ext uri="{FF2B5EF4-FFF2-40B4-BE49-F238E27FC236}">
                <a16:creationId xmlns:a16="http://schemas.microsoft.com/office/drawing/2014/main" id="{5CA2BB70-5587-4F8C-AD47-0FFF1D2E3CF4}"/>
              </a:ext>
            </a:extLst>
          </p:cNvPr>
          <p:cNvSpPr/>
          <p:nvPr/>
        </p:nvSpPr>
        <p:spPr>
          <a:xfrm>
            <a:off x="0" y="0"/>
            <a:ext cx="150920" cy="6858000"/>
          </a:xfrm>
          <a:prstGeom prst="halfFram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6" name="Picture 5">
            <a:extLst>
              <a:ext uri="{FF2B5EF4-FFF2-40B4-BE49-F238E27FC236}">
                <a16:creationId xmlns:a16="http://schemas.microsoft.com/office/drawing/2014/main" id="{B1C14367-C35E-4652-A976-99E4F93E9547}"/>
              </a:ext>
            </a:extLst>
          </p:cNvPr>
          <p:cNvPicPr>
            <a:picLocks noChangeAspect="1"/>
          </p:cNvPicPr>
          <p:nvPr/>
        </p:nvPicPr>
        <p:blipFill>
          <a:blip r:embed="rId6"/>
          <a:stretch>
            <a:fillRect/>
          </a:stretch>
        </p:blipFill>
        <p:spPr>
          <a:xfrm>
            <a:off x="4721290" y="2472612"/>
            <a:ext cx="7249886" cy="4272198"/>
          </a:xfrm>
          <a:prstGeom prst="rect">
            <a:avLst/>
          </a:prstGeom>
        </p:spPr>
      </p:pic>
      <p:sp>
        <p:nvSpPr>
          <p:cNvPr id="13" name="TextBox 12">
            <a:extLst>
              <a:ext uri="{FF2B5EF4-FFF2-40B4-BE49-F238E27FC236}">
                <a16:creationId xmlns:a16="http://schemas.microsoft.com/office/drawing/2014/main" id="{8BDC8F37-FFAC-4219-8F9B-2DED7C1F804A}"/>
              </a:ext>
            </a:extLst>
          </p:cNvPr>
          <p:cNvSpPr txBox="1"/>
          <p:nvPr/>
        </p:nvSpPr>
        <p:spPr>
          <a:xfrm>
            <a:off x="534831" y="3053918"/>
            <a:ext cx="4009178" cy="2215991"/>
          </a:xfrm>
          <a:prstGeom prst="rect">
            <a:avLst/>
          </a:prstGeom>
          <a:noFill/>
        </p:spPr>
        <p:txBody>
          <a:bodyPr wrap="square" rtlCol="0">
            <a:spAutoFit/>
          </a:bodyPr>
          <a:lstStyle/>
          <a:p>
            <a:pPr marL="342900" indent="-342900" algn="l">
              <a:buFont typeface="Arial" panose="020B0604020202020204" pitchFamily="34" charset="0"/>
              <a:buChar char="•"/>
            </a:pPr>
            <a:r>
              <a:rPr lang="en-US" sz="1500" b="1" dirty="0"/>
              <a:t>Inverted Indexing</a:t>
            </a:r>
            <a:r>
              <a:rPr lang="en-US" sz="1500" dirty="0"/>
              <a:t>: Elastic search uses inverted index, which counts every term, every word, number, etc. in every document with an indication of which documents contain that term and where they occur in the documents. </a:t>
            </a:r>
          </a:p>
          <a:p>
            <a:pPr marL="342900" indent="-342900" algn="l">
              <a:buFont typeface="Arial" panose="020B0604020202020204" pitchFamily="34" charset="0"/>
              <a:buChar char="•"/>
            </a:pPr>
            <a:r>
              <a:rPr lang="en-US" sz="1500" dirty="0"/>
              <a:t>Indexing drastically increases Search speeds. </a:t>
            </a:r>
          </a:p>
          <a:p>
            <a:endParaRPr lang="en-US" dirty="0"/>
          </a:p>
        </p:txBody>
      </p:sp>
      <p:sp>
        <p:nvSpPr>
          <p:cNvPr id="14" name="Arrow: Bent 13">
            <a:extLst>
              <a:ext uri="{FF2B5EF4-FFF2-40B4-BE49-F238E27FC236}">
                <a16:creationId xmlns:a16="http://schemas.microsoft.com/office/drawing/2014/main" id="{0963B0A6-D6DA-4FB3-8950-4D22D3D40985}"/>
              </a:ext>
            </a:extLst>
          </p:cNvPr>
          <p:cNvSpPr/>
          <p:nvPr/>
        </p:nvSpPr>
        <p:spPr>
          <a:xfrm flipV="1">
            <a:off x="1983571" y="5001207"/>
            <a:ext cx="2006081" cy="485193"/>
          </a:xfrm>
          <a:prstGeom prst="bentArrow">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5" name="TextBox 14">
            <a:extLst>
              <a:ext uri="{FF2B5EF4-FFF2-40B4-BE49-F238E27FC236}">
                <a16:creationId xmlns:a16="http://schemas.microsoft.com/office/drawing/2014/main" id="{76AEBC7E-D3D2-427C-8542-458C5D56523B}"/>
              </a:ext>
            </a:extLst>
          </p:cNvPr>
          <p:cNvSpPr txBox="1"/>
          <p:nvPr/>
        </p:nvSpPr>
        <p:spPr>
          <a:xfrm>
            <a:off x="2357535" y="5486400"/>
            <a:ext cx="1122423" cy="369332"/>
          </a:xfrm>
          <a:prstGeom prst="rect">
            <a:avLst/>
          </a:prstGeom>
          <a:noFill/>
        </p:spPr>
        <p:txBody>
          <a:bodyPr wrap="none" rtlCol="0">
            <a:spAutoFit/>
          </a:bodyPr>
          <a:lstStyle/>
          <a:p>
            <a:r>
              <a:rPr lang="en-US" dirty="0"/>
              <a:t>Example</a:t>
            </a:r>
          </a:p>
        </p:txBody>
      </p:sp>
    </p:spTree>
    <p:extLst>
      <p:ext uri="{BB962C8B-B14F-4D97-AF65-F5344CB8AC3E}">
        <p14:creationId xmlns:p14="http://schemas.microsoft.com/office/powerpoint/2010/main" val="243602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TM03457491[[fn=Metropolitan]]</Template>
  <TotalTime>552</TotalTime>
  <Words>1513</Words>
  <Application>Microsoft Office PowerPoint</Application>
  <PresentationFormat>Widescreen</PresentationFormat>
  <Paragraphs>137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Book Antiqua</vt:lpstr>
      <vt:lpstr>Bookman Old Style</vt:lpstr>
      <vt:lpstr>Rockwell</vt:lpstr>
      <vt:lpstr>Damask</vt:lpstr>
      <vt:lpstr>Full-Text Search Using hibernate search</vt:lpstr>
      <vt:lpstr>OVERVIEW</vt:lpstr>
      <vt:lpstr>Technology Stack</vt:lpstr>
      <vt:lpstr>Setting UP</vt:lpstr>
      <vt:lpstr>Process Flowchart</vt:lpstr>
      <vt:lpstr>Hibernate ORM</vt:lpstr>
      <vt:lpstr>Rest API</vt:lpstr>
      <vt:lpstr>Analysis</vt:lpstr>
      <vt:lpstr>Indexing</vt:lpstr>
      <vt:lpstr>Entities</vt:lpstr>
      <vt:lpstr>Sample data</vt:lpstr>
      <vt:lpstr>PowerPoint Presentation</vt:lpstr>
      <vt:lpstr>Query Matching</vt:lpstr>
      <vt:lpstr>PowerPoint Presentation</vt:lpstr>
      <vt:lpstr>PowerPoint Presentation</vt:lpstr>
      <vt:lpstr>Advantages over dbms </vt:lpstr>
      <vt:lpstr>Disadvantages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dc:creator>
  <cp:lastModifiedBy>Ajay</cp:lastModifiedBy>
  <cp:revision>42</cp:revision>
  <dcterms:created xsi:type="dcterms:W3CDTF">2021-07-07T12:45:39Z</dcterms:created>
  <dcterms:modified xsi:type="dcterms:W3CDTF">2021-07-11T06:19:28Z</dcterms:modified>
</cp:coreProperties>
</file>