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4"/>
    <p:sldMasterId id="2147483724" r:id="rId5"/>
    <p:sldMasterId id="2147483737" r:id="rId6"/>
    <p:sldMasterId id="2147483750" r:id="rId7"/>
    <p:sldMasterId id="2147483762" r:id="rId8"/>
  </p:sldMasterIdLst>
  <p:notesMasterIdLst>
    <p:notesMasterId r:id="rId62"/>
  </p:notesMasterIdLst>
  <p:handoutMasterIdLst>
    <p:handoutMasterId r:id="rId63"/>
  </p:handoutMasterIdLst>
  <p:sldIdLst>
    <p:sldId id="258" r:id="rId9"/>
    <p:sldId id="2032092732" r:id="rId10"/>
    <p:sldId id="297" r:id="rId11"/>
    <p:sldId id="2032092752" r:id="rId12"/>
    <p:sldId id="2032092742" r:id="rId13"/>
    <p:sldId id="2032092745" r:id="rId14"/>
    <p:sldId id="2032092753" r:id="rId15"/>
    <p:sldId id="2032092746" r:id="rId16"/>
    <p:sldId id="2032092754" r:id="rId17"/>
    <p:sldId id="2032092743" r:id="rId18"/>
    <p:sldId id="2032092747" r:id="rId19"/>
    <p:sldId id="2032092748" r:id="rId20"/>
    <p:sldId id="2032092749" r:id="rId21"/>
    <p:sldId id="2032092755" r:id="rId22"/>
    <p:sldId id="2032092744" r:id="rId23"/>
    <p:sldId id="2032092751" r:id="rId24"/>
    <p:sldId id="2032092756" r:id="rId25"/>
    <p:sldId id="2032092757" r:id="rId26"/>
    <p:sldId id="259" r:id="rId27"/>
    <p:sldId id="260" r:id="rId28"/>
    <p:sldId id="261" r:id="rId29"/>
    <p:sldId id="274" r:id="rId30"/>
    <p:sldId id="277" r:id="rId31"/>
    <p:sldId id="275" r:id="rId32"/>
    <p:sldId id="262" r:id="rId33"/>
    <p:sldId id="263" r:id="rId34"/>
    <p:sldId id="264" r:id="rId35"/>
    <p:sldId id="265" r:id="rId36"/>
    <p:sldId id="266" r:id="rId37"/>
    <p:sldId id="280" r:id="rId38"/>
    <p:sldId id="281" r:id="rId39"/>
    <p:sldId id="282" r:id="rId40"/>
    <p:sldId id="283" r:id="rId41"/>
    <p:sldId id="276" r:id="rId42"/>
    <p:sldId id="267" r:id="rId43"/>
    <p:sldId id="268" r:id="rId44"/>
    <p:sldId id="269" r:id="rId45"/>
    <p:sldId id="270" r:id="rId46"/>
    <p:sldId id="271" r:id="rId47"/>
    <p:sldId id="272" r:id="rId48"/>
    <p:sldId id="2032092758" r:id="rId49"/>
    <p:sldId id="2032092734" r:id="rId50"/>
    <p:sldId id="2032092759" r:id="rId51"/>
    <p:sldId id="2032092760" r:id="rId52"/>
    <p:sldId id="2032092761" r:id="rId53"/>
    <p:sldId id="2032092762" r:id="rId54"/>
    <p:sldId id="2032092763" r:id="rId55"/>
    <p:sldId id="2032092764" r:id="rId56"/>
    <p:sldId id="2032092765" r:id="rId57"/>
    <p:sldId id="2032092766" r:id="rId58"/>
    <p:sldId id="2032092767" r:id="rId59"/>
    <p:sldId id="2032092768" r:id="rId60"/>
    <p:sldId id="2032092741" r:id="rId61"/>
  </p:sldIdLst>
  <p:sldSz cx="12192000" cy="6858000"/>
  <p:notesSz cx="7010400" cy="9296400"/>
  <p:defaultTex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uPriya Singh" initials="MS" lastIdx="15" clrIdx="0">
    <p:extLst>
      <p:ext uri="{19B8F6BF-5375-455C-9EA6-DF929625EA0E}">
        <p15:presenceInfo xmlns:p15="http://schemas.microsoft.com/office/powerpoint/2012/main" userId="ManuPriya Singh" providerId="None"/>
      </p:ext>
    </p:extLst>
  </p:cmAuthor>
  <p:cmAuthor id="2" name="Elisabeth Sullivan" initials="ES" lastIdx="37" clrIdx="1">
    <p:extLst>
      <p:ext uri="{19B8F6BF-5375-455C-9EA6-DF929625EA0E}">
        <p15:presenceInfo xmlns:p15="http://schemas.microsoft.com/office/powerpoint/2012/main" userId="S::elisabeth.sullivan@zs.com::233161cf-5802-414e-b627-8596d3402e5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3A1A8"/>
    <a:srgbClr val="75737D"/>
    <a:srgbClr val="76737E"/>
    <a:srgbClr val="484553"/>
    <a:srgbClr val="F4F3F3"/>
    <a:srgbClr val="1A1628"/>
    <a:srgbClr val="D1D0D4"/>
    <a:srgbClr val="74727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7078" autoAdjust="0"/>
  </p:normalViewPr>
  <p:slideViewPr>
    <p:cSldViewPr snapToGrid="0" snapToObjects="1">
      <p:cViewPr>
        <p:scale>
          <a:sx n="86" d="100"/>
          <a:sy n="86" d="100"/>
        </p:scale>
        <p:origin x="547" y="67"/>
      </p:cViewPr>
      <p:guideLst>
        <p:guide pos="3840"/>
        <p:guide orient="horz" pos="2160"/>
      </p:guideLst>
    </p:cSldViewPr>
  </p:slideViewPr>
  <p:notesTextViewPr>
    <p:cViewPr>
      <p:scale>
        <a:sx n="100" d="100"/>
        <a:sy n="100" d="100"/>
      </p:scale>
      <p:origin x="0" y="0"/>
    </p:cViewPr>
  </p:notesTextViewPr>
  <p:sorterViewPr>
    <p:cViewPr>
      <p:scale>
        <a:sx n="66" d="100"/>
        <a:sy n="66" d="100"/>
      </p:scale>
      <p:origin x="0" y="-1560"/>
    </p:cViewPr>
  </p:sorterViewPr>
  <p:notesViewPr>
    <p:cSldViewPr snapToGrid="0" snapToObjects="1">
      <p:cViewPr varScale="1">
        <p:scale>
          <a:sx n="94" d="100"/>
          <a:sy n="94" d="100"/>
        </p:scale>
        <p:origin x="3568" y="6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3.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commentAuthors" Target="commentAuthors.xml"/><Relationship Id="rId69" Type="http://schemas.microsoft.com/office/2016/11/relationships/changesInfo" Target="changesInfos/changesInfo1.xml"/><Relationship Id="rId8" Type="http://schemas.openxmlformats.org/officeDocument/2006/relationships/slideMaster" Target="slideMasters/slideMaster5.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theme" Target="theme/theme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ay" userId="5750d9991c3c3985" providerId="LiveId" clId="{564138B5-EC47-415D-B087-91F91E536571}"/>
    <pc:docChg chg="undo redo custSel delSld modSld">
      <pc:chgData name="Ajay" userId="5750d9991c3c3985" providerId="LiveId" clId="{564138B5-EC47-415D-B087-91F91E536571}" dt="2021-03-23T09:44:01.836" v="103" actId="1036"/>
      <pc:docMkLst>
        <pc:docMk/>
      </pc:docMkLst>
      <pc:sldChg chg="delSp modSp mod">
        <pc:chgData name="Ajay" userId="5750d9991c3c3985" providerId="LiveId" clId="{564138B5-EC47-415D-B087-91F91E536571}" dt="2021-03-23T09:37:41.087" v="6" actId="20577"/>
        <pc:sldMkLst>
          <pc:docMk/>
          <pc:sldMk cId="108067920" sldId="283"/>
        </pc:sldMkLst>
        <pc:spChg chg="del mod">
          <ac:chgData name="Ajay" userId="5750d9991c3c3985" providerId="LiveId" clId="{564138B5-EC47-415D-B087-91F91E536571}" dt="2021-03-23T09:37:25.989" v="3" actId="21"/>
          <ac:spMkLst>
            <pc:docMk/>
            <pc:sldMk cId="108067920" sldId="283"/>
            <ac:spMk id="2" creationId="{76CC8987-64B9-49CA-8B27-F9557D96DCD1}"/>
          </ac:spMkLst>
        </pc:spChg>
        <pc:spChg chg="mod">
          <ac:chgData name="Ajay" userId="5750d9991c3c3985" providerId="LiveId" clId="{564138B5-EC47-415D-B087-91F91E536571}" dt="2021-03-23T09:37:41.087" v="6" actId="20577"/>
          <ac:spMkLst>
            <pc:docMk/>
            <pc:sldMk cId="108067920" sldId="283"/>
            <ac:spMk id="3" creationId="{E0AF8E08-22C6-4A30-8C31-E3DF90845AA5}"/>
          </ac:spMkLst>
        </pc:spChg>
      </pc:sldChg>
      <pc:sldChg chg="addSp delSp modSp mod">
        <pc:chgData name="Ajay" userId="5750d9991c3c3985" providerId="LiveId" clId="{564138B5-EC47-415D-B087-91F91E536571}" dt="2021-03-23T09:42:30.594" v="99" actId="798"/>
        <pc:sldMkLst>
          <pc:docMk/>
          <pc:sldMk cId="2570359834" sldId="2032092732"/>
        </pc:sldMkLst>
        <pc:graphicFrameChg chg="add del mod modGraphic">
          <ac:chgData name="Ajay" userId="5750d9991c3c3985" providerId="LiveId" clId="{564138B5-EC47-415D-B087-91F91E536571}" dt="2021-03-23T09:42:30.594" v="99" actId="798"/>
          <ac:graphicFrameMkLst>
            <pc:docMk/>
            <pc:sldMk cId="2570359834" sldId="2032092732"/>
            <ac:graphicFrameMk id="13" creationId="{38B81C39-9B88-4290-935B-273276D4C997}"/>
          </ac:graphicFrameMkLst>
        </pc:graphicFrameChg>
      </pc:sldChg>
      <pc:sldChg chg="del">
        <pc:chgData name="Ajay" userId="5750d9991c3c3985" providerId="LiveId" clId="{564138B5-EC47-415D-B087-91F91E536571}" dt="2021-03-23T09:36:51.324" v="0" actId="2696"/>
        <pc:sldMkLst>
          <pc:docMk/>
          <pc:sldMk cId="832259006" sldId="2032092741"/>
        </pc:sldMkLst>
      </pc:sldChg>
      <pc:sldChg chg="modSp mod">
        <pc:chgData name="Ajay" userId="5750d9991c3c3985" providerId="LiveId" clId="{564138B5-EC47-415D-B087-91F91E536571}" dt="2021-03-23T09:38:49.515" v="28" actId="20577"/>
        <pc:sldMkLst>
          <pc:docMk/>
          <pc:sldMk cId="3304707400" sldId="2032092758"/>
        </pc:sldMkLst>
        <pc:spChg chg="mod">
          <ac:chgData name="Ajay" userId="5750d9991c3c3985" providerId="LiveId" clId="{564138B5-EC47-415D-B087-91F91E536571}" dt="2021-03-23T09:38:49.515" v="28" actId="20577"/>
          <ac:spMkLst>
            <pc:docMk/>
            <pc:sldMk cId="3304707400" sldId="2032092758"/>
            <ac:spMk id="5" creationId="{5AB2B2C1-B7AB-4083-81F1-5D3A78D943E6}"/>
          </ac:spMkLst>
        </pc:spChg>
      </pc:sldChg>
      <pc:sldChg chg="modSp mod">
        <pc:chgData name="Ajay" userId="5750d9991c3c3985" providerId="LiveId" clId="{564138B5-EC47-415D-B087-91F91E536571}" dt="2021-03-23T09:44:01.836" v="103" actId="1036"/>
        <pc:sldMkLst>
          <pc:docMk/>
          <pc:sldMk cId="4120824400" sldId="2032092767"/>
        </pc:sldMkLst>
        <pc:spChg chg="mod">
          <ac:chgData name="Ajay" userId="5750d9991c3c3985" providerId="LiveId" clId="{564138B5-EC47-415D-B087-91F91E536571}" dt="2021-03-23T09:44:01.836" v="103" actId="1036"/>
          <ac:spMkLst>
            <pc:docMk/>
            <pc:sldMk cId="4120824400" sldId="2032092767"/>
            <ac:spMk id="2" creationId="{8724118D-3E2C-4DE1-A3AE-703115D8E3C6}"/>
          </ac:spMkLst>
        </pc:spChg>
        <pc:graphicFrameChg chg="mod">
          <ac:chgData name="Ajay" userId="5750d9991c3c3985" providerId="LiveId" clId="{564138B5-EC47-415D-B087-91F91E536571}" dt="2021-03-23T09:43:53.256" v="101" actId="20577"/>
          <ac:graphicFrameMkLst>
            <pc:docMk/>
            <pc:sldMk cId="4120824400" sldId="2032092767"/>
            <ac:graphicFrameMk id="3" creationId="{5A33B3BC-B5AF-448A-AB99-C9595EB1A55E}"/>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Sheet1!$G$15</c:f>
              <c:strCache>
                <c:ptCount val="1"/>
                <c:pt idx="0">
                  <c:v>Impact Ratio (Sales/Spent)</c:v>
                </c:pt>
              </c:strCache>
            </c:strRef>
          </c:tx>
          <c:spPr>
            <a:solidFill>
              <a:schemeClr val="accent2"/>
            </a:solidFill>
            <a:ln>
              <a:noFill/>
            </a:ln>
            <a:effectLst/>
          </c:spPr>
          <c:invertIfNegative val="0"/>
          <c:cat>
            <c:strRef>
              <c:f>Sheet1!$B$16:$B$20</c:f>
              <c:strCache>
                <c:ptCount val="5"/>
                <c:pt idx="0">
                  <c:v>TV ads</c:v>
                </c:pt>
                <c:pt idx="1">
                  <c:v>Print Ads</c:v>
                </c:pt>
                <c:pt idx="2">
                  <c:v>Website Display</c:v>
                </c:pt>
                <c:pt idx="3">
                  <c:v>Social Media</c:v>
                </c:pt>
                <c:pt idx="4">
                  <c:v>Events</c:v>
                </c:pt>
              </c:strCache>
            </c:strRef>
          </c:cat>
          <c:val>
            <c:numRef>
              <c:f>Sheet1!$G$16:$G$20</c:f>
              <c:numCache>
                <c:formatCode>0.00</c:formatCode>
                <c:ptCount val="5"/>
                <c:pt idx="0">
                  <c:v>7.6469696969696974</c:v>
                </c:pt>
                <c:pt idx="1">
                  <c:v>7.510416666666667</c:v>
                </c:pt>
                <c:pt idx="2">
                  <c:v>8.1713333333333331</c:v>
                </c:pt>
                <c:pt idx="3">
                  <c:v>6.7593749999999995</c:v>
                </c:pt>
                <c:pt idx="4">
                  <c:v>3.8453333333333335</c:v>
                </c:pt>
              </c:numCache>
            </c:numRef>
          </c:val>
          <c:extLst>
            <c:ext xmlns:c16="http://schemas.microsoft.com/office/drawing/2014/chart" uri="{C3380CC4-5D6E-409C-BE32-E72D297353CC}">
              <c16:uniqueId val="{00000000-548F-470B-967F-A4B97EA12C88}"/>
            </c:ext>
          </c:extLst>
        </c:ser>
        <c:dLbls>
          <c:showLegendKey val="0"/>
          <c:showVal val="0"/>
          <c:showCatName val="0"/>
          <c:showSerName val="0"/>
          <c:showPercent val="0"/>
          <c:showBubbleSize val="0"/>
        </c:dLbls>
        <c:gapWidth val="219"/>
        <c:overlap val="-27"/>
        <c:axId val="1218108912"/>
        <c:axId val="1218096016"/>
      </c:barChart>
      <c:catAx>
        <c:axId val="1218108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8096016"/>
        <c:crosses val="autoZero"/>
        <c:auto val="1"/>
        <c:lblAlgn val="ctr"/>
        <c:lblOffset val="100"/>
        <c:noMultiLvlLbl val="0"/>
      </c:catAx>
      <c:valAx>
        <c:axId val="12180960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81089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Sheet1!$I$15</c:f>
              <c:strCache>
                <c:ptCount val="1"/>
                <c:pt idx="0">
                  <c:v>Post-COVID, Impact ratio.</c:v>
                </c:pt>
              </c:strCache>
            </c:strRef>
          </c:tx>
          <c:spPr>
            <a:solidFill>
              <a:schemeClr val="accent2"/>
            </a:solidFill>
            <a:ln>
              <a:noFill/>
            </a:ln>
            <a:effectLst/>
          </c:spPr>
          <c:invertIfNegative val="0"/>
          <c:cat>
            <c:strRef>
              <c:f>Sheet1!$B$16:$B$20</c:f>
              <c:strCache>
                <c:ptCount val="5"/>
                <c:pt idx="0">
                  <c:v>TV ads</c:v>
                </c:pt>
                <c:pt idx="1">
                  <c:v>Print Ads</c:v>
                </c:pt>
                <c:pt idx="2">
                  <c:v>Website Display</c:v>
                </c:pt>
                <c:pt idx="3">
                  <c:v>Social Media</c:v>
                </c:pt>
                <c:pt idx="4">
                  <c:v>Events</c:v>
                </c:pt>
              </c:strCache>
            </c:strRef>
          </c:cat>
          <c:val>
            <c:numRef>
              <c:f>Sheet1!$I$16:$I$20</c:f>
              <c:numCache>
                <c:formatCode>General</c:formatCode>
                <c:ptCount val="5"/>
                <c:pt idx="0">
                  <c:v>4.2823030303030301</c:v>
                </c:pt>
                <c:pt idx="1">
                  <c:v>2.2531249999999998</c:v>
                </c:pt>
                <c:pt idx="2">
                  <c:v>2.9416799999999999</c:v>
                </c:pt>
                <c:pt idx="3">
                  <c:v>6.0834374999999996</c:v>
                </c:pt>
                <c:pt idx="4">
                  <c:v>0.46144000000000007</c:v>
                </c:pt>
              </c:numCache>
            </c:numRef>
          </c:val>
          <c:extLst>
            <c:ext xmlns:c16="http://schemas.microsoft.com/office/drawing/2014/chart" uri="{C3380CC4-5D6E-409C-BE32-E72D297353CC}">
              <c16:uniqueId val="{00000000-33CF-49BF-B63F-174504296E96}"/>
            </c:ext>
          </c:extLst>
        </c:ser>
        <c:dLbls>
          <c:showLegendKey val="0"/>
          <c:showVal val="0"/>
          <c:showCatName val="0"/>
          <c:showSerName val="0"/>
          <c:showPercent val="0"/>
          <c:showBubbleSize val="0"/>
        </c:dLbls>
        <c:gapWidth val="219"/>
        <c:overlap val="-27"/>
        <c:axId val="1153803728"/>
        <c:axId val="1153805392"/>
      </c:barChart>
      <c:catAx>
        <c:axId val="115380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3805392"/>
        <c:crosses val="autoZero"/>
        <c:auto val="1"/>
        <c:lblAlgn val="ctr"/>
        <c:lblOffset val="100"/>
        <c:noMultiLvlLbl val="0"/>
      </c:catAx>
      <c:valAx>
        <c:axId val="1153805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38037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8DB8BC-A943-45A8-BC5C-9AF7894A9CA6}" type="doc">
      <dgm:prSet loTypeId="urn:microsoft.com/office/officeart/2005/8/layout/hChevron3" loCatId="process" qsTypeId="urn:microsoft.com/office/officeart/2005/8/quickstyle/simple1" qsCatId="simple" csTypeId="urn:microsoft.com/office/officeart/2005/8/colors/accent2_2" csCatId="accent2" phldr="1"/>
      <dgm:spPr/>
      <dgm:t>
        <a:bodyPr/>
        <a:lstStyle/>
        <a:p>
          <a:endParaRPr lang="en-US"/>
        </a:p>
      </dgm:t>
    </dgm:pt>
    <dgm:pt modelId="{E77B8A6F-2ACE-4997-92B1-E3F4C30C2245}">
      <dgm:prSet phldrT="[Text]"/>
      <dgm:spPr/>
      <dgm:t>
        <a:bodyPr/>
        <a:lstStyle/>
        <a:p>
          <a:r>
            <a:rPr lang="en-US" b="0" i="0" u="none" dirty="0"/>
            <a:t>Aqua is a well established drink produced by pulse beverages, a leading nutrition drink manufacturer and seller in the US market which comes in 3 </a:t>
          </a:r>
          <a:r>
            <a:rPr lang="en-US" b="0" i="0" u="none" dirty="0" err="1"/>
            <a:t>flavours</a:t>
          </a:r>
          <a:r>
            <a:rPr lang="en-US" b="0" i="0" u="none" dirty="0"/>
            <a:t> of 3 sizes each.</a:t>
          </a:r>
          <a:endParaRPr lang="en-US" dirty="0"/>
        </a:p>
      </dgm:t>
    </dgm:pt>
    <dgm:pt modelId="{BD2B2BC4-8A2A-4509-BA11-2C1C3086EA77}" type="parTrans" cxnId="{82A1E152-92F8-45E9-8152-17FD08F415C2}">
      <dgm:prSet/>
      <dgm:spPr/>
      <dgm:t>
        <a:bodyPr/>
        <a:lstStyle/>
        <a:p>
          <a:endParaRPr lang="en-US"/>
        </a:p>
      </dgm:t>
    </dgm:pt>
    <dgm:pt modelId="{C83C6073-B364-404C-B387-7CC32D9E9531}" type="sibTrans" cxnId="{82A1E152-92F8-45E9-8152-17FD08F415C2}">
      <dgm:prSet/>
      <dgm:spPr/>
      <dgm:t>
        <a:bodyPr/>
        <a:lstStyle/>
        <a:p>
          <a:endParaRPr lang="en-US"/>
        </a:p>
      </dgm:t>
    </dgm:pt>
    <dgm:pt modelId="{D5AF4165-9ED6-438B-916C-E6880163FF1B}">
      <dgm:prSet phldrT="[Text]"/>
      <dgm:spPr/>
      <dgm:t>
        <a:bodyPr/>
        <a:lstStyle/>
        <a:p>
          <a:r>
            <a:rPr lang="en-US" b="0" i="0" u="none" dirty="0"/>
            <a:t>The company’s newly developed IT system </a:t>
          </a:r>
          <a:r>
            <a:rPr lang="en-US" b="0" i="0" u="none" dirty="0" err="1"/>
            <a:t>TechProX</a:t>
          </a:r>
          <a:r>
            <a:rPr lang="en-US" b="0" i="0" u="none" dirty="0"/>
            <a:t> uses various information regarding the sales of aqua as shown in the data tables attached.</a:t>
          </a:r>
          <a:endParaRPr lang="en-US" dirty="0"/>
        </a:p>
      </dgm:t>
    </dgm:pt>
    <dgm:pt modelId="{CB6F6F94-D8FB-4605-A29E-A5A7DDA27993}" type="parTrans" cxnId="{F5C6EA53-7B0E-4E33-AE35-7612E7AFA268}">
      <dgm:prSet/>
      <dgm:spPr/>
      <dgm:t>
        <a:bodyPr/>
        <a:lstStyle/>
        <a:p>
          <a:endParaRPr lang="en-US"/>
        </a:p>
      </dgm:t>
    </dgm:pt>
    <dgm:pt modelId="{67BA5952-BAA2-4B24-A84D-4FB032A2FA9D}" type="sibTrans" cxnId="{F5C6EA53-7B0E-4E33-AE35-7612E7AFA268}">
      <dgm:prSet/>
      <dgm:spPr/>
      <dgm:t>
        <a:bodyPr/>
        <a:lstStyle/>
        <a:p>
          <a:endParaRPr lang="en-US"/>
        </a:p>
      </dgm:t>
    </dgm:pt>
    <dgm:pt modelId="{54004B43-D034-4B97-B2DD-E1893C28DF1E}">
      <dgm:prSet phldrT="[Text]"/>
      <dgm:spPr/>
      <dgm:t>
        <a:bodyPr/>
        <a:lstStyle/>
        <a:p>
          <a:r>
            <a:rPr lang="en-US" b="0" i="0" u="none" dirty="0"/>
            <a:t>With the information provided and by using logical deductions and inferences, we as a member of ZS team attempt to bring up approach and solution to the questions presented</a:t>
          </a:r>
          <a:endParaRPr lang="en-US" dirty="0"/>
        </a:p>
      </dgm:t>
    </dgm:pt>
    <dgm:pt modelId="{FB64C5C8-D2E6-41B7-982D-00FD2BF84736}" type="parTrans" cxnId="{718CAB8E-9AF4-43BC-B105-511611F21F8F}">
      <dgm:prSet/>
      <dgm:spPr/>
      <dgm:t>
        <a:bodyPr/>
        <a:lstStyle/>
        <a:p>
          <a:endParaRPr lang="en-US"/>
        </a:p>
      </dgm:t>
    </dgm:pt>
    <dgm:pt modelId="{492D8E7F-B030-47E9-A092-FAEE5F7CD51A}" type="sibTrans" cxnId="{718CAB8E-9AF4-43BC-B105-511611F21F8F}">
      <dgm:prSet/>
      <dgm:spPr/>
      <dgm:t>
        <a:bodyPr/>
        <a:lstStyle/>
        <a:p>
          <a:endParaRPr lang="en-US"/>
        </a:p>
      </dgm:t>
    </dgm:pt>
    <dgm:pt modelId="{94F6F0DD-97B9-4318-BE80-1F03AE70D25E}" type="pres">
      <dgm:prSet presAssocID="{0C8DB8BC-A943-45A8-BC5C-9AF7894A9CA6}" presName="Name0" presStyleCnt="0">
        <dgm:presLayoutVars>
          <dgm:dir/>
          <dgm:resizeHandles val="exact"/>
        </dgm:presLayoutVars>
      </dgm:prSet>
      <dgm:spPr/>
    </dgm:pt>
    <dgm:pt modelId="{B42B44A0-0158-4A4A-AF18-B76427F6F920}" type="pres">
      <dgm:prSet presAssocID="{E77B8A6F-2ACE-4997-92B1-E3F4C30C2245}" presName="parTxOnly" presStyleLbl="node1" presStyleIdx="0" presStyleCnt="3">
        <dgm:presLayoutVars>
          <dgm:bulletEnabled val="1"/>
        </dgm:presLayoutVars>
      </dgm:prSet>
      <dgm:spPr/>
    </dgm:pt>
    <dgm:pt modelId="{DA6A79D1-6F4F-40A4-BEF6-2DA0690EA1F9}" type="pres">
      <dgm:prSet presAssocID="{C83C6073-B364-404C-B387-7CC32D9E9531}" presName="parSpace" presStyleCnt="0"/>
      <dgm:spPr/>
    </dgm:pt>
    <dgm:pt modelId="{6B0176F3-6D26-4A1A-B2B2-B6924EA32034}" type="pres">
      <dgm:prSet presAssocID="{D5AF4165-9ED6-438B-916C-E6880163FF1B}" presName="parTxOnly" presStyleLbl="node1" presStyleIdx="1" presStyleCnt="3">
        <dgm:presLayoutVars>
          <dgm:bulletEnabled val="1"/>
        </dgm:presLayoutVars>
      </dgm:prSet>
      <dgm:spPr/>
    </dgm:pt>
    <dgm:pt modelId="{9359D606-E193-4B11-AFFF-72EB67A04E58}" type="pres">
      <dgm:prSet presAssocID="{67BA5952-BAA2-4B24-A84D-4FB032A2FA9D}" presName="parSpace" presStyleCnt="0"/>
      <dgm:spPr/>
    </dgm:pt>
    <dgm:pt modelId="{6D69FFF4-126B-428B-A087-EEDCAE6DCBC1}" type="pres">
      <dgm:prSet presAssocID="{54004B43-D034-4B97-B2DD-E1893C28DF1E}" presName="parTxOnly" presStyleLbl="node1" presStyleIdx="2" presStyleCnt="3">
        <dgm:presLayoutVars>
          <dgm:bulletEnabled val="1"/>
        </dgm:presLayoutVars>
      </dgm:prSet>
      <dgm:spPr/>
    </dgm:pt>
  </dgm:ptLst>
  <dgm:cxnLst>
    <dgm:cxn modelId="{A74D9D22-EA39-45EE-BA9C-A5EBC014343E}" type="presOf" srcId="{E77B8A6F-2ACE-4997-92B1-E3F4C30C2245}" destId="{B42B44A0-0158-4A4A-AF18-B76427F6F920}" srcOrd="0" destOrd="0" presId="urn:microsoft.com/office/officeart/2005/8/layout/hChevron3"/>
    <dgm:cxn modelId="{4C78F36A-BB4F-4911-88CE-0F1F9FD3E6B4}" type="presOf" srcId="{54004B43-D034-4B97-B2DD-E1893C28DF1E}" destId="{6D69FFF4-126B-428B-A087-EEDCAE6DCBC1}" srcOrd="0" destOrd="0" presId="urn:microsoft.com/office/officeart/2005/8/layout/hChevron3"/>
    <dgm:cxn modelId="{82A1E152-92F8-45E9-8152-17FD08F415C2}" srcId="{0C8DB8BC-A943-45A8-BC5C-9AF7894A9CA6}" destId="{E77B8A6F-2ACE-4997-92B1-E3F4C30C2245}" srcOrd="0" destOrd="0" parTransId="{BD2B2BC4-8A2A-4509-BA11-2C1C3086EA77}" sibTransId="{C83C6073-B364-404C-B387-7CC32D9E9531}"/>
    <dgm:cxn modelId="{F5C6EA53-7B0E-4E33-AE35-7612E7AFA268}" srcId="{0C8DB8BC-A943-45A8-BC5C-9AF7894A9CA6}" destId="{D5AF4165-9ED6-438B-916C-E6880163FF1B}" srcOrd="1" destOrd="0" parTransId="{CB6F6F94-D8FB-4605-A29E-A5A7DDA27993}" sibTransId="{67BA5952-BAA2-4B24-A84D-4FB032A2FA9D}"/>
    <dgm:cxn modelId="{718CAB8E-9AF4-43BC-B105-511611F21F8F}" srcId="{0C8DB8BC-A943-45A8-BC5C-9AF7894A9CA6}" destId="{54004B43-D034-4B97-B2DD-E1893C28DF1E}" srcOrd="2" destOrd="0" parTransId="{FB64C5C8-D2E6-41B7-982D-00FD2BF84736}" sibTransId="{492D8E7F-B030-47E9-A092-FAEE5F7CD51A}"/>
    <dgm:cxn modelId="{C4C8AEC2-9CA9-4DA7-963B-C8EFAC95E6A7}" type="presOf" srcId="{0C8DB8BC-A943-45A8-BC5C-9AF7894A9CA6}" destId="{94F6F0DD-97B9-4318-BE80-1F03AE70D25E}" srcOrd="0" destOrd="0" presId="urn:microsoft.com/office/officeart/2005/8/layout/hChevron3"/>
    <dgm:cxn modelId="{F68200EA-8C60-41A8-9F8B-0C431D3CDC48}" type="presOf" srcId="{D5AF4165-9ED6-438B-916C-E6880163FF1B}" destId="{6B0176F3-6D26-4A1A-B2B2-B6924EA32034}" srcOrd="0" destOrd="0" presId="urn:microsoft.com/office/officeart/2005/8/layout/hChevron3"/>
    <dgm:cxn modelId="{4A997009-A1E5-45C4-A0F9-C6D112A32A72}" type="presParOf" srcId="{94F6F0DD-97B9-4318-BE80-1F03AE70D25E}" destId="{B42B44A0-0158-4A4A-AF18-B76427F6F920}" srcOrd="0" destOrd="0" presId="urn:microsoft.com/office/officeart/2005/8/layout/hChevron3"/>
    <dgm:cxn modelId="{B00ED27B-B2F7-4CD8-9463-D86B3A17C5AE}" type="presParOf" srcId="{94F6F0DD-97B9-4318-BE80-1F03AE70D25E}" destId="{DA6A79D1-6F4F-40A4-BEF6-2DA0690EA1F9}" srcOrd="1" destOrd="0" presId="urn:microsoft.com/office/officeart/2005/8/layout/hChevron3"/>
    <dgm:cxn modelId="{32332F0F-0DFC-4492-8E8C-171CF69D675C}" type="presParOf" srcId="{94F6F0DD-97B9-4318-BE80-1F03AE70D25E}" destId="{6B0176F3-6D26-4A1A-B2B2-B6924EA32034}" srcOrd="2" destOrd="0" presId="urn:microsoft.com/office/officeart/2005/8/layout/hChevron3"/>
    <dgm:cxn modelId="{7F644DAA-BBC4-4EB4-9A36-72C00C2882A8}" type="presParOf" srcId="{94F6F0DD-97B9-4318-BE80-1F03AE70D25E}" destId="{9359D606-E193-4B11-AFFF-72EB67A04E58}" srcOrd="3" destOrd="0" presId="urn:microsoft.com/office/officeart/2005/8/layout/hChevron3"/>
    <dgm:cxn modelId="{7F2570CC-73F6-493B-ABC0-4DE301EC81DA}" type="presParOf" srcId="{94F6F0DD-97B9-4318-BE80-1F03AE70D25E}" destId="{6D69FFF4-126B-428B-A087-EEDCAE6DCBC1}"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45AAFCD-07DB-4970-9B19-3A44A96CE4BB}"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IN"/>
        </a:p>
      </dgm:t>
    </dgm:pt>
    <dgm:pt modelId="{C4082621-9B16-45FA-B612-CD29374009D4}">
      <dgm:prSet phldrT="[Text]"/>
      <dgm:spPr/>
      <dgm:t>
        <a:bodyPr/>
        <a:lstStyle/>
        <a:p>
          <a:pPr>
            <a:buFont typeface="+mj-lt"/>
            <a:buAutoNum type="arabicPeriod"/>
          </a:pPr>
          <a:r>
            <a:rPr lang="en-IN" b="1" i="0" u="none"/>
            <a:t>VENDOR ID</a:t>
          </a:r>
          <a:endParaRPr lang="en-IN" dirty="0"/>
        </a:p>
      </dgm:t>
    </dgm:pt>
    <dgm:pt modelId="{DA40894D-187D-459C-B2AD-131D1BBA8996}" type="parTrans" cxnId="{C1303DF3-1D0F-445A-AF37-58095EBE483D}">
      <dgm:prSet/>
      <dgm:spPr/>
      <dgm:t>
        <a:bodyPr/>
        <a:lstStyle/>
        <a:p>
          <a:endParaRPr lang="en-IN"/>
        </a:p>
      </dgm:t>
    </dgm:pt>
    <dgm:pt modelId="{FAF8C28C-6BF5-4EB5-922F-89B5F068882E}" type="sibTrans" cxnId="{C1303DF3-1D0F-445A-AF37-58095EBE483D}">
      <dgm:prSet/>
      <dgm:spPr/>
      <dgm:t>
        <a:bodyPr/>
        <a:lstStyle/>
        <a:p>
          <a:endParaRPr lang="en-IN"/>
        </a:p>
      </dgm:t>
    </dgm:pt>
    <dgm:pt modelId="{567F7BB7-3BC5-4EA4-A3B2-5CB93BCF6700}">
      <dgm:prSet/>
      <dgm:spPr/>
      <dgm:t>
        <a:bodyPr/>
        <a:lstStyle/>
        <a:p>
          <a:pPr>
            <a:buFont typeface="+mj-lt"/>
            <a:buNone/>
          </a:pPr>
          <a:r>
            <a:rPr lang="en-US" b="0" i="0" u="none" dirty="0"/>
            <a:t>  Unique codes to identify each and every vendor </a:t>
          </a:r>
          <a:r>
            <a:rPr lang="en-US" b="0" i="0" u="none" dirty="0" err="1"/>
            <a:t>authorised</a:t>
          </a:r>
          <a:r>
            <a:rPr lang="en-US" b="0" i="0" u="none" dirty="0"/>
            <a:t> to sell aqua by pulse beverages. This information can be used to </a:t>
          </a:r>
          <a:r>
            <a:rPr lang="en-US" b="0" i="0" u="none" dirty="0" err="1"/>
            <a:t>analyse</a:t>
          </a:r>
          <a:r>
            <a:rPr lang="en-US" b="0" i="0" u="none" dirty="0"/>
            <a:t> the performance dependence basis the location and size of each store.</a:t>
          </a:r>
        </a:p>
      </dgm:t>
    </dgm:pt>
    <dgm:pt modelId="{187114EE-68C5-4262-B954-F470398BD0CA}" type="parTrans" cxnId="{4937F3B3-3641-4D7F-B3C0-999919BEB9CD}">
      <dgm:prSet/>
      <dgm:spPr/>
      <dgm:t>
        <a:bodyPr/>
        <a:lstStyle/>
        <a:p>
          <a:endParaRPr lang="en-IN"/>
        </a:p>
      </dgm:t>
    </dgm:pt>
    <dgm:pt modelId="{53F418C1-F68F-43A9-AB9E-4B16122C2A10}" type="sibTrans" cxnId="{4937F3B3-3641-4D7F-B3C0-999919BEB9CD}">
      <dgm:prSet/>
      <dgm:spPr/>
      <dgm:t>
        <a:bodyPr/>
        <a:lstStyle/>
        <a:p>
          <a:endParaRPr lang="en-IN"/>
        </a:p>
      </dgm:t>
    </dgm:pt>
    <dgm:pt modelId="{B3BA398D-6A7E-47FE-83A2-EA20106F2859}">
      <dgm:prSet/>
      <dgm:spPr/>
      <dgm:t>
        <a:bodyPr/>
        <a:lstStyle/>
        <a:p>
          <a:pPr>
            <a:buFont typeface="+mj-lt"/>
            <a:buAutoNum type="arabicPeriod" startAt="2"/>
          </a:pPr>
          <a:r>
            <a:rPr lang="en-IN" b="1" i="0" u="none"/>
            <a:t>ZONE ID</a:t>
          </a:r>
        </a:p>
      </dgm:t>
    </dgm:pt>
    <dgm:pt modelId="{6FFF6BCA-D0A4-48EE-AA44-EE513B799FC7}" type="parTrans" cxnId="{733FF249-1E88-4DA0-98EB-F9143A83B706}">
      <dgm:prSet/>
      <dgm:spPr/>
      <dgm:t>
        <a:bodyPr/>
        <a:lstStyle/>
        <a:p>
          <a:endParaRPr lang="en-IN"/>
        </a:p>
      </dgm:t>
    </dgm:pt>
    <dgm:pt modelId="{D573FEBC-DA74-4A4B-9D5E-2FA84E649570}" type="sibTrans" cxnId="{733FF249-1E88-4DA0-98EB-F9143A83B706}">
      <dgm:prSet/>
      <dgm:spPr/>
      <dgm:t>
        <a:bodyPr/>
        <a:lstStyle/>
        <a:p>
          <a:endParaRPr lang="en-IN"/>
        </a:p>
      </dgm:t>
    </dgm:pt>
    <dgm:pt modelId="{0684D1A7-200A-4966-8701-6B9EFB999042}">
      <dgm:prSet/>
      <dgm:spPr/>
      <dgm:t>
        <a:bodyPr/>
        <a:lstStyle/>
        <a:p>
          <a:pPr>
            <a:buFont typeface="+mj-lt"/>
            <a:buNone/>
          </a:pPr>
          <a:r>
            <a:rPr lang="en-US" b="0" i="0" u="none" dirty="0"/>
            <a:t>  Unique codes to categorize/cluster a group of vendors in the vicinity of each other into zones. This information can be used to analyze the performance dependence basis the demographic of a particular area.  </a:t>
          </a:r>
        </a:p>
      </dgm:t>
    </dgm:pt>
    <dgm:pt modelId="{B17C0BEB-6F2D-414E-A7A3-7345D1008D71}" type="parTrans" cxnId="{3C628C54-42D5-41B1-89E7-A045FFF14608}">
      <dgm:prSet/>
      <dgm:spPr/>
      <dgm:t>
        <a:bodyPr/>
        <a:lstStyle/>
        <a:p>
          <a:endParaRPr lang="en-IN"/>
        </a:p>
      </dgm:t>
    </dgm:pt>
    <dgm:pt modelId="{1F9B258F-6203-4A02-B4CD-C1E0B880134D}" type="sibTrans" cxnId="{3C628C54-42D5-41B1-89E7-A045FFF14608}">
      <dgm:prSet/>
      <dgm:spPr/>
      <dgm:t>
        <a:bodyPr/>
        <a:lstStyle/>
        <a:p>
          <a:endParaRPr lang="en-IN"/>
        </a:p>
      </dgm:t>
    </dgm:pt>
    <dgm:pt modelId="{675B01C7-944E-48BC-B095-94738F326DDE}">
      <dgm:prSet/>
      <dgm:spPr/>
      <dgm:t>
        <a:bodyPr/>
        <a:lstStyle/>
        <a:p>
          <a:pPr>
            <a:buFont typeface="+mj-lt"/>
            <a:buAutoNum type="arabicPeriod" startAt="3"/>
          </a:pPr>
          <a:r>
            <a:rPr lang="en-IN" b="1" i="0" u="none" dirty="0"/>
            <a:t>PRODUCTS PURCHASED WITH AQUA</a:t>
          </a:r>
        </a:p>
      </dgm:t>
    </dgm:pt>
    <dgm:pt modelId="{1F4B8758-4657-40C7-88CC-A056869E9BC8}" type="parTrans" cxnId="{91BE1AC5-75A5-407B-98D6-149F6A50CD16}">
      <dgm:prSet/>
      <dgm:spPr/>
      <dgm:t>
        <a:bodyPr/>
        <a:lstStyle/>
        <a:p>
          <a:endParaRPr lang="en-IN"/>
        </a:p>
      </dgm:t>
    </dgm:pt>
    <dgm:pt modelId="{79438696-88A5-4A7F-BDED-E27176C44F58}" type="sibTrans" cxnId="{91BE1AC5-75A5-407B-98D6-149F6A50CD16}">
      <dgm:prSet/>
      <dgm:spPr/>
      <dgm:t>
        <a:bodyPr/>
        <a:lstStyle/>
        <a:p>
          <a:endParaRPr lang="en-IN"/>
        </a:p>
      </dgm:t>
    </dgm:pt>
    <dgm:pt modelId="{CE5E2ECF-328F-4314-A9E5-770D8CAD8537}">
      <dgm:prSet/>
      <dgm:spPr/>
      <dgm:t>
        <a:bodyPr/>
        <a:lstStyle/>
        <a:p>
          <a:pPr>
            <a:buFont typeface="+mj-lt"/>
            <a:buNone/>
          </a:pPr>
          <a:r>
            <a:rPr lang="en-US" b="0" i="0" u="none" dirty="0"/>
            <a:t>  Collecting data of products bought by customers/consumers along with aqua. This information can be used to facilitate Market Basket Analysis and cross promotion of products with other companies.</a:t>
          </a:r>
        </a:p>
      </dgm:t>
    </dgm:pt>
    <dgm:pt modelId="{EEC682EE-CC76-4C7B-8A9B-FC8B4DC509E1}" type="parTrans" cxnId="{3951327E-A7BF-49A0-80D2-423CB755EB0C}">
      <dgm:prSet/>
      <dgm:spPr/>
      <dgm:t>
        <a:bodyPr/>
        <a:lstStyle/>
        <a:p>
          <a:endParaRPr lang="en-IN"/>
        </a:p>
      </dgm:t>
    </dgm:pt>
    <dgm:pt modelId="{6A69C301-A02A-48EB-88F3-81552A1F4846}" type="sibTrans" cxnId="{3951327E-A7BF-49A0-80D2-423CB755EB0C}">
      <dgm:prSet/>
      <dgm:spPr/>
      <dgm:t>
        <a:bodyPr/>
        <a:lstStyle/>
        <a:p>
          <a:endParaRPr lang="en-IN"/>
        </a:p>
      </dgm:t>
    </dgm:pt>
    <dgm:pt modelId="{1C2EB4D8-0F31-469F-ADCC-8EC5264208B4}" type="pres">
      <dgm:prSet presAssocID="{E45AAFCD-07DB-4970-9B19-3A44A96CE4BB}" presName="linear" presStyleCnt="0">
        <dgm:presLayoutVars>
          <dgm:dir/>
          <dgm:animLvl val="lvl"/>
          <dgm:resizeHandles val="exact"/>
        </dgm:presLayoutVars>
      </dgm:prSet>
      <dgm:spPr/>
    </dgm:pt>
    <dgm:pt modelId="{7199641A-492B-4B8F-B9AB-4E7C87E7B5A2}" type="pres">
      <dgm:prSet presAssocID="{C4082621-9B16-45FA-B612-CD29374009D4}" presName="parentLin" presStyleCnt="0"/>
      <dgm:spPr/>
    </dgm:pt>
    <dgm:pt modelId="{3F3B380F-9C3A-4217-9462-6A817D1EFF21}" type="pres">
      <dgm:prSet presAssocID="{C4082621-9B16-45FA-B612-CD29374009D4}" presName="parentLeftMargin" presStyleLbl="node1" presStyleIdx="0" presStyleCnt="3"/>
      <dgm:spPr/>
    </dgm:pt>
    <dgm:pt modelId="{88168666-C951-4301-B961-886E3CD78098}" type="pres">
      <dgm:prSet presAssocID="{C4082621-9B16-45FA-B612-CD29374009D4}" presName="parentText" presStyleLbl="node1" presStyleIdx="0" presStyleCnt="3">
        <dgm:presLayoutVars>
          <dgm:chMax val="0"/>
          <dgm:bulletEnabled val="1"/>
        </dgm:presLayoutVars>
      </dgm:prSet>
      <dgm:spPr/>
    </dgm:pt>
    <dgm:pt modelId="{2F1ABB2D-94F8-4B25-B2E6-CA40296B4F7C}" type="pres">
      <dgm:prSet presAssocID="{C4082621-9B16-45FA-B612-CD29374009D4}" presName="negativeSpace" presStyleCnt="0"/>
      <dgm:spPr/>
    </dgm:pt>
    <dgm:pt modelId="{56565A81-8AD7-4B7D-834C-CFAA15C715CA}" type="pres">
      <dgm:prSet presAssocID="{C4082621-9B16-45FA-B612-CD29374009D4}" presName="childText" presStyleLbl="conFgAcc1" presStyleIdx="0" presStyleCnt="3">
        <dgm:presLayoutVars>
          <dgm:bulletEnabled val="1"/>
        </dgm:presLayoutVars>
      </dgm:prSet>
      <dgm:spPr/>
    </dgm:pt>
    <dgm:pt modelId="{1AFC4B03-83DF-4C64-8483-DA337E9EF397}" type="pres">
      <dgm:prSet presAssocID="{FAF8C28C-6BF5-4EB5-922F-89B5F068882E}" presName="spaceBetweenRectangles" presStyleCnt="0"/>
      <dgm:spPr/>
    </dgm:pt>
    <dgm:pt modelId="{E0C98ADE-7061-4A5D-B3EF-4BEF47729BF6}" type="pres">
      <dgm:prSet presAssocID="{B3BA398D-6A7E-47FE-83A2-EA20106F2859}" presName="parentLin" presStyleCnt="0"/>
      <dgm:spPr/>
    </dgm:pt>
    <dgm:pt modelId="{8ABC9F62-2084-442D-AA75-C2FDD9A76F73}" type="pres">
      <dgm:prSet presAssocID="{B3BA398D-6A7E-47FE-83A2-EA20106F2859}" presName="parentLeftMargin" presStyleLbl="node1" presStyleIdx="0" presStyleCnt="3"/>
      <dgm:spPr/>
    </dgm:pt>
    <dgm:pt modelId="{44C136BF-8BA9-48FD-8197-B300E9DFB82C}" type="pres">
      <dgm:prSet presAssocID="{B3BA398D-6A7E-47FE-83A2-EA20106F2859}" presName="parentText" presStyleLbl="node1" presStyleIdx="1" presStyleCnt="3">
        <dgm:presLayoutVars>
          <dgm:chMax val="0"/>
          <dgm:bulletEnabled val="1"/>
        </dgm:presLayoutVars>
      </dgm:prSet>
      <dgm:spPr/>
    </dgm:pt>
    <dgm:pt modelId="{9286545B-823F-4FA9-826C-0E198771E415}" type="pres">
      <dgm:prSet presAssocID="{B3BA398D-6A7E-47FE-83A2-EA20106F2859}" presName="negativeSpace" presStyleCnt="0"/>
      <dgm:spPr/>
    </dgm:pt>
    <dgm:pt modelId="{FA79DE04-A50C-45D0-81A6-D69E8E0EC6F3}" type="pres">
      <dgm:prSet presAssocID="{B3BA398D-6A7E-47FE-83A2-EA20106F2859}" presName="childText" presStyleLbl="conFgAcc1" presStyleIdx="1" presStyleCnt="3">
        <dgm:presLayoutVars>
          <dgm:bulletEnabled val="1"/>
        </dgm:presLayoutVars>
      </dgm:prSet>
      <dgm:spPr/>
    </dgm:pt>
    <dgm:pt modelId="{E7FA915C-B730-41A6-8FA5-C01A211D1CDA}" type="pres">
      <dgm:prSet presAssocID="{D573FEBC-DA74-4A4B-9D5E-2FA84E649570}" presName="spaceBetweenRectangles" presStyleCnt="0"/>
      <dgm:spPr/>
    </dgm:pt>
    <dgm:pt modelId="{67B7FA58-A8D1-49B3-8227-474CF808E792}" type="pres">
      <dgm:prSet presAssocID="{675B01C7-944E-48BC-B095-94738F326DDE}" presName="parentLin" presStyleCnt="0"/>
      <dgm:spPr/>
    </dgm:pt>
    <dgm:pt modelId="{82BB45F9-AA80-42BF-AA5F-410C0B35FEA4}" type="pres">
      <dgm:prSet presAssocID="{675B01C7-944E-48BC-B095-94738F326DDE}" presName="parentLeftMargin" presStyleLbl="node1" presStyleIdx="1" presStyleCnt="3"/>
      <dgm:spPr/>
    </dgm:pt>
    <dgm:pt modelId="{179C2E3E-4E13-4363-9751-32130F677C18}" type="pres">
      <dgm:prSet presAssocID="{675B01C7-944E-48BC-B095-94738F326DDE}" presName="parentText" presStyleLbl="node1" presStyleIdx="2" presStyleCnt="3">
        <dgm:presLayoutVars>
          <dgm:chMax val="0"/>
          <dgm:bulletEnabled val="1"/>
        </dgm:presLayoutVars>
      </dgm:prSet>
      <dgm:spPr/>
    </dgm:pt>
    <dgm:pt modelId="{F1E0A939-6EC1-40A1-84E1-223678A9F0DB}" type="pres">
      <dgm:prSet presAssocID="{675B01C7-944E-48BC-B095-94738F326DDE}" presName="negativeSpace" presStyleCnt="0"/>
      <dgm:spPr/>
    </dgm:pt>
    <dgm:pt modelId="{F143987C-0833-4F7A-8FE9-959B92C6C885}" type="pres">
      <dgm:prSet presAssocID="{675B01C7-944E-48BC-B095-94738F326DDE}" presName="childText" presStyleLbl="conFgAcc1" presStyleIdx="2" presStyleCnt="3">
        <dgm:presLayoutVars>
          <dgm:bulletEnabled val="1"/>
        </dgm:presLayoutVars>
      </dgm:prSet>
      <dgm:spPr/>
    </dgm:pt>
  </dgm:ptLst>
  <dgm:cxnLst>
    <dgm:cxn modelId="{4D9C5F07-B42C-4256-A48B-C33F165F7EBD}" type="presOf" srcId="{E45AAFCD-07DB-4970-9B19-3A44A96CE4BB}" destId="{1C2EB4D8-0F31-469F-ADCC-8EC5264208B4}" srcOrd="0" destOrd="0" presId="urn:microsoft.com/office/officeart/2005/8/layout/list1"/>
    <dgm:cxn modelId="{FBD9A109-2FA2-4789-9B5F-B1801E2405A4}" type="presOf" srcId="{675B01C7-944E-48BC-B095-94738F326DDE}" destId="{82BB45F9-AA80-42BF-AA5F-410C0B35FEA4}" srcOrd="0" destOrd="0" presId="urn:microsoft.com/office/officeart/2005/8/layout/list1"/>
    <dgm:cxn modelId="{FDB16418-E80B-4EAA-BB25-024B25B365A2}" type="presOf" srcId="{675B01C7-944E-48BC-B095-94738F326DDE}" destId="{179C2E3E-4E13-4363-9751-32130F677C18}" srcOrd="1" destOrd="0" presId="urn:microsoft.com/office/officeart/2005/8/layout/list1"/>
    <dgm:cxn modelId="{879B6630-7EAA-40BB-B8D4-6E15D6E67289}" type="presOf" srcId="{C4082621-9B16-45FA-B612-CD29374009D4}" destId="{88168666-C951-4301-B961-886E3CD78098}" srcOrd="1" destOrd="0" presId="urn:microsoft.com/office/officeart/2005/8/layout/list1"/>
    <dgm:cxn modelId="{733FF249-1E88-4DA0-98EB-F9143A83B706}" srcId="{E45AAFCD-07DB-4970-9B19-3A44A96CE4BB}" destId="{B3BA398D-6A7E-47FE-83A2-EA20106F2859}" srcOrd="1" destOrd="0" parTransId="{6FFF6BCA-D0A4-48EE-AA44-EE513B799FC7}" sibTransId="{D573FEBC-DA74-4A4B-9D5E-2FA84E649570}"/>
    <dgm:cxn modelId="{3C628C54-42D5-41B1-89E7-A045FFF14608}" srcId="{B3BA398D-6A7E-47FE-83A2-EA20106F2859}" destId="{0684D1A7-200A-4966-8701-6B9EFB999042}" srcOrd="0" destOrd="0" parTransId="{B17C0BEB-6F2D-414E-A7A3-7345D1008D71}" sibTransId="{1F9B258F-6203-4A02-B4CD-C1E0B880134D}"/>
    <dgm:cxn modelId="{CEB77A59-3C38-4D21-84B1-A7141504FD67}" type="presOf" srcId="{567F7BB7-3BC5-4EA4-A3B2-5CB93BCF6700}" destId="{56565A81-8AD7-4B7D-834C-CFAA15C715CA}" srcOrd="0" destOrd="0" presId="urn:microsoft.com/office/officeart/2005/8/layout/list1"/>
    <dgm:cxn modelId="{3951327E-A7BF-49A0-80D2-423CB755EB0C}" srcId="{675B01C7-944E-48BC-B095-94738F326DDE}" destId="{CE5E2ECF-328F-4314-A9E5-770D8CAD8537}" srcOrd="0" destOrd="0" parTransId="{EEC682EE-CC76-4C7B-8A9B-FC8B4DC509E1}" sibTransId="{6A69C301-A02A-48EB-88F3-81552A1F4846}"/>
    <dgm:cxn modelId="{276CDC87-9501-4FA8-B29E-8FE77FD60C48}" type="presOf" srcId="{C4082621-9B16-45FA-B612-CD29374009D4}" destId="{3F3B380F-9C3A-4217-9462-6A817D1EFF21}" srcOrd="0" destOrd="0" presId="urn:microsoft.com/office/officeart/2005/8/layout/list1"/>
    <dgm:cxn modelId="{D3F5F68A-6A20-4BFB-96EC-805CDB11BF22}" type="presOf" srcId="{B3BA398D-6A7E-47FE-83A2-EA20106F2859}" destId="{8ABC9F62-2084-442D-AA75-C2FDD9A76F73}" srcOrd="0" destOrd="0" presId="urn:microsoft.com/office/officeart/2005/8/layout/list1"/>
    <dgm:cxn modelId="{3347E194-9B11-4AFA-BF35-231CDA20CBDB}" type="presOf" srcId="{B3BA398D-6A7E-47FE-83A2-EA20106F2859}" destId="{44C136BF-8BA9-48FD-8197-B300E9DFB82C}" srcOrd="1" destOrd="0" presId="urn:microsoft.com/office/officeart/2005/8/layout/list1"/>
    <dgm:cxn modelId="{99C781A2-87BE-42EC-9DBF-DCB6DC9B480E}" type="presOf" srcId="{CE5E2ECF-328F-4314-A9E5-770D8CAD8537}" destId="{F143987C-0833-4F7A-8FE9-959B92C6C885}" srcOrd="0" destOrd="0" presId="urn:microsoft.com/office/officeart/2005/8/layout/list1"/>
    <dgm:cxn modelId="{4937F3B3-3641-4D7F-B3C0-999919BEB9CD}" srcId="{C4082621-9B16-45FA-B612-CD29374009D4}" destId="{567F7BB7-3BC5-4EA4-A3B2-5CB93BCF6700}" srcOrd="0" destOrd="0" parTransId="{187114EE-68C5-4262-B954-F470398BD0CA}" sibTransId="{53F418C1-F68F-43A9-AB9E-4B16122C2A10}"/>
    <dgm:cxn modelId="{91BE1AC5-75A5-407B-98D6-149F6A50CD16}" srcId="{E45AAFCD-07DB-4970-9B19-3A44A96CE4BB}" destId="{675B01C7-944E-48BC-B095-94738F326DDE}" srcOrd="2" destOrd="0" parTransId="{1F4B8758-4657-40C7-88CC-A056869E9BC8}" sibTransId="{79438696-88A5-4A7F-BDED-E27176C44F58}"/>
    <dgm:cxn modelId="{C1303DF3-1D0F-445A-AF37-58095EBE483D}" srcId="{E45AAFCD-07DB-4970-9B19-3A44A96CE4BB}" destId="{C4082621-9B16-45FA-B612-CD29374009D4}" srcOrd="0" destOrd="0" parTransId="{DA40894D-187D-459C-B2AD-131D1BBA8996}" sibTransId="{FAF8C28C-6BF5-4EB5-922F-89B5F068882E}"/>
    <dgm:cxn modelId="{FEAB67FE-C14E-46EA-AA4C-DA69F76BEA9C}" type="presOf" srcId="{0684D1A7-200A-4966-8701-6B9EFB999042}" destId="{FA79DE04-A50C-45D0-81A6-D69E8E0EC6F3}" srcOrd="0" destOrd="0" presId="urn:microsoft.com/office/officeart/2005/8/layout/list1"/>
    <dgm:cxn modelId="{FFDF8C71-5B35-4F05-8081-35DC308E12BF}" type="presParOf" srcId="{1C2EB4D8-0F31-469F-ADCC-8EC5264208B4}" destId="{7199641A-492B-4B8F-B9AB-4E7C87E7B5A2}" srcOrd="0" destOrd="0" presId="urn:microsoft.com/office/officeart/2005/8/layout/list1"/>
    <dgm:cxn modelId="{598040A9-3C0C-4827-ACA5-5E488A0889E7}" type="presParOf" srcId="{7199641A-492B-4B8F-B9AB-4E7C87E7B5A2}" destId="{3F3B380F-9C3A-4217-9462-6A817D1EFF21}" srcOrd="0" destOrd="0" presId="urn:microsoft.com/office/officeart/2005/8/layout/list1"/>
    <dgm:cxn modelId="{1478CC7D-D027-4973-BD2F-EB48383869CC}" type="presParOf" srcId="{7199641A-492B-4B8F-B9AB-4E7C87E7B5A2}" destId="{88168666-C951-4301-B961-886E3CD78098}" srcOrd="1" destOrd="0" presId="urn:microsoft.com/office/officeart/2005/8/layout/list1"/>
    <dgm:cxn modelId="{73476703-6FA8-410C-A4BD-88AA80BCA84A}" type="presParOf" srcId="{1C2EB4D8-0F31-469F-ADCC-8EC5264208B4}" destId="{2F1ABB2D-94F8-4B25-B2E6-CA40296B4F7C}" srcOrd="1" destOrd="0" presId="urn:microsoft.com/office/officeart/2005/8/layout/list1"/>
    <dgm:cxn modelId="{B81A9CFB-1A7D-4ADF-8E4E-4B853F5D0689}" type="presParOf" srcId="{1C2EB4D8-0F31-469F-ADCC-8EC5264208B4}" destId="{56565A81-8AD7-4B7D-834C-CFAA15C715CA}" srcOrd="2" destOrd="0" presId="urn:microsoft.com/office/officeart/2005/8/layout/list1"/>
    <dgm:cxn modelId="{FC575C3C-BF81-4AE1-8F06-62C4CCBAF921}" type="presParOf" srcId="{1C2EB4D8-0F31-469F-ADCC-8EC5264208B4}" destId="{1AFC4B03-83DF-4C64-8483-DA337E9EF397}" srcOrd="3" destOrd="0" presId="urn:microsoft.com/office/officeart/2005/8/layout/list1"/>
    <dgm:cxn modelId="{1BB6E30B-B600-43F0-B2FD-5F9B37CCFD6F}" type="presParOf" srcId="{1C2EB4D8-0F31-469F-ADCC-8EC5264208B4}" destId="{E0C98ADE-7061-4A5D-B3EF-4BEF47729BF6}" srcOrd="4" destOrd="0" presId="urn:microsoft.com/office/officeart/2005/8/layout/list1"/>
    <dgm:cxn modelId="{EEC90E8C-FB3E-4D0B-8C36-179C62DCB7D2}" type="presParOf" srcId="{E0C98ADE-7061-4A5D-B3EF-4BEF47729BF6}" destId="{8ABC9F62-2084-442D-AA75-C2FDD9A76F73}" srcOrd="0" destOrd="0" presId="urn:microsoft.com/office/officeart/2005/8/layout/list1"/>
    <dgm:cxn modelId="{5BC1D54A-1E6F-46BD-9FD0-699E510A11C6}" type="presParOf" srcId="{E0C98ADE-7061-4A5D-B3EF-4BEF47729BF6}" destId="{44C136BF-8BA9-48FD-8197-B300E9DFB82C}" srcOrd="1" destOrd="0" presId="urn:microsoft.com/office/officeart/2005/8/layout/list1"/>
    <dgm:cxn modelId="{3017AF8E-C58E-4A64-95C5-39B020D65233}" type="presParOf" srcId="{1C2EB4D8-0F31-469F-ADCC-8EC5264208B4}" destId="{9286545B-823F-4FA9-826C-0E198771E415}" srcOrd="5" destOrd="0" presId="urn:microsoft.com/office/officeart/2005/8/layout/list1"/>
    <dgm:cxn modelId="{E6102A71-6CF2-4A1A-8EB3-A8B5C44D4783}" type="presParOf" srcId="{1C2EB4D8-0F31-469F-ADCC-8EC5264208B4}" destId="{FA79DE04-A50C-45D0-81A6-D69E8E0EC6F3}" srcOrd="6" destOrd="0" presId="urn:microsoft.com/office/officeart/2005/8/layout/list1"/>
    <dgm:cxn modelId="{F2E43640-BA0C-48B2-9C95-A7299DB33B05}" type="presParOf" srcId="{1C2EB4D8-0F31-469F-ADCC-8EC5264208B4}" destId="{E7FA915C-B730-41A6-8FA5-C01A211D1CDA}" srcOrd="7" destOrd="0" presId="urn:microsoft.com/office/officeart/2005/8/layout/list1"/>
    <dgm:cxn modelId="{E8783735-D3CB-47F6-990D-FFAE16FEEFF8}" type="presParOf" srcId="{1C2EB4D8-0F31-469F-ADCC-8EC5264208B4}" destId="{67B7FA58-A8D1-49B3-8227-474CF808E792}" srcOrd="8" destOrd="0" presId="urn:microsoft.com/office/officeart/2005/8/layout/list1"/>
    <dgm:cxn modelId="{9AD1B82A-9BDB-419B-AFB4-CFF896012F6D}" type="presParOf" srcId="{67B7FA58-A8D1-49B3-8227-474CF808E792}" destId="{82BB45F9-AA80-42BF-AA5F-410C0B35FEA4}" srcOrd="0" destOrd="0" presId="urn:microsoft.com/office/officeart/2005/8/layout/list1"/>
    <dgm:cxn modelId="{1A0EF675-A413-4244-8A51-6961601DF4D0}" type="presParOf" srcId="{67B7FA58-A8D1-49B3-8227-474CF808E792}" destId="{179C2E3E-4E13-4363-9751-32130F677C18}" srcOrd="1" destOrd="0" presId="urn:microsoft.com/office/officeart/2005/8/layout/list1"/>
    <dgm:cxn modelId="{19C7ADCE-461A-40A5-A472-03FE550B32C8}" type="presParOf" srcId="{1C2EB4D8-0F31-469F-ADCC-8EC5264208B4}" destId="{F1E0A939-6EC1-40A1-84E1-223678A9F0DB}" srcOrd="9" destOrd="0" presId="urn:microsoft.com/office/officeart/2005/8/layout/list1"/>
    <dgm:cxn modelId="{C39606BD-A2C2-4C4A-B1F1-C33D116CB4DE}" type="presParOf" srcId="{1C2EB4D8-0F31-469F-ADCC-8EC5264208B4}" destId="{F143987C-0833-4F7A-8FE9-959B92C6C885}"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CF73AC-3E80-4149-90BA-6000A90E430C}" type="doc">
      <dgm:prSet loTypeId="urn:diagrams.loki3.com/BracketList" loCatId="list" qsTypeId="urn:microsoft.com/office/officeart/2005/8/quickstyle/simple1" qsCatId="simple" csTypeId="urn:microsoft.com/office/officeart/2005/8/colors/accent2_2" csCatId="accent2" phldr="1"/>
      <dgm:spPr/>
      <dgm:t>
        <a:bodyPr/>
        <a:lstStyle/>
        <a:p>
          <a:endParaRPr lang="en-US"/>
        </a:p>
      </dgm:t>
    </dgm:pt>
    <dgm:pt modelId="{F0BB928E-215D-4B1E-BE6F-B474FEBEC7ED}">
      <dgm:prSet phldrT="[Text]"/>
      <dgm:spPr/>
      <dgm:t>
        <a:bodyPr/>
        <a:lstStyle/>
        <a:p>
          <a:r>
            <a:rPr lang="en-US" b="1" i="0" u="none" dirty="0"/>
            <a:t>ASSESSING DATA TABLES AND CREATING REPORTS</a:t>
          </a:r>
          <a:endParaRPr lang="en-US" dirty="0"/>
        </a:p>
      </dgm:t>
    </dgm:pt>
    <dgm:pt modelId="{17543330-FF85-476E-B36A-D34B1E2DEBC7}" type="parTrans" cxnId="{F0879AFD-6053-4F26-B9B6-B03CDDAB1F90}">
      <dgm:prSet/>
      <dgm:spPr/>
      <dgm:t>
        <a:bodyPr/>
        <a:lstStyle/>
        <a:p>
          <a:endParaRPr lang="en-US"/>
        </a:p>
      </dgm:t>
    </dgm:pt>
    <dgm:pt modelId="{7300309F-178B-47EF-82CE-65D59F806415}" type="sibTrans" cxnId="{F0879AFD-6053-4F26-B9B6-B03CDDAB1F90}">
      <dgm:prSet/>
      <dgm:spPr/>
      <dgm:t>
        <a:bodyPr/>
        <a:lstStyle/>
        <a:p>
          <a:endParaRPr lang="en-US"/>
        </a:p>
      </dgm:t>
    </dgm:pt>
    <dgm:pt modelId="{22CD955B-A1CA-4936-83C8-D10E3CE620B3}">
      <dgm:prSet phldrT="[Text]"/>
      <dgm:spPr/>
      <dgm:t>
        <a:bodyPr/>
        <a:lstStyle/>
        <a:p>
          <a:r>
            <a:rPr lang="en-US" b="0" i="0" u="none" dirty="0"/>
            <a:t>We use the help of SQL to formulate the required dataset using the available database. It is assumed that the data provided is only a small snippet of the complete data and the queries are designed such that they work for the complete dataset.</a:t>
          </a:r>
          <a:endParaRPr lang="en-US" dirty="0"/>
        </a:p>
      </dgm:t>
    </dgm:pt>
    <dgm:pt modelId="{4EA91D24-E1E7-4181-AAE9-0171E597D8B0}" type="parTrans" cxnId="{E62148AF-A2F5-4310-995D-21C5AFDA09C6}">
      <dgm:prSet/>
      <dgm:spPr/>
      <dgm:t>
        <a:bodyPr/>
        <a:lstStyle/>
        <a:p>
          <a:endParaRPr lang="en-US"/>
        </a:p>
      </dgm:t>
    </dgm:pt>
    <dgm:pt modelId="{AE64D3D1-9466-404E-8BF6-0860EBC7EEA3}" type="sibTrans" cxnId="{E62148AF-A2F5-4310-995D-21C5AFDA09C6}">
      <dgm:prSet/>
      <dgm:spPr/>
      <dgm:t>
        <a:bodyPr/>
        <a:lstStyle/>
        <a:p>
          <a:endParaRPr lang="en-US"/>
        </a:p>
      </dgm:t>
    </dgm:pt>
    <dgm:pt modelId="{0BD940E7-FA66-485C-BF1E-A9CD004AF7A3}">
      <dgm:prSet phldrT="[Text]"/>
      <dgm:spPr/>
      <dgm:t>
        <a:bodyPr/>
        <a:lstStyle/>
        <a:p>
          <a:r>
            <a:rPr lang="en-US" b="1" i="0" u="none" dirty="0"/>
            <a:t>SALES INVENTORY REPORT DATA</a:t>
          </a:r>
          <a:endParaRPr lang="en-US" dirty="0"/>
        </a:p>
      </dgm:t>
    </dgm:pt>
    <dgm:pt modelId="{6A389596-5057-445E-A17B-F3E462A9524C}" type="parTrans" cxnId="{3FAA7AD9-7F35-46A3-BF18-925B220DCFC0}">
      <dgm:prSet/>
      <dgm:spPr/>
      <dgm:t>
        <a:bodyPr/>
        <a:lstStyle/>
        <a:p>
          <a:endParaRPr lang="en-US"/>
        </a:p>
      </dgm:t>
    </dgm:pt>
    <dgm:pt modelId="{9532DC3F-16A3-4524-B98C-308A03B58A40}" type="sibTrans" cxnId="{3FAA7AD9-7F35-46A3-BF18-925B220DCFC0}">
      <dgm:prSet/>
      <dgm:spPr/>
      <dgm:t>
        <a:bodyPr/>
        <a:lstStyle/>
        <a:p>
          <a:endParaRPr lang="en-US"/>
        </a:p>
      </dgm:t>
    </dgm:pt>
    <dgm:pt modelId="{7A988D90-A559-4044-88E6-950D813F1D72}">
      <dgm:prSet phldrT="[Text]"/>
      <dgm:spPr/>
      <dgm:t>
        <a:bodyPr/>
        <a:lstStyle/>
        <a:p>
          <a:r>
            <a:rPr lang="en-US" b="0" i="0" u="none"/>
            <a:t>The data provided is studied and checks are made to determine the quality of the data. Basis the result of observation of the data, we determine changes to the data and additional information to be outsourced in order to improve the data analysis.</a:t>
          </a:r>
          <a:endParaRPr lang="en-US" dirty="0"/>
        </a:p>
      </dgm:t>
    </dgm:pt>
    <dgm:pt modelId="{7A3C6911-1A72-438A-93B2-34842DD4A147}" type="parTrans" cxnId="{6B0F0867-7695-4942-AA67-74FE6FB7DD54}">
      <dgm:prSet/>
      <dgm:spPr/>
      <dgm:t>
        <a:bodyPr/>
        <a:lstStyle/>
        <a:p>
          <a:endParaRPr lang="en-US"/>
        </a:p>
      </dgm:t>
    </dgm:pt>
    <dgm:pt modelId="{8BFE8B3A-23CF-4B13-8132-4D691582E4FA}" type="sibTrans" cxnId="{6B0F0867-7695-4942-AA67-74FE6FB7DD54}">
      <dgm:prSet/>
      <dgm:spPr/>
      <dgm:t>
        <a:bodyPr/>
        <a:lstStyle/>
        <a:p>
          <a:endParaRPr lang="en-US"/>
        </a:p>
      </dgm:t>
    </dgm:pt>
    <dgm:pt modelId="{3EFB4122-09D3-4144-93F1-607E186B3C9F}" type="pres">
      <dgm:prSet presAssocID="{22CF73AC-3E80-4149-90BA-6000A90E430C}" presName="Name0" presStyleCnt="0">
        <dgm:presLayoutVars>
          <dgm:dir/>
          <dgm:animLvl val="lvl"/>
          <dgm:resizeHandles val="exact"/>
        </dgm:presLayoutVars>
      </dgm:prSet>
      <dgm:spPr/>
    </dgm:pt>
    <dgm:pt modelId="{40C614FF-4865-4D97-BAC5-D8D6E5C76E69}" type="pres">
      <dgm:prSet presAssocID="{F0BB928E-215D-4B1E-BE6F-B474FEBEC7ED}" presName="linNode" presStyleCnt="0"/>
      <dgm:spPr/>
    </dgm:pt>
    <dgm:pt modelId="{1654AFFA-3A57-4AD5-8E1A-6C86AC31732E}" type="pres">
      <dgm:prSet presAssocID="{F0BB928E-215D-4B1E-BE6F-B474FEBEC7ED}" presName="parTx" presStyleLbl="revTx" presStyleIdx="0" presStyleCnt="2" custScaleY="68869">
        <dgm:presLayoutVars>
          <dgm:chMax val="1"/>
          <dgm:bulletEnabled val="1"/>
        </dgm:presLayoutVars>
      </dgm:prSet>
      <dgm:spPr/>
    </dgm:pt>
    <dgm:pt modelId="{18A69E41-F076-43EC-A1A4-DC57A9B05AE4}" type="pres">
      <dgm:prSet presAssocID="{F0BB928E-215D-4B1E-BE6F-B474FEBEC7ED}" presName="bracket" presStyleLbl="parChTrans1D1" presStyleIdx="0" presStyleCnt="2"/>
      <dgm:spPr/>
    </dgm:pt>
    <dgm:pt modelId="{ECCC82D6-93A3-48D6-8CF8-9A3B20871788}" type="pres">
      <dgm:prSet presAssocID="{F0BB928E-215D-4B1E-BE6F-B474FEBEC7ED}" presName="spH" presStyleCnt="0"/>
      <dgm:spPr/>
    </dgm:pt>
    <dgm:pt modelId="{A2D12D46-BEBA-447C-90F1-7A416D7C0B6C}" type="pres">
      <dgm:prSet presAssocID="{F0BB928E-215D-4B1E-BE6F-B474FEBEC7ED}" presName="desTx" presStyleLbl="node1" presStyleIdx="0" presStyleCnt="2">
        <dgm:presLayoutVars>
          <dgm:bulletEnabled val="1"/>
        </dgm:presLayoutVars>
      </dgm:prSet>
      <dgm:spPr/>
    </dgm:pt>
    <dgm:pt modelId="{4984B19E-A9EE-479F-81BF-1979C2230D94}" type="pres">
      <dgm:prSet presAssocID="{7300309F-178B-47EF-82CE-65D59F806415}" presName="spV" presStyleCnt="0"/>
      <dgm:spPr/>
    </dgm:pt>
    <dgm:pt modelId="{CCB8B4D1-200A-4637-8CDF-F6495B2EE405}" type="pres">
      <dgm:prSet presAssocID="{0BD940E7-FA66-485C-BF1E-A9CD004AF7A3}" presName="linNode" presStyleCnt="0"/>
      <dgm:spPr/>
    </dgm:pt>
    <dgm:pt modelId="{A4BFFE7E-A069-4951-8526-D71C81957D27}" type="pres">
      <dgm:prSet presAssocID="{0BD940E7-FA66-485C-BF1E-A9CD004AF7A3}" presName="parTx" presStyleLbl="revTx" presStyleIdx="1" presStyleCnt="2">
        <dgm:presLayoutVars>
          <dgm:chMax val="1"/>
          <dgm:bulletEnabled val="1"/>
        </dgm:presLayoutVars>
      </dgm:prSet>
      <dgm:spPr/>
    </dgm:pt>
    <dgm:pt modelId="{59C0B91F-A901-4546-94AE-18E7C9395B1B}" type="pres">
      <dgm:prSet presAssocID="{0BD940E7-FA66-485C-BF1E-A9CD004AF7A3}" presName="bracket" presStyleLbl="parChTrans1D1" presStyleIdx="1" presStyleCnt="2"/>
      <dgm:spPr/>
    </dgm:pt>
    <dgm:pt modelId="{F80C444E-39AE-4E12-992F-2B0765F2E77C}" type="pres">
      <dgm:prSet presAssocID="{0BD940E7-FA66-485C-BF1E-A9CD004AF7A3}" presName="spH" presStyleCnt="0"/>
      <dgm:spPr/>
    </dgm:pt>
    <dgm:pt modelId="{DB85ADC6-25B8-4AE1-992E-B13F8275E7B7}" type="pres">
      <dgm:prSet presAssocID="{0BD940E7-FA66-485C-BF1E-A9CD004AF7A3}" presName="desTx" presStyleLbl="node1" presStyleIdx="1" presStyleCnt="2">
        <dgm:presLayoutVars>
          <dgm:bulletEnabled val="1"/>
        </dgm:presLayoutVars>
      </dgm:prSet>
      <dgm:spPr/>
    </dgm:pt>
  </dgm:ptLst>
  <dgm:cxnLst>
    <dgm:cxn modelId="{14AFD01E-F848-42B7-AA87-B8591F1A1FAE}" type="presOf" srcId="{F0BB928E-215D-4B1E-BE6F-B474FEBEC7ED}" destId="{1654AFFA-3A57-4AD5-8E1A-6C86AC31732E}" srcOrd="0" destOrd="0" presId="urn:diagrams.loki3.com/BracketList"/>
    <dgm:cxn modelId="{A0A6B924-9C81-40EA-8E65-B4A35E5B1E12}" type="presOf" srcId="{0BD940E7-FA66-485C-BF1E-A9CD004AF7A3}" destId="{A4BFFE7E-A069-4951-8526-D71C81957D27}" srcOrd="0" destOrd="0" presId="urn:diagrams.loki3.com/BracketList"/>
    <dgm:cxn modelId="{6B0F0867-7695-4942-AA67-74FE6FB7DD54}" srcId="{0BD940E7-FA66-485C-BF1E-A9CD004AF7A3}" destId="{7A988D90-A559-4044-88E6-950D813F1D72}" srcOrd="0" destOrd="0" parTransId="{7A3C6911-1A72-438A-93B2-34842DD4A147}" sibTransId="{8BFE8B3A-23CF-4B13-8132-4D691582E4FA}"/>
    <dgm:cxn modelId="{E62148AF-A2F5-4310-995D-21C5AFDA09C6}" srcId="{F0BB928E-215D-4B1E-BE6F-B474FEBEC7ED}" destId="{22CD955B-A1CA-4936-83C8-D10E3CE620B3}" srcOrd="0" destOrd="0" parTransId="{4EA91D24-E1E7-4181-AAE9-0171E597D8B0}" sibTransId="{AE64D3D1-9466-404E-8BF6-0860EBC7EEA3}"/>
    <dgm:cxn modelId="{6D1F02B9-A733-4D80-B673-1367D3D43E41}" type="presOf" srcId="{22CF73AC-3E80-4149-90BA-6000A90E430C}" destId="{3EFB4122-09D3-4144-93F1-607E186B3C9F}" srcOrd="0" destOrd="0" presId="urn:diagrams.loki3.com/BracketList"/>
    <dgm:cxn modelId="{3FAA7AD9-7F35-46A3-BF18-925B220DCFC0}" srcId="{22CF73AC-3E80-4149-90BA-6000A90E430C}" destId="{0BD940E7-FA66-485C-BF1E-A9CD004AF7A3}" srcOrd="1" destOrd="0" parTransId="{6A389596-5057-445E-A17B-F3E462A9524C}" sibTransId="{9532DC3F-16A3-4524-B98C-308A03B58A40}"/>
    <dgm:cxn modelId="{8CD2F9DC-6320-42DE-AEAF-89B43F8F116A}" type="presOf" srcId="{22CD955B-A1CA-4936-83C8-D10E3CE620B3}" destId="{A2D12D46-BEBA-447C-90F1-7A416D7C0B6C}" srcOrd="0" destOrd="0" presId="urn:diagrams.loki3.com/BracketList"/>
    <dgm:cxn modelId="{0763A7EF-080C-452F-86C2-FF8F4B86B3DB}" type="presOf" srcId="{7A988D90-A559-4044-88E6-950D813F1D72}" destId="{DB85ADC6-25B8-4AE1-992E-B13F8275E7B7}" srcOrd="0" destOrd="0" presId="urn:diagrams.loki3.com/BracketList"/>
    <dgm:cxn modelId="{F0879AFD-6053-4F26-B9B6-B03CDDAB1F90}" srcId="{22CF73AC-3E80-4149-90BA-6000A90E430C}" destId="{F0BB928E-215D-4B1E-BE6F-B474FEBEC7ED}" srcOrd="0" destOrd="0" parTransId="{17543330-FF85-476E-B36A-D34B1E2DEBC7}" sibTransId="{7300309F-178B-47EF-82CE-65D59F806415}"/>
    <dgm:cxn modelId="{B94CF7A7-6CC2-4BE6-B997-58299028FF94}" type="presParOf" srcId="{3EFB4122-09D3-4144-93F1-607E186B3C9F}" destId="{40C614FF-4865-4D97-BAC5-D8D6E5C76E69}" srcOrd="0" destOrd="0" presId="urn:diagrams.loki3.com/BracketList"/>
    <dgm:cxn modelId="{8CDDE4A3-D789-4219-96AD-9F90D8439ACF}" type="presParOf" srcId="{40C614FF-4865-4D97-BAC5-D8D6E5C76E69}" destId="{1654AFFA-3A57-4AD5-8E1A-6C86AC31732E}" srcOrd="0" destOrd="0" presId="urn:diagrams.loki3.com/BracketList"/>
    <dgm:cxn modelId="{75431748-84A4-44B5-8659-91B142E59952}" type="presParOf" srcId="{40C614FF-4865-4D97-BAC5-D8D6E5C76E69}" destId="{18A69E41-F076-43EC-A1A4-DC57A9B05AE4}" srcOrd="1" destOrd="0" presId="urn:diagrams.loki3.com/BracketList"/>
    <dgm:cxn modelId="{6FC2AAC1-65FF-4432-A9F5-15BBDD4CC4AD}" type="presParOf" srcId="{40C614FF-4865-4D97-BAC5-D8D6E5C76E69}" destId="{ECCC82D6-93A3-48D6-8CF8-9A3B20871788}" srcOrd="2" destOrd="0" presId="urn:diagrams.loki3.com/BracketList"/>
    <dgm:cxn modelId="{A87B4071-DF8A-4BFF-A265-9A599191E66D}" type="presParOf" srcId="{40C614FF-4865-4D97-BAC5-D8D6E5C76E69}" destId="{A2D12D46-BEBA-447C-90F1-7A416D7C0B6C}" srcOrd="3" destOrd="0" presId="urn:diagrams.loki3.com/BracketList"/>
    <dgm:cxn modelId="{089CD93B-5184-4B2B-BE7D-68DEBE7C053C}" type="presParOf" srcId="{3EFB4122-09D3-4144-93F1-607E186B3C9F}" destId="{4984B19E-A9EE-479F-81BF-1979C2230D94}" srcOrd="1" destOrd="0" presId="urn:diagrams.loki3.com/BracketList"/>
    <dgm:cxn modelId="{85EA3854-A7D3-435B-A2B9-7F1443025632}" type="presParOf" srcId="{3EFB4122-09D3-4144-93F1-607E186B3C9F}" destId="{CCB8B4D1-200A-4637-8CDF-F6495B2EE405}" srcOrd="2" destOrd="0" presId="urn:diagrams.loki3.com/BracketList"/>
    <dgm:cxn modelId="{D15D9A5D-17DE-4976-B941-27B9F10DEC68}" type="presParOf" srcId="{CCB8B4D1-200A-4637-8CDF-F6495B2EE405}" destId="{A4BFFE7E-A069-4951-8526-D71C81957D27}" srcOrd="0" destOrd="0" presId="urn:diagrams.loki3.com/BracketList"/>
    <dgm:cxn modelId="{E023ABDC-6800-47D4-BAA3-09D02AC4FBCA}" type="presParOf" srcId="{CCB8B4D1-200A-4637-8CDF-F6495B2EE405}" destId="{59C0B91F-A901-4546-94AE-18E7C9395B1B}" srcOrd="1" destOrd="0" presId="urn:diagrams.loki3.com/BracketList"/>
    <dgm:cxn modelId="{6E0487B0-EABF-419D-814C-D8196456D857}" type="presParOf" srcId="{CCB8B4D1-200A-4637-8CDF-F6495B2EE405}" destId="{F80C444E-39AE-4E12-992F-2B0765F2E77C}" srcOrd="2" destOrd="0" presId="urn:diagrams.loki3.com/BracketList"/>
    <dgm:cxn modelId="{F7ADD187-4A3B-4B2B-B786-975EA9791DA1}" type="presParOf" srcId="{CCB8B4D1-200A-4637-8CDF-F6495B2EE405}" destId="{DB85ADC6-25B8-4AE1-992E-B13F8275E7B7}" srcOrd="3" destOrd="0" presId="urn:diagrams.loki3.com/Bracke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E4D3E3-4344-40E2-984B-7DCD60FA549E}" type="doc">
      <dgm:prSet loTypeId="urn:microsoft.com/office/officeart/2011/layout/CircleProcess" loCatId="process" qsTypeId="urn:microsoft.com/office/officeart/2005/8/quickstyle/simple1" qsCatId="simple" csTypeId="urn:microsoft.com/office/officeart/2005/8/colors/accent2_2" csCatId="accent2" phldr="1"/>
      <dgm:spPr/>
      <dgm:t>
        <a:bodyPr/>
        <a:lstStyle/>
        <a:p>
          <a:endParaRPr lang="en-IN"/>
        </a:p>
      </dgm:t>
    </dgm:pt>
    <dgm:pt modelId="{FE626B04-502D-4BEC-974C-3183EFCB5986}">
      <dgm:prSet phldrT="[Text]" custT="1"/>
      <dgm:spPr/>
      <dgm:t>
        <a:bodyPr/>
        <a:lstStyle/>
        <a:p>
          <a:r>
            <a:rPr lang="en-IN" sz="1600" dirty="0">
              <a:latin typeface="Times New Roman" panose="02020603050405020304" pitchFamily="18" charset="0"/>
              <a:cs typeface="Times New Roman" panose="02020603050405020304" pitchFamily="18" charset="0"/>
            </a:rPr>
            <a:t>Creating a new table named  Report_1 </a:t>
          </a:r>
        </a:p>
      </dgm:t>
    </dgm:pt>
    <dgm:pt modelId="{2BBB86C9-B77A-4753-8ED0-2F1E51107EFA}" type="parTrans" cxnId="{5D50A03E-B92F-4444-80A4-A92AF376F21B}">
      <dgm:prSet/>
      <dgm:spPr/>
      <dgm:t>
        <a:bodyPr/>
        <a:lstStyle/>
        <a:p>
          <a:endParaRPr lang="en-IN"/>
        </a:p>
      </dgm:t>
    </dgm:pt>
    <dgm:pt modelId="{BBB9547A-1499-4A94-9416-CE6D6B3EE827}" type="sibTrans" cxnId="{5D50A03E-B92F-4444-80A4-A92AF376F21B}">
      <dgm:prSet/>
      <dgm:spPr/>
      <dgm:t>
        <a:bodyPr/>
        <a:lstStyle/>
        <a:p>
          <a:endParaRPr lang="en-IN"/>
        </a:p>
      </dgm:t>
    </dgm:pt>
    <dgm:pt modelId="{F922224E-FE1B-420F-9079-73FBC2EA3A8E}">
      <dgm:prSet phldrT="[Text]"/>
      <dgm:spPr/>
      <dgm:t>
        <a:bodyPr/>
        <a:lstStyle/>
        <a:p>
          <a:r>
            <a:rPr lang="en-IN" dirty="0">
              <a:latin typeface="Times New Roman" panose="02020603050405020304" pitchFamily="18" charset="0"/>
              <a:cs typeface="Times New Roman" panose="02020603050405020304" pitchFamily="18" charset="0"/>
            </a:rPr>
            <a:t>Getting data such as date , time , Invoice Number  </a:t>
          </a:r>
        </a:p>
      </dgm:t>
    </dgm:pt>
    <dgm:pt modelId="{0692A653-7954-48F8-90F3-81EB7B6A24E8}" type="parTrans" cxnId="{B1CD2872-43C7-4FAC-8133-F9657F9F9227}">
      <dgm:prSet/>
      <dgm:spPr/>
      <dgm:t>
        <a:bodyPr/>
        <a:lstStyle/>
        <a:p>
          <a:endParaRPr lang="en-IN"/>
        </a:p>
      </dgm:t>
    </dgm:pt>
    <dgm:pt modelId="{B746CC61-4AD2-4256-82DC-A96D45B012AC}" type="sibTrans" cxnId="{B1CD2872-43C7-4FAC-8133-F9657F9F9227}">
      <dgm:prSet/>
      <dgm:spPr/>
      <dgm:t>
        <a:bodyPr/>
        <a:lstStyle/>
        <a:p>
          <a:endParaRPr lang="en-IN"/>
        </a:p>
      </dgm:t>
    </dgm:pt>
    <dgm:pt modelId="{C23C6B28-6F3E-429F-89D9-80DF31321ECF}">
      <dgm:prSet phldrT="[Text]"/>
      <dgm:spPr/>
      <dgm:t>
        <a:bodyPr/>
        <a:lstStyle/>
        <a:p>
          <a:r>
            <a:rPr lang="en-IN" dirty="0">
              <a:latin typeface="Times New Roman" panose="02020603050405020304" pitchFamily="18" charset="0"/>
              <a:cs typeface="Times New Roman" panose="02020603050405020304" pitchFamily="18" charset="0"/>
            </a:rPr>
            <a:t>Calculating Bill Amount considering discount factor</a:t>
          </a:r>
        </a:p>
      </dgm:t>
    </dgm:pt>
    <dgm:pt modelId="{6AEDA40D-CC37-4FBF-9288-DA327F21B622}" type="parTrans" cxnId="{EB9CA44E-B01D-402F-89DA-8E8E1ABAEC2A}">
      <dgm:prSet/>
      <dgm:spPr/>
      <dgm:t>
        <a:bodyPr/>
        <a:lstStyle/>
        <a:p>
          <a:endParaRPr lang="en-IN"/>
        </a:p>
      </dgm:t>
    </dgm:pt>
    <dgm:pt modelId="{CC957C4F-0021-40FC-B7A1-4F4580689EE6}" type="sibTrans" cxnId="{EB9CA44E-B01D-402F-89DA-8E8E1ABAEC2A}">
      <dgm:prSet/>
      <dgm:spPr/>
      <dgm:t>
        <a:bodyPr/>
        <a:lstStyle/>
        <a:p>
          <a:endParaRPr lang="en-IN"/>
        </a:p>
      </dgm:t>
    </dgm:pt>
    <dgm:pt modelId="{D0CE48F4-09AE-4662-B88D-C44CD3A9F4A5}">
      <dgm:prSet phldrT="[Text]"/>
      <dgm:spPr/>
      <dgm:t>
        <a:bodyPr/>
        <a:lstStyle/>
        <a:p>
          <a:r>
            <a:rPr lang="en-IN" dirty="0">
              <a:latin typeface="Times New Roman" panose="02020603050405020304" pitchFamily="18" charset="0"/>
              <a:cs typeface="Times New Roman" panose="02020603050405020304" pitchFamily="18" charset="0"/>
            </a:rPr>
            <a:t>Linking all the given table  by common headers</a:t>
          </a:r>
        </a:p>
      </dgm:t>
    </dgm:pt>
    <dgm:pt modelId="{EAC76E9D-F4CD-4CD6-8C05-9809A5524CEA}" type="parTrans" cxnId="{0D4F445A-D51B-4BAC-99FE-4D3BA44C54D5}">
      <dgm:prSet/>
      <dgm:spPr/>
      <dgm:t>
        <a:bodyPr/>
        <a:lstStyle/>
        <a:p>
          <a:endParaRPr lang="en-IN"/>
        </a:p>
      </dgm:t>
    </dgm:pt>
    <dgm:pt modelId="{15DF2AC3-9DDD-496A-8BD7-2759D5D23140}" type="sibTrans" cxnId="{0D4F445A-D51B-4BAC-99FE-4D3BA44C54D5}">
      <dgm:prSet/>
      <dgm:spPr/>
      <dgm:t>
        <a:bodyPr/>
        <a:lstStyle/>
        <a:p>
          <a:endParaRPr lang="en-IN"/>
        </a:p>
      </dgm:t>
    </dgm:pt>
    <dgm:pt modelId="{FBA649FE-A221-49DE-A779-4919794279D6}">
      <dgm:prSet phldrT="[Text]"/>
      <dgm:spPr/>
      <dgm:t>
        <a:bodyPr/>
        <a:lstStyle/>
        <a:p>
          <a:r>
            <a:rPr lang="en-IN" dirty="0">
              <a:latin typeface="Times New Roman" panose="02020603050405020304" pitchFamily="18" charset="0"/>
              <a:cs typeface="Times New Roman" panose="02020603050405020304" pitchFamily="18" charset="0"/>
            </a:rPr>
            <a:t>Order them by date</a:t>
          </a:r>
        </a:p>
      </dgm:t>
    </dgm:pt>
    <dgm:pt modelId="{893EACCF-BA20-417E-96D1-23C1A3045893}" type="parTrans" cxnId="{F70BEC02-496B-4842-B4F0-58869D7EA63A}">
      <dgm:prSet/>
      <dgm:spPr/>
      <dgm:t>
        <a:bodyPr/>
        <a:lstStyle/>
        <a:p>
          <a:endParaRPr lang="en-IN"/>
        </a:p>
      </dgm:t>
    </dgm:pt>
    <dgm:pt modelId="{19C8B7FF-5745-4B7A-AC61-5D0B8725CED4}" type="sibTrans" cxnId="{F70BEC02-496B-4842-B4F0-58869D7EA63A}">
      <dgm:prSet/>
      <dgm:spPr/>
      <dgm:t>
        <a:bodyPr/>
        <a:lstStyle/>
        <a:p>
          <a:endParaRPr lang="en-IN"/>
        </a:p>
      </dgm:t>
    </dgm:pt>
    <dgm:pt modelId="{CED1075C-D6C0-4198-B97F-478C58B83A47}">
      <dgm:prSet phldrT="[Text]"/>
      <dgm:spPr/>
      <dgm:t>
        <a:bodyPr/>
        <a:lstStyle/>
        <a:p>
          <a:r>
            <a:rPr lang="en-IN" dirty="0">
              <a:latin typeface="Times New Roman" panose="02020603050405020304" pitchFamily="18" charset="0"/>
              <a:cs typeface="Times New Roman" panose="02020603050405020304" pitchFamily="18" charset="0"/>
            </a:rPr>
            <a:t>Then, finding no. of discounted items in the bill</a:t>
          </a:r>
        </a:p>
      </dgm:t>
    </dgm:pt>
    <dgm:pt modelId="{C32B38C3-2A29-428B-8064-AF4775A3FC18}" type="parTrans" cxnId="{75C41118-31CB-4578-B85D-31085ED785EA}">
      <dgm:prSet/>
      <dgm:spPr/>
      <dgm:t>
        <a:bodyPr/>
        <a:lstStyle/>
        <a:p>
          <a:endParaRPr lang="en-IN"/>
        </a:p>
      </dgm:t>
    </dgm:pt>
    <dgm:pt modelId="{012F5201-5E95-4D9D-8393-0C783B47F26F}" type="sibTrans" cxnId="{75C41118-31CB-4578-B85D-31085ED785EA}">
      <dgm:prSet/>
      <dgm:spPr/>
      <dgm:t>
        <a:bodyPr/>
        <a:lstStyle/>
        <a:p>
          <a:endParaRPr lang="en-IN"/>
        </a:p>
      </dgm:t>
    </dgm:pt>
    <dgm:pt modelId="{5C528E57-068E-43D2-BBB3-BB1BABE93559}" type="pres">
      <dgm:prSet presAssocID="{54E4D3E3-4344-40E2-984B-7DCD60FA549E}" presName="Name0" presStyleCnt="0">
        <dgm:presLayoutVars>
          <dgm:chMax val="11"/>
          <dgm:chPref val="11"/>
          <dgm:dir/>
          <dgm:resizeHandles/>
        </dgm:presLayoutVars>
      </dgm:prSet>
      <dgm:spPr/>
    </dgm:pt>
    <dgm:pt modelId="{71A77354-6229-4C26-BCFD-3ABBBCA331BC}" type="pres">
      <dgm:prSet presAssocID="{FBA649FE-A221-49DE-A779-4919794279D6}" presName="Accent6" presStyleCnt="0"/>
      <dgm:spPr/>
    </dgm:pt>
    <dgm:pt modelId="{44F19587-D293-4B4A-A9A6-493EAB81E728}" type="pres">
      <dgm:prSet presAssocID="{FBA649FE-A221-49DE-A779-4919794279D6}" presName="Accent" presStyleLbl="node1" presStyleIdx="0" presStyleCnt="6"/>
      <dgm:spPr/>
    </dgm:pt>
    <dgm:pt modelId="{A06C3E32-B8A8-4692-8838-B380CE27E80E}" type="pres">
      <dgm:prSet presAssocID="{FBA649FE-A221-49DE-A779-4919794279D6}" presName="ParentBackground6" presStyleCnt="0"/>
      <dgm:spPr/>
    </dgm:pt>
    <dgm:pt modelId="{D5C9E2F6-2F52-41C0-8F50-CB7FA0B1369E}" type="pres">
      <dgm:prSet presAssocID="{FBA649FE-A221-49DE-A779-4919794279D6}" presName="ParentBackground" presStyleLbl="fgAcc1" presStyleIdx="0" presStyleCnt="6"/>
      <dgm:spPr/>
    </dgm:pt>
    <dgm:pt modelId="{4B2A5869-B09D-42D0-A891-AF303C51B840}" type="pres">
      <dgm:prSet presAssocID="{FBA649FE-A221-49DE-A779-4919794279D6}" presName="Parent6" presStyleLbl="revTx" presStyleIdx="0" presStyleCnt="0">
        <dgm:presLayoutVars>
          <dgm:chMax val="1"/>
          <dgm:chPref val="1"/>
          <dgm:bulletEnabled val="1"/>
        </dgm:presLayoutVars>
      </dgm:prSet>
      <dgm:spPr/>
    </dgm:pt>
    <dgm:pt modelId="{1D632D80-B8B0-4935-9A40-945ECCA64FD8}" type="pres">
      <dgm:prSet presAssocID="{D0CE48F4-09AE-4662-B88D-C44CD3A9F4A5}" presName="Accent5" presStyleCnt="0"/>
      <dgm:spPr/>
    </dgm:pt>
    <dgm:pt modelId="{08CC751D-0832-4C54-BA84-57B85589B691}" type="pres">
      <dgm:prSet presAssocID="{D0CE48F4-09AE-4662-B88D-C44CD3A9F4A5}" presName="Accent" presStyleLbl="node1" presStyleIdx="1" presStyleCnt="6"/>
      <dgm:spPr/>
    </dgm:pt>
    <dgm:pt modelId="{D95B02F0-847D-40F2-BCDC-655481452251}" type="pres">
      <dgm:prSet presAssocID="{D0CE48F4-09AE-4662-B88D-C44CD3A9F4A5}" presName="ParentBackground5" presStyleCnt="0"/>
      <dgm:spPr/>
    </dgm:pt>
    <dgm:pt modelId="{29FE6E47-13A8-4A3E-9CCC-6670F6A4B397}" type="pres">
      <dgm:prSet presAssocID="{D0CE48F4-09AE-4662-B88D-C44CD3A9F4A5}" presName="ParentBackground" presStyleLbl="fgAcc1" presStyleIdx="1" presStyleCnt="6"/>
      <dgm:spPr/>
    </dgm:pt>
    <dgm:pt modelId="{A6F193E3-EFE5-468E-A8CC-ABD9DC012CBA}" type="pres">
      <dgm:prSet presAssocID="{D0CE48F4-09AE-4662-B88D-C44CD3A9F4A5}" presName="Parent5" presStyleLbl="revTx" presStyleIdx="0" presStyleCnt="0">
        <dgm:presLayoutVars>
          <dgm:chMax val="1"/>
          <dgm:chPref val="1"/>
          <dgm:bulletEnabled val="1"/>
        </dgm:presLayoutVars>
      </dgm:prSet>
      <dgm:spPr/>
    </dgm:pt>
    <dgm:pt modelId="{AF377FF9-D6D3-47A8-A401-764E764B9BBB}" type="pres">
      <dgm:prSet presAssocID="{CED1075C-D6C0-4198-B97F-478C58B83A47}" presName="Accent4" presStyleCnt="0"/>
      <dgm:spPr/>
    </dgm:pt>
    <dgm:pt modelId="{645145DA-D401-4599-A0E8-6F99982F9676}" type="pres">
      <dgm:prSet presAssocID="{CED1075C-D6C0-4198-B97F-478C58B83A47}" presName="Accent" presStyleLbl="node1" presStyleIdx="2" presStyleCnt="6"/>
      <dgm:spPr/>
    </dgm:pt>
    <dgm:pt modelId="{85F6A29F-676E-45B3-9B7F-C323AD69D53E}" type="pres">
      <dgm:prSet presAssocID="{CED1075C-D6C0-4198-B97F-478C58B83A47}" presName="ParentBackground4" presStyleCnt="0"/>
      <dgm:spPr/>
    </dgm:pt>
    <dgm:pt modelId="{E3C5EFD0-D72B-4B03-ABA4-EF89987E65AF}" type="pres">
      <dgm:prSet presAssocID="{CED1075C-D6C0-4198-B97F-478C58B83A47}" presName="ParentBackground" presStyleLbl="fgAcc1" presStyleIdx="2" presStyleCnt="6"/>
      <dgm:spPr/>
    </dgm:pt>
    <dgm:pt modelId="{605827D1-43C9-468A-8865-710F6EE80B89}" type="pres">
      <dgm:prSet presAssocID="{CED1075C-D6C0-4198-B97F-478C58B83A47}" presName="Parent4" presStyleLbl="revTx" presStyleIdx="0" presStyleCnt="0">
        <dgm:presLayoutVars>
          <dgm:chMax val="1"/>
          <dgm:chPref val="1"/>
          <dgm:bulletEnabled val="1"/>
        </dgm:presLayoutVars>
      </dgm:prSet>
      <dgm:spPr/>
    </dgm:pt>
    <dgm:pt modelId="{2E1D68FB-2468-4FBF-A6C8-52ED7B50581D}" type="pres">
      <dgm:prSet presAssocID="{C23C6B28-6F3E-429F-89D9-80DF31321ECF}" presName="Accent3" presStyleCnt="0"/>
      <dgm:spPr/>
    </dgm:pt>
    <dgm:pt modelId="{73CDD686-92E4-4DE8-A1B5-865E002721C1}" type="pres">
      <dgm:prSet presAssocID="{C23C6B28-6F3E-429F-89D9-80DF31321ECF}" presName="Accent" presStyleLbl="node1" presStyleIdx="3" presStyleCnt="6"/>
      <dgm:spPr/>
    </dgm:pt>
    <dgm:pt modelId="{A3AFEC92-A315-4426-A2AF-804730BADE2F}" type="pres">
      <dgm:prSet presAssocID="{C23C6B28-6F3E-429F-89D9-80DF31321ECF}" presName="ParentBackground3" presStyleCnt="0"/>
      <dgm:spPr/>
    </dgm:pt>
    <dgm:pt modelId="{EBE5744F-D41E-4CD9-B0FE-9628CB64CE9A}" type="pres">
      <dgm:prSet presAssocID="{C23C6B28-6F3E-429F-89D9-80DF31321ECF}" presName="ParentBackground" presStyleLbl="fgAcc1" presStyleIdx="3" presStyleCnt="6"/>
      <dgm:spPr/>
    </dgm:pt>
    <dgm:pt modelId="{944F2F6E-33C4-4F52-B86D-8E7BDF0143BD}" type="pres">
      <dgm:prSet presAssocID="{C23C6B28-6F3E-429F-89D9-80DF31321ECF}" presName="Parent3" presStyleLbl="revTx" presStyleIdx="0" presStyleCnt="0">
        <dgm:presLayoutVars>
          <dgm:chMax val="1"/>
          <dgm:chPref val="1"/>
          <dgm:bulletEnabled val="1"/>
        </dgm:presLayoutVars>
      </dgm:prSet>
      <dgm:spPr/>
    </dgm:pt>
    <dgm:pt modelId="{55A84433-3015-4CCA-8CC7-6F1645E348AA}" type="pres">
      <dgm:prSet presAssocID="{F922224E-FE1B-420F-9079-73FBC2EA3A8E}" presName="Accent2" presStyleCnt="0"/>
      <dgm:spPr/>
    </dgm:pt>
    <dgm:pt modelId="{92BF95F5-5C2F-4B77-BE0B-D60614810367}" type="pres">
      <dgm:prSet presAssocID="{F922224E-FE1B-420F-9079-73FBC2EA3A8E}" presName="Accent" presStyleLbl="node1" presStyleIdx="4" presStyleCnt="6"/>
      <dgm:spPr/>
    </dgm:pt>
    <dgm:pt modelId="{53DA30F5-14D9-42AA-90A4-BADFFD2639E1}" type="pres">
      <dgm:prSet presAssocID="{F922224E-FE1B-420F-9079-73FBC2EA3A8E}" presName="ParentBackground2" presStyleCnt="0"/>
      <dgm:spPr/>
    </dgm:pt>
    <dgm:pt modelId="{CFBDE4CA-A99F-4AC3-9E5B-826FCAB79AB6}" type="pres">
      <dgm:prSet presAssocID="{F922224E-FE1B-420F-9079-73FBC2EA3A8E}" presName="ParentBackground" presStyleLbl="fgAcc1" presStyleIdx="4" presStyleCnt="6"/>
      <dgm:spPr/>
    </dgm:pt>
    <dgm:pt modelId="{1E2967E0-2842-4437-8AF1-1289A820F2E8}" type="pres">
      <dgm:prSet presAssocID="{F922224E-FE1B-420F-9079-73FBC2EA3A8E}" presName="Parent2" presStyleLbl="revTx" presStyleIdx="0" presStyleCnt="0">
        <dgm:presLayoutVars>
          <dgm:chMax val="1"/>
          <dgm:chPref val="1"/>
          <dgm:bulletEnabled val="1"/>
        </dgm:presLayoutVars>
      </dgm:prSet>
      <dgm:spPr/>
    </dgm:pt>
    <dgm:pt modelId="{FC2584DB-4C0E-48FD-8816-83D658A19E99}" type="pres">
      <dgm:prSet presAssocID="{FE626B04-502D-4BEC-974C-3183EFCB5986}" presName="Accent1" presStyleCnt="0"/>
      <dgm:spPr/>
    </dgm:pt>
    <dgm:pt modelId="{0D4806D4-F337-4507-A0AD-F82DE9AAB090}" type="pres">
      <dgm:prSet presAssocID="{FE626B04-502D-4BEC-974C-3183EFCB5986}" presName="Accent" presStyleLbl="node1" presStyleIdx="5" presStyleCnt="6"/>
      <dgm:spPr/>
    </dgm:pt>
    <dgm:pt modelId="{9097DF48-64C8-4E6B-807F-175651FD1979}" type="pres">
      <dgm:prSet presAssocID="{FE626B04-502D-4BEC-974C-3183EFCB5986}" presName="ParentBackground1" presStyleCnt="0"/>
      <dgm:spPr/>
    </dgm:pt>
    <dgm:pt modelId="{7602930E-C26B-4638-AB42-1E01E693884F}" type="pres">
      <dgm:prSet presAssocID="{FE626B04-502D-4BEC-974C-3183EFCB5986}" presName="ParentBackground" presStyleLbl="fgAcc1" presStyleIdx="5" presStyleCnt="6"/>
      <dgm:spPr/>
    </dgm:pt>
    <dgm:pt modelId="{9795EA75-1B82-44FB-8D2E-FB3A09A42690}" type="pres">
      <dgm:prSet presAssocID="{FE626B04-502D-4BEC-974C-3183EFCB5986}" presName="Parent1" presStyleLbl="revTx" presStyleIdx="0" presStyleCnt="0">
        <dgm:presLayoutVars>
          <dgm:chMax val="1"/>
          <dgm:chPref val="1"/>
          <dgm:bulletEnabled val="1"/>
        </dgm:presLayoutVars>
      </dgm:prSet>
      <dgm:spPr/>
    </dgm:pt>
  </dgm:ptLst>
  <dgm:cxnLst>
    <dgm:cxn modelId="{F70BEC02-496B-4842-B4F0-58869D7EA63A}" srcId="{54E4D3E3-4344-40E2-984B-7DCD60FA549E}" destId="{FBA649FE-A221-49DE-A779-4919794279D6}" srcOrd="5" destOrd="0" parTransId="{893EACCF-BA20-417E-96D1-23C1A3045893}" sibTransId="{19C8B7FF-5745-4B7A-AC61-5D0B8725CED4}"/>
    <dgm:cxn modelId="{75C41118-31CB-4578-B85D-31085ED785EA}" srcId="{54E4D3E3-4344-40E2-984B-7DCD60FA549E}" destId="{CED1075C-D6C0-4198-B97F-478C58B83A47}" srcOrd="3" destOrd="0" parTransId="{C32B38C3-2A29-428B-8064-AF4775A3FC18}" sibTransId="{012F5201-5E95-4D9D-8393-0C783B47F26F}"/>
    <dgm:cxn modelId="{4FF22B2F-5DF5-4EA0-82EB-3F36FDD27F90}" type="presOf" srcId="{F922224E-FE1B-420F-9079-73FBC2EA3A8E}" destId="{CFBDE4CA-A99F-4AC3-9E5B-826FCAB79AB6}" srcOrd="0" destOrd="0" presId="urn:microsoft.com/office/officeart/2011/layout/CircleProcess"/>
    <dgm:cxn modelId="{5D50A03E-B92F-4444-80A4-A92AF376F21B}" srcId="{54E4D3E3-4344-40E2-984B-7DCD60FA549E}" destId="{FE626B04-502D-4BEC-974C-3183EFCB5986}" srcOrd="0" destOrd="0" parTransId="{2BBB86C9-B77A-4753-8ED0-2F1E51107EFA}" sibTransId="{BBB9547A-1499-4A94-9416-CE6D6B3EE827}"/>
    <dgm:cxn modelId="{7A474963-DE03-41F3-807C-FBA19CE4424C}" type="presOf" srcId="{FBA649FE-A221-49DE-A779-4919794279D6}" destId="{4B2A5869-B09D-42D0-A891-AF303C51B840}" srcOrd="1" destOrd="0" presId="urn:microsoft.com/office/officeart/2011/layout/CircleProcess"/>
    <dgm:cxn modelId="{ACF9AE64-46C3-4624-B361-E7631CF9C9D9}" type="presOf" srcId="{F922224E-FE1B-420F-9079-73FBC2EA3A8E}" destId="{1E2967E0-2842-4437-8AF1-1289A820F2E8}" srcOrd="1" destOrd="0" presId="urn:microsoft.com/office/officeart/2011/layout/CircleProcess"/>
    <dgm:cxn modelId="{03134A6B-5A9C-4ACA-B090-FC51DD7F7A00}" type="presOf" srcId="{FE626B04-502D-4BEC-974C-3183EFCB5986}" destId="{9795EA75-1B82-44FB-8D2E-FB3A09A42690}" srcOrd="1" destOrd="0" presId="urn:microsoft.com/office/officeart/2011/layout/CircleProcess"/>
    <dgm:cxn modelId="{EB9CA44E-B01D-402F-89DA-8E8E1ABAEC2A}" srcId="{54E4D3E3-4344-40E2-984B-7DCD60FA549E}" destId="{C23C6B28-6F3E-429F-89D9-80DF31321ECF}" srcOrd="2" destOrd="0" parTransId="{6AEDA40D-CC37-4FBF-9288-DA327F21B622}" sibTransId="{CC957C4F-0021-40FC-B7A1-4F4580689EE6}"/>
    <dgm:cxn modelId="{B1CD2872-43C7-4FAC-8133-F9657F9F9227}" srcId="{54E4D3E3-4344-40E2-984B-7DCD60FA549E}" destId="{F922224E-FE1B-420F-9079-73FBC2EA3A8E}" srcOrd="1" destOrd="0" parTransId="{0692A653-7954-48F8-90F3-81EB7B6A24E8}" sibTransId="{B746CC61-4AD2-4256-82DC-A96D45B012AC}"/>
    <dgm:cxn modelId="{D39C0877-8E1C-4E9C-A8F6-33AEE4BC96FB}" type="presOf" srcId="{C23C6B28-6F3E-429F-89D9-80DF31321ECF}" destId="{EBE5744F-D41E-4CD9-B0FE-9628CB64CE9A}" srcOrd="0" destOrd="0" presId="urn:microsoft.com/office/officeart/2011/layout/CircleProcess"/>
    <dgm:cxn modelId="{0D4F445A-D51B-4BAC-99FE-4D3BA44C54D5}" srcId="{54E4D3E3-4344-40E2-984B-7DCD60FA549E}" destId="{D0CE48F4-09AE-4662-B88D-C44CD3A9F4A5}" srcOrd="4" destOrd="0" parTransId="{EAC76E9D-F4CD-4CD6-8C05-9809A5524CEA}" sibTransId="{15DF2AC3-9DDD-496A-8BD7-2759D5D23140}"/>
    <dgm:cxn modelId="{59B5317D-D324-4FE1-9ED2-0E7335E4583C}" type="presOf" srcId="{CED1075C-D6C0-4198-B97F-478C58B83A47}" destId="{605827D1-43C9-468A-8865-710F6EE80B89}" srcOrd="1" destOrd="0" presId="urn:microsoft.com/office/officeart/2011/layout/CircleProcess"/>
    <dgm:cxn modelId="{32045B9A-31F4-4BB9-A99D-B338504BD841}" type="presOf" srcId="{54E4D3E3-4344-40E2-984B-7DCD60FA549E}" destId="{5C528E57-068E-43D2-BBB3-BB1BABE93559}" srcOrd="0" destOrd="0" presId="urn:microsoft.com/office/officeart/2011/layout/CircleProcess"/>
    <dgm:cxn modelId="{B72868A8-8220-4570-BF09-739C312B4097}" type="presOf" srcId="{FE626B04-502D-4BEC-974C-3183EFCB5986}" destId="{7602930E-C26B-4638-AB42-1E01E693884F}" srcOrd="0" destOrd="0" presId="urn:microsoft.com/office/officeart/2011/layout/CircleProcess"/>
    <dgm:cxn modelId="{F45065BB-ED94-4953-8800-F0C19299530D}" type="presOf" srcId="{CED1075C-D6C0-4198-B97F-478C58B83A47}" destId="{E3C5EFD0-D72B-4B03-ABA4-EF89987E65AF}" srcOrd="0" destOrd="0" presId="urn:microsoft.com/office/officeart/2011/layout/CircleProcess"/>
    <dgm:cxn modelId="{F68E0BD0-9EA6-4821-B87A-A9B86F0CE55B}" type="presOf" srcId="{D0CE48F4-09AE-4662-B88D-C44CD3A9F4A5}" destId="{29FE6E47-13A8-4A3E-9CCC-6670F6A4B397}" srcOrd="0" destOrd="0" presId="urn:microsoft.com/office/officeart/2011/layout/CircleProcess"/>
    <dgm:cxn modelId="{7E4386D6-2181-4B87-A078-7E9042EFBF70}" type="presOf" srcId="{C23C6B28-6F3E-429F-89D9-80DF31321ECF}" destId="{944F2F6E-33C4-4F52-B86D-8E7BDF0143BD}" srcOrd="1" destOrd="0" presId="urn:microsoft.com/office/officeart/2011/layout/CircleProcess"/>
    <dgm:cxn modelId="{F47373E8-947D-477E-8BE6-F4FF8B3F8838}" type="presOf" srcId="{FBA649FE-A221-49DE-A779-4919794279D6}" destId="{D5C9E2F6-2F52-41C0-8F50-CB7FA0B1369E}" srcOrd="0" destOrd="0" presId="urn:microsoft.com/office/officeart/2011/layout/CircleProcess"/>
    <dgm:cxn modelId="{D2AF4AF0-D926-4DF3-89B5-C05AC781BD0C}" type="presOf" srcId="{D0CE48F4-09AE-4662-B88D-C44CD3A9F4A5}" destId="{A6F193E3-EFE5-468E-A8CC-ABD9DC012CBA}" srcOrd="1" destOrd="0" presId="urn:microsoft.com/office/officeart/2011/layout/CircleProcess"/>
    <dgm:cxn modelId="{534678F9-40DB-4A86-93DF-A76416FD74CF}" type="presParOf" srcId="{5C528E57-068E-43D2-BBB3-BB1BABE93559}" destId="{71A77354-6229-4C26-BCFD-3ABBBCA331BC}" srcOrd="0" destOrd="0" presId="urn:microsoft.com/office/officeart/2011/layout/CircleProcess"/>
    <dgm:cxn modelId="{8A7734D4-B347-43ED-9949-9FC3BC69942C}" type="presParOf" srcId="{71A77354-6229-4C26-BCFD-3ABBBCA331BC}" destId="{44F19587-D293-4B4A-A9A6-493EAB81E728}" srcOrd="0" destOrd="0" presId="urn:microsoft.com/office/officeart/2011/layout/CircleProcess"/>
    <dgm:cxn modelId="{7289E064-7912-4713-9677-904982D1DDC9}" type="presParOf" srcId="{5C528E57-068E-43D2-BBB3-BB1BABE93559}" destId="{A06C3E32-B8A8-4692-8838-B380CE27E80E}" srcOrd="1" destOrd="0" presId="urn:microsoft.com/office/officeart/2011/layout/CircleProcess"/>
    <dgm:cxn modelId="{D5C16B7A-0BBE-4224-BEFB-CA04305926DF}" type="presParOf" srcId="{A06C3E32-B8A8-4692-8838-B380CE27E80E}" destId="{D5C9E2F6-2F52-41C0-8F50-CB7FA0B1369E}" srcOrd="0" destOrd="0" presId="urn:microsoft.com/office/officeart/2011/layout/CircleProcess"/>
    <dgm:cxn modelId="{AA08EA4E-DC84-4AFA-A97E-1FF7C9326503}" type="presParOf" srcId="{5C528E57-068E-43D2-BBB3-BB1BABE93559}" destId="{4B2A5869-B09D-42D0-A891-AF303C51B840}" srcOrd="2" destOrd="0" presId="urn:microsoft.com/office/officeart/2011/layout/CircleProcess"/>
    <dgm:cxn modelId="{68BA997D-668D-4319-B5C4-B890AE27CFC0}" type="presParOf" srcId="{5C528E57-068E-43D2-BBB3-BB1BABE93559}" destId="{1D632D80-B8B0-4935-9A40-945ECCA64FD8}" srcOrd="3" destOrd="0" presId="urn:microsoft.com/office/officeart/2011/layout/CircleProcess"/>
    <dgm:cxn modelId="{505E0664-D6A0-48CF-94EA-FCA8712B97C1}" type="presParOf" srcId="{1D632D80-B8B0-4935-9A40-945ECCA64FD8}" destId="{08CC751D-0832-4C54-BA84-57B85589B691}" srcOrd="0" destOrd="0" presId="urn:microsoft.com/office/officeart/2011/layout/CircleProcess"/>
    <dgm:cxn modelId="{34C4A6CB-127C-4BC5-9BBD-435676539683}" type="presParOf" srcId="{5C528E57-068E-43D2-BBB3-BB1BABE93559}" destId="{D95B02F0-847D-40F2-BCDC-655481452251}" srcOrd="4" destOrd="0" presId="urn:microsoft.com/office/officeart/2011/layout/CircleProcess"/>
    <dgm:cxn modelId="{913655BE-8173-4788-AC7E-0932C3937F39}" type="presParOf" srcId="{D95B02F0-847D-40F2-BCDC-655481452251}" destId="{29FE6E47-13A8-4A3E-9CCC-6670F6A4B397}" srcOrd="0" destOrd="0" presId="urn:microsoft.com/office/officeart/2011/layout/CircleProcess"/>
    <dgm:cxn modelId="{B429F324-5003-4791-B504-AD726AB4EDFD}" type="presParOf" srcId="{5C528E57-068E-43D2-BBB3-BB1BABE93559}" destId="{A6F193E3-EFE5-468E-A8CC-ABD9DC012CBA}" srcOrd="5" destOrd="0" presId="urn:microsoft.com/office/officeart/2011/layout/CircleProcess"/>
    <dgm:cxn modelId="{FA257DEE-C862-426E-894F-5957490F1952}" type="presParOf" srcId="{5C528E57-068E-43D2-BBB3-BB1BABE93559}" destId="{AF377FF9-D6D3-47A8-A401-764E764B9BBB}" srcOrd="6" destOrd="0" presId="urn:microsoft.com/office/officeart/2011/layout/CircleProcess"/>
    <dgm:cxn modelId="{1970559B-9259-4F95-B012-01D4028F64B4}" type="presParOf" srcId="{AF377FF9-D6D3-47A8-A401-764E764B9BBB}" destId="{645145DA-D401-4599-A0E8-6F99982F9676}" srcOrd="0" destOrd="0" presId="urn:microsoft.com/office/officeart/2011/layout/CircleProcess"/>
    <dgm:cxn modelId="{B686BD1D-2941-4FF2-A046-5F4B80543C32}" type="presParOf" srcId="{5C528E57-068E-43D2-BBB3-BB1BABE93559}" destId="{85F6A29F-676E-45B3-9B7F-C323AD69D53E}" srcOrd="7" destOrd="0" presId="urn:microsoft.com/office/officeart/2011/layout/CircleProcess"/>
    <dgm:cxn modelId="{1D145929-2668-49AC-86E3-26E06C4E2BCE}" type="presParOf" srcId="{85F6A29F-676E-45B3-9B7F-C323AD69D53E}" destId="{E3C5EFD0-D72B-4B03-ABA4-EF89987E65AF}" srcOrd="0" destOrd="0" presId="urn:microsoft.com/office/officeart/2011/layout/CircleProcess"/>
    <dgm:cxn modelId="{0F075FA5-6073-40E3-BE90-608648429439}" type="presParOf" srcId="{5C528E57-068E-43D2-BBB3-BB1BABE93559}" destId="{605827D1-43C9-468A-8865-710F6EE80B89}" srcOrd="8" destOrd="0" presId="urn:microsoft.com/office/officeart/2011/layout/CircleProcess"/>
    <dgm:cxn modelId="{891946B0-7069-4670-A113-47AA04887B8C}" type="presParOf" srcId="{5C528E57-068E-43D2-BBB3-BB1BABE93559}" destId="{2E1D68FB-2468-4FBF-A6C8-52ED7B50581D}" srcOrd="9" destOrd="0" presId="urn:microsoft.com/office/officeart/2011/layout/CircleProcess"/>
    <dgm:cxn modelId="{14DDC961-6805-485A-AB77-A11C9434B547}" type="presParOf" srcId="{2E1D68FB-2468-4FBF-A6C8-52ED7B50581D}" destId="{73CDD686-92E4-4DE8-A1B5-865E002721C1}" srcOrd="0" destOrd="0" presId="urn:microsoft.com/office/officeart/2011/layout/CircleProcess"/>
    <dgm:cxn modelId="{53DC3F67-5F1F-4707-A749-F59683B01C0B}" type="presParOf" srcId="{5C528E57-068E-43D2-BBB3-BB1BABE93559}" destId="{A3AFEC92-A315-4426-A2AF-804730BADE2F}" srcOrd="10" destOrd="0" presId="urn:microsoft.com/office/officeart/2011/layout/CircleProcess"/>
    <dgm:cxn modelId="{52913E1D-4D35-4E2F-A0E2-F271FD044FD3}" type="presParOf" srcId="{A3AFEC92-A315-4426-A2AF-804730BADE2F}" destId="{EBE5744F-D41E-4CD9-B0FE-9628CB64CE9A}" srcOrd="0" destOrd="0" presId="urn:microsoft.com/office/officeart/2011/layout/CircleProcess"/>
    <dgm:cxn modelId="{9B6581B8-0A2D-45BD-BE89-2116ECEF543D}" type="presParOf" srcId="{5C528E57-068E-43D2-BBB3-BB1BABE93559}" destId="{944F2F6E-33C4-4F52-B86D-8E7BDF0143BD}" srcOrd="11" destOrd="0" presId="urn:microsoft.com/office/officeart/2011/layout/CircleProcess"/>
    <dgm:cxn modelId="{0032C563-7B5F-4BA5-9F34-76C702E294A7}" type="presParOf" srcId="{5C528E57-068E-43D2-BBB3-BB1BABE93559}" destId="{55A84433-3015-4CCA-8CC7-6F1645E348AA}" srcOrd="12" destOrd="0" presId="urn:microsoft.com/office/officeart/2011/layout/CircleProcess"/>
    <dgm:cxn modelId="{04E43601-99ED-460B-90C7-1182DD06F592}" type="presParOf" srcId="{55A84433-3015-4CCA-8CC7-6F1645E348AA}" destId="{92BF95F5-5C2F-4B77-BE0B-D60614810367}" srcOrd="0" destOrd="0" presId="urn:microsoft.com/office/officeart/2011/layout/CircleProcess"/>
    <dgm:cxn modelId="{C3AA2D3D-2DF4-4111-8090-29EEE0DCEC36}" type="presParOf" srcId="{5C528E57-068E-43D2-BBB3-BB1BABE93559}" destId="{53DA30F5-14D9-42AA-90A4-BADFFD2639E1}" srcOrd="13" destOrd="0" presId="urn:microsoft.com/office/officeart/2011/layout/CircleProcess"/>
    <dgm:cxn modelId="{F0A9F3CE-F201-470C-AE40-D13683B5EF30}" type="presParOf" srcId="{53DA30F5-14D9-42AA-90A4-BADFFD2639E1}" destId="{CFBDE4CA-A99F-4AC3-9E5B-826FCAB79AB6}" srcOrd="0" destOrd="0" presId="urn:microsoft.com/office/officeart/2011/layout/CircleProcess"/>
    <dgm:cxn modelId="{92D8BBFF-40ED-41E3-8791-A5A3FDEA44AC}" type="presParOf" srcId="{5C528E57-068E-43D2-BBB3-BB1BABE93559}" destId="{1E2967E0-2842-4437-8AF1-1289A820F2E8}" srcOrd="14" destOrd="0" presId="urn:microsoft.com/office/officeart/2011/layout/CircleProcess"/>
    <dgm:cxn modelId="{48BB4C48-6B66-4B80-9640-5148FE5BFEDF}" type="presParOf" srcId="{5C528E57-068E-43D2-BBB3-BB1BABE93559}" destId="{FC2584DB-4C0E-48FD-8816-83D658A19E99}" srcOrd="15" destOrd="0" presId="urn:microsoft.com/office/officeart/2011/layout/CircleProcess"/>
    <dgm:cxn modelId="{FC1B960C-7D4D-4F94-A786-B5D92B303ACD}" type="presParOf" srcId="{FC2584DB-4C0E-48FD-8816-83D658A19E99}" destId="{0D4806D4-F337-4507-A0AD-F82DE9AAB090}" srcOrd="0" destOrd="0" presId="urn:microsoft.com/office/officeart/2011/layout/CircleProcess"/>
    <dgm:cxn modelId="{7A385F74-AB4E-44CA-8F5C-740FACE2CD75}" type="presParOf" srcId="{5C528E57-068E-43D2-BBB3-BB1BABE93559}" destId="{9097DF48-64C8-4E6B-807F-175651FD1979}" srcOrd="16" destOrd="0" presId="urn:microsoft.com/office/officeart/2011/layout/CircleProcess"/>
    <dgm:cxn modelId="{B7A18EC5-0042-442C-AC05-132A6B4BDB60}" type="presParOf" srcId="{9097DF48-64C8-4E6B-807F-175651FD1979}" destId="{7602930E-C26B-4638-AB42-1E01E693884F}" srcOrd="0" destOrd="0" presId="urn:microsoft.com/office/officeart/2011/layout/CircleProcess"/>
    <dgm:cxn modelId="{FDF8E7A2-5E4A-49B2-9BC3-CE96B4C61810}" type="presParOf" srcId="{5C528E57-068E-43D2-BBB3-BB1BABE93559}" destId="{9795EA75-1B82-44FB-8D2E-FB3A09A42690}" srcOrd="17" destOrd="0" presId="urn:microsoft.com/office/officeart/2011/layout/CircleProcess"/>
  </dgm:cxnLst>
  <dgm:bg>
    <a:effectLst>
      <a:glow rad="139700">
        <a:schemeClr val="accent1">
          <a:satMod val="175000"/>
          <a:alpha val="40000"/>
        </a:schemeClr>
      </a:glo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E4D3E3-4344-40E2-984B-7DCD60FA549E}" type="doc">
      <dgm:prSet loTypeId="urn:microsoft.com/office/officeart/2008/layout/IncreasingCircleProcess" loCatId="process" qsTypeId="urn:microsoft.com/office/officeart/2005/8/quickstyle/simple1" qsCatId="simple" csTypeId="urn:microsoft.com/office/officeart/2005/8/colors/accent2_2" csCatId="accent2" phldr="1"/>
      <dgm:spPr/>
      <dgm:t>
        <a:bodyPr/>
        <a:lstStyle/>
        <a:p>
          <a:endParaRPr lang="en-IN"/>
        </a:p>
      </dgm:t>
    </dgm:pt>
    <dgm:pt modelId="{FE626B04-502D-4BEC-974C-3183EFCB5986}">
      <dgm:prSet phldrT="[Text]"/>
      <dgm:spPr/>
      <dgm:t>
        <a:bodyPr/>
        <a:lstStyle/>
        <a:p>
          <a:r>
            <a:rPr lang="en-IN" dirty="0">
              <a:latin typeface="Times New Roman" panose="02020603050405020304" pitchFamily="18" charset="0"/>
              <a:cs typeface="Times New Roman" panose="02020603050405020304" pitchFamily="18" charset="0"/>
            </a:rPr>
            <a:t>Then in order to total sales and total discounted item </a:t>
          </a:r>
        </a:p>
      </dgm:t>
    </dgm:pt>
    <dgm:pt modelId="{2BBB86C9-B77A-4753-8ED0-2F1E51107EFA}" type="parTrans" cxnId="{5D50A03E-B92F-4444-80A4-A92AF376F21B}">
      <dgm:prSet/>
      <dgm:spPr/>
      <dgm:t>
        <a:bodyPr/>
        <a:lstStyle/>
        <a:p>
          <a:endParaRPr lang="en-IN"/>
        </a:p>
      </dgm:t>
    </dgm:pt>
    <dgm:pt modelId="{BBB9547A-1499-4A94-9416-CE6D6B3EE827}" type="sibTrans" cxnId="{5D50A03E-B92F-4444-80A4-A92AF376F21B}">
      <dgm:prSet/>
      <dgm:spPr/>
      <dgm:t>
        <a:bodyPr/>
        <a:lstStyle/>
        <a:p>
          <a:endParaRPr lang="en-IN"/>
        </a:p>
      </dgm:t>
    </dgm:pt>
    <dgm:pt modelId="{F922224E-FE1B-420F-9079-73FBC2EA3A8E}">
      <dgm:prSet phldrT="[Text]"/>
      <dgm:spPr/>
      <dgm:t>
        <a:bodyPr/>
        <a:lstStyle/>
        <a:p>
          <a:r>
            <a:rPr lang="en-IN" dirty="0">
              <a:latin typeface="Times New Roman" panose="02020603050405020304" pitchFamily="18" charset="0"/>
              <a:cs typeface="Times New Roman" panose="02020603050405020304" pitchFamily="18" charset="0"/>
            </a:rPr>
            <a:t>We use the created table Report_1</a:t>
          </a:r>
        </a:p>
      </dgm:t>
    </dgm:pt>
    <dgm:pt modelId="{0692A653-7954-48F8-90F3-81EB7B6A24E8}" type="parTrans" cxnId="{B1CD2872-43C7-4FAC-8133-F9657F9F9227}">
      <dgm:prSet/>
      <dgm:spPr/>
      <dgm:t>
        <a:bodyPr/>
        <a:lstStyle/>
        <a:p>
          <a:endParaRPr lang="en-IN"/>
        </a:p>
      </dgm:t>
    </dgm:pt>
    <dgm:pt modelId="{B746CC61-4AD2-4256-82DC-A96D45B012AC}" type="sibTrans" cxnId="{B1CD2872-43C7-4FAC-8133-F9657F9F9227}">
      <dgm:prSet/>
      <dgm:spPr/>
      <dgm:t>
        <a:bodyPr/>
        <a:lstStyle/>
        <a:p>
          <a:endParaRPr lang="en-IN"/>
        </a:p>
      </dgm:t>
    </dgm:pt>
    <dgm:pt modelId="{C23C6B28-6F3E-429F-89D9-80DF31321ECF}">
      <dgm:prSet phldrT="[Text]"/>
      <dgm:spPr/>
      <dgm:t>
        <a:bodyPr/>
        <a:lstStyle/>
        <a:p>
          <a:r>
            <a:rPr lang="en-IN" dirty="0">
              <a:latin typeface="Times New Roman" panose="02020603050405020304" pitchFamily="18" charset="0"/>
              <a:cs typeface="Times New Roman" panose="02020603050405020304" pitchFamily="18" charset="0"/>
            </a:rPr>
            <a:t>And then finally find the sum of the column in the created  table</a:t>
          </a:r>
        </a:p>
      </dgm:t>
    </dgm:pt>
    <dgm:pt modelId="{6AEDA40D-CC37-4FBF-9288-DA327F21B622}" type="parTrans" cxnId="{EB9CA44E-B01D-402F-89DA-8E8E1ABAEC2A}">
      <dgm:prSet/>
      <dgm:spPr/>
      <dgm:t>
        <a:bodyPr/>
        <a:lstStyle/>
        <a:p>
          <a:endParaRPr lang="en-IN"/>
        </a:p>
      </dgm:t>
    </dgm:pt>
    <dgm:pt modelId="{CC957C4F-0021-40FC-B7A1-4F4580689EE6}" type="sibTrans" cxnId="{EB9CA44E-B01D-402F-89DA-8E8E1ABAEC2A}">
      <dgm:prSet/>
      <dgm:spPr/>
      <dgm:t>
        <a:bodyPr/>
        <a:lstStyle/>
        <a:p>
          <a:endParaRPr lang="en-IN"/>
        </a:p>
      </dgm:t>
    </dgm:pt>
    <dgm:pt modelId="{9F104E80-212F-4B85-81FA-71A079924123}" type="pres">
      <dgm:prSet presAssocID="{54E4D3E3-4344-40E2-984B-7DCD60FA549E}" presName="Name0" presStyleCnt="0">
        <dgm:presLayoutVars>
          <dgm:chMax val="7"/>
          <dgm:chPref val="7"/>
          <dgm:dir/>
          <dgm:animOne val="branch"/>
          <dgm:animLvl val="lvl"/>
        </dgm:presLayoutVars>
      </dgm:prSet>
      <dgm:spPr/>
    </dgm:pt>
    <dgm:pt modelId="{ECB1714E-3B47-4CCD-AE04-053F78C827C1}" type="pres">
      <dgm:prSet presAssocID="{FE626B04-502D-4BEC-974C-3183EFCB5986}" presName="composite" presStyleCnt="0"/>
      <dgm:spPr/>
    </dgm:pt>
    <dgm:pt modelId="{3C94832F-C8E3-4FAE-A8EA-6FE3B8A857B6}" type="pres">
      <dgm:prSet presAssocID="{FE626B04-502D-4BEC-974C-3183EFCB5986}" presName="BackAccent" presStyleLbl="bgShp" presStyleIdx="0" presStyleCnt="3"/>
      <dgm:spPr/>
    </dgm:pt>
    <dgm:pt modelId="{B2E95B35-1EF8-4C01-82A0-A8E10E3A1BF7}" type="pres">
      <dgm:prSet presAssocID="{FE626B04-502D-4BEC-974C-3183EFCB5986}" presName="Accent" presStyleLbl="alignNode1" presStyleIdx="0" presStyleCnt="3"/>
      <dgm:spPr/>
    </dgm:pt>
    <dgm:pt modelId="{942B0B5D-F07D-4CA7-82F8-3AAEE4BF9F61}" type="pres">
      <dgm:prSet presAssocID="{FE626B04-502D-4BEC-974C-3183EFCB5986}" presName="Child" presStyleLbl="revTx" presStyleIdx="0" presStyleCnt="3">
        <dgm:presLayoutVars>
          <dgm:chMax val="0"/>
          <dgm:chPref val="0"/>
          <dgm:bulletEnabled val="1"/>
        </dgm:presLayoutVars>
      </dgm:prSet>
      <dgm:spPr/>
    </dgm:pt>
    <dgm:pt modelId="{58915E16-0413-4D40-9F57-B72AAA51542A}" type="pres">
      <dgm:prSet presAssocID="{FE626B04-502D-4BEC-974C-3183EFCB5986}" presName="Parent" presStyleLbl="revTx" presStyleIdx="0" presStyleCnt="3">
        <dgm:presLayoutVars>
          <dgm:chMax val="1"/>
          <dgm:chPref val="1"/>
          <dgm:bulletEnabled val="1"/>
        </dgm:presLayoutVars>
      </dgm:prSet>
      <dgm:spPr/>
    </dgm:pt>
    <dgm:pt modelId="{CA3DFB15-A8F7-4930-886F-3599514D5A70}" type="pres">
      <dgm:prSet presAssocID="{BBB9547A-1499-4A94-9416-CE6D6B3EE827}" presName="sibTrans" presStyleCnt="0"/>
      <dgm:spPr/>
    </dgm:pt>
    <dgm:pt modelId="{103E05CC-C799-4127-8D0C-AE0D564891FE}" type="pres">
      <dgm:prSet presAssocID="{F922224E-FE1B-420F-9079-73FBC2EA3A8E}" presName="composite" presStyleCnt="0"/>
      <dgm:spPr/>
    </dgm:pt>
    <dgm:pt modelId="{D39F2887-428D-4918-88F6-76E735272C5B}" type="pres">
      <dgm:prSet presAssocID="{F922224E-FE1B-420F-9079-73FBC2EA3A8E}" presName="BackAccent" presStyleLbl="bgShp" presStyleIdx="1" presStyleCnt="3"/>
      <dgm:spPr/>
    </dgm:pt>
    <dgm:pt modelId="{AEF0C5A2-A09B-4A73-A8D2-20DAA0B33C1B}" type="pres">
      <dgm:prSet presAssocID="{F922224E-FE1B-420F-9079-73FBC2EA3A8E}" presName="Accent" presStyleLbl="alignNode1" presStyleIdx="1" presStyleCnt="3"/>
      <dgm:spPr/>
    </dgm:pt>
    <dgm:pt modelId="{B3088D4C-B390-48B8-9CF1-1F3310739893}" type="pres">
      <dgm:prSet presAssocID="{F922224E-FE1B-420F-9079-73FBC2EA3A8E}" presName="Child" presStyleLbl="revTx" presStyleIdx="0" presStyleCnt="3">
        <dgm:presLayoutVars>
          <dgm:chMax val="0"/>
          <dgm:chPref val="0"/>
          <dgm:bulletEnabled val="1"/>
        </dgm:presLayoutVars>
      </dgm:prSet>
      <dgm:spPr/>
    </dgm:pt>
    <dgm:pt modelId="{D5143672-A922-418D-B526-0FA0B5EF0F1D}" type="pres">
      <dgm:prSet presAssocID="{F922224E-FE1B-420F-9079-73FBC2EA3A8E}" presName="Parent" presStyleLbl="revTx" presStyleIdx="1" presStyleCnt="3">
        <dgm:presLayoutVars>
          <dgm:chMax val="1"/>
          <dgm:chPref val="1"/>
          <dgm:bulletEnabled val="1"/>
        </dgm:presLayoutVars>
      </dgm:prSet>
      <dgm:spPr/>
    </dgm:pt>
    <dgm:pt modelId="{228B1E8B-A950-40E0-86EC-EA6F5B7F7164}" type="pres">
      <dgm:prSet presAssocID="{B746CC61-4AD2-4256-82DC-A96D45B012AC}" presName="sibTrans" presStyleCnt="0"/>
      <dgm:spPr/>
    </dgm:pt>
    <dgm:pt modelId="{C2E84E91-1E61-4085-A146-FD7162E54897}" type="pres">
      <dgm:prSet presAssocID="{C23C6B28-6F3E-429F-89D9-80DF31321ECF}" presName="composite" presStyleCnt="0"/>
      <dgm:spPr/>
    </dgm:pt>
    <dgm:pt modelId="{0501CC4A-34D7-4174-8533-2E2671253B4B}" type="pres">
      <dgm:prSet presAssocID="{C23C6B28-6F3E-429F-89D9-80DF31321ECF}" presName="BackAccent" presStyleLbl="bgShp" presStyleIdx="2" presStyleCnt="3"/>
      <dgm:spPr/>
    </dgm:pt>
    <dgm:pt modelId="{4832A6DA-351C-4322-8F11-79916914D6D2}" type="pres">
      <dgm:prSet presAssocID="{C23C6B28-6F3E-429F-89D9-80DF31321ECF}" presName="Accent" presStyleLbl="alignNode1" presStyleIdx="2" presStyleCnt="3"/>
      <dgm:spPr/>
    </dgm:pt>
    <dgm:pt modelId="{82D392BC-5D51-4EE1-98EC-B2845514C94A}" type="pres">
      <dgm:prSet presAssocID="{C23C6B28-6F3E-429F-89D9-80DF31321ECF}" presName="Child" presStyleLbl="revTx" presStyleIdx="1" presStyleCnt="3">
        <dgm:presLayoutVars>
          <dgm:chMax val="0"/>
          <dgm:chPref val="0"/>
          <dgm:bulletEnabled val="1"/>
        </dgm:presLayoutVars>
      </dgm:prSet>
      <dgm:spPr/>
    </dgm:pt>
    <dgm:pt modelId="{8465D2F8-FF1A-4C14-B758-E76BFF3B0994}" type="pres">
      <dgm:prSet presAssocID="{C23C6B28-6F3E-429F-89D9-80DF31321ECF}" presName="Parent" presStyleLbl="revTx" presStyleIdx="2" presStyleCnt="3">
        <dgm:presLayoutVars>
          <dgm:chMax val="1"/>
          <dgm:chPref val="1"/>
          <dgm:bulletEnabled val="1"/>
        </dgm:presLayoutVars>
      </dgm:prSet>
      <dgm:spPr/>
    </dgm:pt>
  </dgm:ptLst>
  <dgm:cxnLst>
    <dgm:cxn modelId="{5D50A03E-B92F-4444-80A4-A92AF376F21B}" srcId="{54E4D3E3-4344-40E2-984B-7DCD60FA549E}" destId="{FE626B04-502D-4BEC-974C-3183EFCB5986}" srcOrd="0" destOrd="0" parTransId="{2BBB86C9-B77A-4753-8ED0-2F1E51107EFA}" sibTransId="{BBB9547A-1499-4A94-9416-CE6D6B3EE827}"/>
    <dgm:cxn modelId="{EB9CA44E-B01D-402F-89DA-8E8E1ABAEC2A}" srcId="{54E4D3E3-4344-40E2-984B-7DCD60FA549E}" destId="{C23C6B28-6F3E-429F-89D9-80DF31321ECF}" srcOrd="2" destOrd="0" parTransId="{6AEDA40D-CC37-4FBF-9288-DA327F21B622}" sibTransId="{CC957C4F-0021-40FC-B7A1-4F4580689EE6}"/>
    <dgm:cxn modelId="{3347D96E-3242-4714-95BB-1675BF5B7CA9}" type="presOf" srcId="{C23C6B28-6F3E-429F-89D9-80DF31321ECF}" destId="{8465D2F8-FF1A-4C14-B758-E76BFF3B0994}" srcOrd="0" destOrd="0" presId="urn:microsoft.com/office/officeart/2008/layout/IncreasingCircleProcess"/>
    <dgm:cxn modelId="{B1CD2872-43C7-4FAC-8133-F9657F9F9227}" srcId="{54E4D3E3-4344-40E2-984B-7DCD60FA549E}" destId="{F922224E-FE1B-420F-9079-73FBC2EA3A8E}" srcOrd="1" destOrd="0" parTransId="{0692A653-7954-48F8-90F3-81EB7B6A24E8}" sibTransId="{B746CC61-4AD2-4256-82DC-A96D45B012AC}"/>
    <dgm:cxn modelId="{6E6B3B86-6390-4866-AA2F-B7812519F171}" type="presOf" srcId="{54E4D3E3-4344-40E2-984B-7DCD60FA549E}" destId="{9F104E80-212F-4B85-81FA-71A079924123}" srcOrd="0" destOrd="0" presId="urn:microsoft.com/office/officeart/2008/layout/IncreasingCircleProcess"/>
    <dgm:cxn modelId="{19834287-5792-410F-97E6-E7B431B55F50}" type="presOf" srcId="{FE626B04-502D-4BEC-974C-3183EFCB5986}" destId="{58915E16-0413-4D40-9F57-B72AAA51542A}" srcOrd="0" destOrd="0" presId="urn:microsoft.com/office/officeart/2008/layout/IncreasingCircleProcess"/>
    <dgm:cxn modelId="{AD5EE9B1-B1FA-4AC8-BDC4-FFE1E3A801C7}" type="presOf" srcId="{F922224E-FE1B-420F-9079-73FBC2EA3A8E}" destId="{D5143672-A922-418D-B526-0FA0B5EF0F1D}" srcOrd="0" destOrd="0" presId="urn:microsoft.com/office/officeart/2008/layout/IncreasingCircleProcess"/>
    <dgm:cxn modelId="{9ACD8077-CF66-4B84-A9A4-78CFF4CD4100}" type="presParOf" srcId="{9F104E80-212F-4B85-81FA-71A079924123}" destId="{ECB1714E-3B47-4CCD-AE04-053F78C827C1}" srcOrd="0" destOrd="0" presId="urn:microsoft.com/office/officeart/2008/layout/IncreasingCircleProcess"/>
    <dgm:cxn modelId="{638C0B66-F071-44A2-87AC-63E58B15B8E0}" type="presParOf" srcId="{ECB1714E-3B47-4CCD-AE04-053F78C827C1}" destId="{3C94832F-C8E3-4FAE-A8EA-6FE3B8A857B6}" srcOrd="0" destOrd="0" presId="urn:microsoft.com/office/officeart/2008/layout/IncreasingCircleProcess"/>
    <dgm:cxn modelId="{6AAE4375-E7FA-4F05-97F7-1B9DF3FA0571}" type="presParOf" srcId="{ECB1714E-3B47-4CCD-AE04-053F78C827C1}" destId="{B2E95B35-1EF8-4C01-82A0-A8E10E3A1BF7}" srcOrd="1" destOrd="0" presId="urn:microsoft.com/office/officeart/2008/layout/IncreasingCircleProcess"/>
    <dgm:cxn modelId="{B51AC139-64B0-48AA-B5B1-3B626179C1A1}" type="presParOf" srcId="{ECB1714E-3B47-4CCD-AE04-053F78C827C1}" destId="{942B0B5D-F07D-4CA7-82F8-3AAEE4BF9F61}" srcOrd="2" destOrd="0" presId="urn:microsoft.com/office/officeart/2008/layout/IncreasingCircleProcess"/>
    <dgm:cxn modelId="{530780F8-28A6-4873-A090-A722F7A30240}" type="presParOf" srcId="{ECB1714E-3B47-4CCD-AE04-053F78C827C1}" destId="{58915E16-0413-4D40-9F57-B72AAA51542A}" srcOrd="3" destOrd="0" presId="urn:microsoft.com/office/officeart/2008/layout/IncreasingCircleProcess"/>
    <dgm:cxn modelId="{248FD5F9-539E-4499-9D0F-CDE4C6CEF2FE}" type="presParOf" srcId="{9F104E80-212F-4B85-81FA-71A079924123}" destId="{CA3DFB15-A8F7-4930-886F-3599514D5A70}" srcOrd="1" destOrd="0" presId="urn:microsoft.com/office/officeart/2008/layout/IncreasingCircleProcess"/>
    <dgm:cxn modelId="{DC73735D-0643-45C6-8277-F021D08D3714}" type="presParOf" srcId="{9F104E80-212F-4B85-81FA-71A079924123}" destId="{103E05CC-C799-4127-8D0C-AE0D564891FE}" srcOrd="2" destOrd="0" presId="urn:microsoft.com/office/officeart/2008/layout/IncreasingCircleProcess"/>
    <dgm:cxn modelId="{1A220ED8-995B-4C8B-A3F2-274D22499969}" type="presParOf" srcId="{103E05CC-C799-4127-8D0C-AE0D564891FE}" destId="{D39F2887-428D-4918-88F6-76E735272C5B}" srcOrd="0" destOrd="0" presId="urn:microsoft.com/office/officeart/2008/layout/IncreasingCircleProcess"/>
    <dgm:cxn modelId="{E722DFBD-DDB1-4CDC-89CD-73608A87F9EB}" type="presParOf" srcId="{103E05CC-C799-4127-8D0C-AE0D564891FE}" destId="{AEF0C5A2-A09B-4A73-A8D2-20DAA0B33C1B}" srcOrd="1" destOrd="0" presId="urn:microsoft.com/office/officeart/2008/layout/IncreasingCircleProcess"/>
    <dgm:cxn modelId="{692B396B-4B41-4680-8DCA-81E4483B5266}" type="presParOf" srcId="{103E05CC-C799-4127-8D0C-AE0D564891FE}" destId="{B3088D4C-B390-48B8-9CF1-1F3310739893}" srcOrd="2" destOrd="0" presId="urn:microsoft.com/office/officeart/2008/layout/IncreasingCircleProcess"/>
    <dgm:cxn modelId="{F106E3C6-9CCA-4D41-A340-8C330E6371CB}" type="presParOf" srcId="{103E05CC-C799-4127-8D0C-AE0D564891FE}" destId="{D5143672-A922-418D-B526-0FA0B5EF0F1D}" srcOrd="3" destOrd="0" presId="urn:microsoft.com/office/officeart/2008/layout/IncreasingCircleProcess"/>
    <dgm:cxn modelId="{F071C3A9-BCEA-4D82-8DE7-0BF6F3035EA3}" type="presParOf" srcId="{9F104E80-212F-4B85-81FA-71A079924123}" destId="{228B1E8B-A950-40E0-86EC-EA6F5B7F7164}" srcOrd="3" destOrd="0" presId="urn:microsoft.com/office/officeart/2008/layout/IncreasingCircleProcess"/>
    <dgm:cxn modelId="{2D17DE54-8292-441D-B41F-6867FB5F02C1}" type="presParOf" srcId="{9F104E80-212F-4B85-81FA-71A079924123}" destId="{C2E84E91-1E61-4085-A146-FD7162E54897}" srcOrd="4" destOrd="0" presId="urn:microsoft.com/office/officeart/2008/layout/IncreasingCircleProcess"/>
    <dgm:cxn modelId="{2A9425EA-69A5-4711-A024-38C2B81DC873}" type="presParOf" srcId="{C2E84E91-1E61-4085-A146-FD7162E54897}" destId="{0501CC4A-34D7-4174-8533-2E2671253B4B}" srcOrd="0" destOrd="0" presId="urn:microsoft.com/office/officeart/2008/layout/IncreasingCircleProcess"/>
    <dgm:cxn modelId="{7E73FEBB-5FF4-463B-BFFF-7F263C02B676}" type="presParOf" srcId="{C2E84E91-1E61-4085-A146-FD7162E54897}" destId="{4832A6DA-351C-4322-8F11-79916914D6D2}" srcOrd="1" destOrd="0" presId="urn:microsoft.com/office/officeart/2008/layout/IncreasingCircleProcess"/>
    <dgm:cxn modelId="{E808A153-8F75-4C56-989C-673D50315887}" type="presParOf" srcId="{C2E84E91-1E61-4085-A146-FD7162E54897}" destId="{82D392BC-5D51-4EE1-98EC-B2845514C94A}" srcOrd="2" destOrd="0" presId="urn:microsoft.com/office/officeart/2008/layout/IncreasingCircleProcess"/>
    <dgm:cxn modelId="{F29A305A-BC06-4813-8FEE-465B8C39BE86}" type="presParOf" srcId="{C2E84E91-1E61-4085-A146-FD7162E54897}" destId="{8465D2F8-FF1A-4C14-B758-E76BFF3B0994}" srcOrd="3" destOrd="0" presId="urn:microsoft.com/office/officeart/2008/layout/IncreasingCircleProcess"/>
  </dgm:cxnLst>
  <dgm:bg>
    <a:effectLst>
      <a:glow rad="139700">
        <a:schemeClr val="accent1">
          <a:satMod val="175000"/>
          <a:alpha val="40000"/>
        </a:schemeClr>
      </a:glo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E4D3E3-4344-40E2-984B-7DCD60FA549E}" type="doc">
      <dgm:prSet loTypeId="urn:microsoft.com/office/officeart/2011/layout/CircleProcess" loCatId="process" qsTypeId="urn:microsoft.com/office/officeart/2005/8/quickstyle/simple1" qsCatId="simple" csTypeId="urn:microsoft.com/office/officeart/2005/8/colors/accent2_2" csCatId="accent2" phldr="1"/>
      <dgm:spPr/>
      <dgm:t>
        <a:bodyPr/>
        <a:lstStyle/>
        <a:p>
          <a:endParaRPr lang="en-IN"/>
        </a:p>
      </dgm:t>
    </dgm:pt>
    <dgm:pt modelId="{FE626B04-502D-4BEC-974C-3183EFCB5986}">
      <dgm:prSet phldrT="[Text]" custT="1"/>
      <dgm:spPr/>
      <dgm:t>
        <a:bodyPr/>
        <a:lstStyle/>
        <a:p>
          <a:r>
            <a:rPr lang="en-IN" sz="1600" dirty="0">
              <a:latin typeface="Times New Roman" panose="02020603050405020304" pitchFamily="18" charset="0"/>
              <a:cs typeface="Times New Roman" panose="02020603050405020304" pitchFamily="18" charset="0"/>
            </a:rPr>
            <a:t>Creating a new table named  Report_2</a:t>
          </a:r>
        </a:p>
      </dgm:t>
    </dgm:pt>
    <dgm:pt modelId="{2BBB86C9-B77A-4753-8ED0-2F1E51107EFA}" type="parTrans" cxnId="{5D50A03E-B92F-4444-80A4-A92AF376F21B}">
      <dgm:prSet/>
      <dgm:spPr/>
      <dgm:t>
        <a:bodyPr/>
        <a:lstStyle/>
        <a:p>
          <a:endParaRPr lang="en-IN"/>
        </a:p>
      </dgm:t>
    </dgm:pt>
    <dgm:pt modelId="{BBB9547A-1499-4A94-9416-CE6D6B3EE827}" type="sibTrans" cxnId="{5D50A03E-B92F-4444-80A4-A92AF376F21B}">
      <dgm:prSet/>
      <dgm:spPr/>
      <dgm:t>
        <a:bodyPr/>
        <a:lstStyle/>
        <a:p>
          <a:endParaRPr lang="en-IN"/>
        </a:p>
      </dgm:t>
    </dgm:pt>
    <dgm:pt modelId="{F922224E-FE1B-420F-9079-73FBC2EA3A8E}">
      <dgm:prSet phldrT="[Text]" custT="1"/>
      <dgm:spPr/>
      <dgm:t>
        <a:bodyPr/>
        <a:lstStyle/>
        <a:p>
          <a:r>
            <a:rPr lang="en-IN" sz="1200" dirty="0">
              <a:latin typeface="Times New Roman" panose="02020603050405020304" pitchFamily="18" charset="0"/>
              <a:cs typeface="Times New Roman" panose="02020603050405020304" pitchFamily="18" charset="0"/>
            </a:rPr>
            <a:t>Getting no. of invoices and quantities sold on a specific date  </a:t>
          </a:r>
        </a:p>
      </dgm:t>
    </dgm:pt>
    <dgm:pt modelId="{0692A653-7954-48F8-90F3-81EB7B6A24E8}" type="parTrans" cxnId="{B1CD2872-43C7-4FAC-8133-F9657F9F9227}">
      <dgm:prSet/>
      <dgm:spPr/>
      <dgm:t>
        <a:bodyPr/>
        <a:lstStyle/>
        <a:p>
          <a:endParaRPr lang="en-IN"/>
        </a:p>
      </dgm:t>
    </dgm:pt>
    <dgm:pt modelId="{B746CC61-4AD2-4256-82DC-A96D45B012AC}" type="sibTrans" cxnId="{B1CD2872-43C7-4FAC-8133-F9657F9F9227}">
      <dgm:prSet/>
      <dgm:spPr/>
      <dgm:t>
        <a:bodyPr/>
        <a:lstStyle/>
        <a:p>
          <a:endParaRPr lang="en-IN"/>
        </a:p>
      </dgm:t>
    </dgm:pt>
    <dgm:pt modelId="{D0CE48F4-09AE-4662-B88D-C44CD3A9F4A5}">
      <dgm:prSet phldrT="[Text]" custT="1"/>
      <dgm:spPr/>
      <dgm:t>
        <a:bodyPr/>
        <a:lstStyle/>
        <a:p>
          <a:r>
            <a:rPr lang="en-IN" sz="1400" dirty="0">
              <a:latin typeface="Times New Roman" panose="02020603050405020304" pitchFamily="18" charset="0"/>
              <a:cs typeface="Times New Roman" panose="02020603050405020304" pitchFamily="18" charset="0"/>
            </a:rPr>
            <a:t>Linking all the given table  by common headers</a:t>
          </a:r>
        </a:p>
      </dgm:t>
    </dgm:pt>
    <dgm:pt modelId="{EAC76E9D-F4CD-4CD6-8C05-9809A5524CEA}" type="parTrans" cxnId="{0D4F445A-D51B-4BAC-99FE-4D3BA44C54D5}">
      <dgm:prSet/>
      <dgm:spPr/>
      <dgm:t>
        <a:bodyPr/>
        <a:lstStyle/>
        <a:p>
          <a:endParaRPr lang="en-IN"/>
        </a:p>
      </dgm:t>
    </dgm:pt>
    <dgm:pt modelId="{15DF2AC3-9DDD-496A-8BD7-2759D5D23140}" type="sibTrans" cxnId="{0D4F445A-D51B-4BAC-99FE-4D3BA44C54D5}">
      <dgm:prSet/>
      <dgm:spPr/>
      <dgm:t>
        <a:bodyPr/>
        <a:lstStyle/>
        <a:p>
          <a:endParaRPr lang="en-IN"/>
        </a:p>
      </dgm:t>
    </dgm:pt>
    <dgm:pt modelId="{FBA649FE-A221-49DE-A779-4919794279D6}">
      <dgm:prSet phldrT="[Text]" custT="1"/>
      <dgm:spPr/>
      <dgm:t>
        <a:bodyPr/>
        <a:lstStyle/>
        <a:p>
          <a:r>
            <a:rPr lang="en-IN" sz="1200" dirty="0">
              <a:latin typeface="Times New Roman" panose="02020603050405020304" pitchFamily="18" charset="0"/>
              <a:cs typeface="Times New Roman" panose="02020603050405020304" pitchFamily="18" charset="0"/>
            </a:rPr>
            <a:t>Group them by date as we required sum of data on a specific date</a:t>
          </a:r>
        </a:p>
      </dgm:t>
    </dgm:pt>
    <dgm:pt modelId="{893EACCF-BA20-417E-96D1-23C1A3045893}" type="parTrans" cxnId="{F70BEC02-496B-4842-B4F0-58869D7EA63A}">
      <dgm:prSet/>
      <dgm:spPr/>
      <dgm:t>
        <a:bodyPr/>
        <a:lstStyle/>
        <a:p>
          <a:endParaRPr lang="en-IN"/>
        </a:p>
      </dgm:t>
    </dgm:pt>
    <dgm:pt modelId="{19C8B7FF-5745-4B7A-AC61-5D0B8725CED4}" type="sibTrans" cxnId="{F70BEC02-496B-4842-B4F0-58869D7EA63A}">
      <dgm:prSet/>
      <dgm:spPr/>
      <dgm:t>
        <a:bodyPr/>
        <a:lstStyle/>
        <a:p>
          <a:endParaRPr lang="en-IN"/>
        </a:p>
      </dgm:t>
    </dgm:pt>
    <dgm:pt modelId="{5C528E57-068E-43D2-BBB3-BB1BABE93559}" type="pres">
      <dgm:prSet presAssocID="{54E4D3E3-4344-40E2-984B-7DCD60FA549E}" presName="Name0" presStyleCnt="0">
        <dgm:presLayoutVars>
          <dgm:chMax val="11"/>
          <dgm:chPref val="11"/>
          <dgm:dir/>
          <dgm:resizeHandles/>
        </dgm:presLayoutVars>
      </dgm:prSet>
      <dgm:spPr/>
    </dgm:pt>
    <dgm:pt modelId="{434BBD99-5B65-4643-9A9C-6DF8016C07AD}" type="pres">
      <dgm:prSet presAssocID="{FBA649FE-A221-49DE-A779-4919794279D6}" presName="Accent4" presStyleCnt="0"/>
      <dgm:spPr/>
    </dgm:pt>
    <dgm:pt modelId="{44F19587-D293-4B4A-A9A6-493EAB81E728}" type="pres">
      <dgm:prSet presAssocID="{FBA649FE-A221-49DE-A779-4919794279D6}" presName="Accent" presStyleLbl="node1" presStyleIdx="0" presStyleCnt="4"/>
      <dgm:spPr/>
    </dgm:pt>
    <dgm:pt modelId="{AE0F1454-18FE-412B-876C-7C269414C90F}" type="pres">
      <dgm:prSet presAssocID="{FBA649FE-A221-49DE-A779-4919794279D6}" presName="ParentBackground4" presStyleCnt="0"/>
      <dgm:spPr/>
    </dgm:pt>
    <dgm:pt modelId="{D5C9E2F6-2F52-41C0-8F50-CB7FA0B1369E}" type="pres">
      <dgm:prSet presAssocID="{FBA649FE-A221-49DE-A779-4919794279D6}" presName="ParentBackground" presStyleLbl="fgAcc1" presStyleIdx="0" presStyleCnt="4"/>
      <dgm:spPr/>
    </dgm:pt>
    <dgm:pt modelId="{53CE7BF6-B200-49EC-9509-23BCCFFE4054}" type="pres">
      <dgm:prSet presAssocID="{FBA649FE-A221-49DE-A779-4919794279D6}" presName="Parent4" presStyleLbl="revTx" presStyleIdx="0" presStyleCnt="0">
        <dgm:presLayoutVars>
          <dgm:chMax val="1"/>
          <dgm:chPref val="1"/>
          <dgm:bulletEnabled val="1"/>
        </dgm:presLayoutVars>
      </dgm:prSet>
      <dgm:spPr/>
    </dgm:pt>
    <dgm:pt modelId="{613814EA-DD04-4B18-B1C8-85BC6E4A7DA8}" type="pres">
      <dgm:prSet presAssocID="{D0CE48F4-09AE-4662-B88D-C44CD3A9F4A5}" presName="Accent3" presStyleCnt="0"/>
      <dgm:spPr/>
    </dgm:pt>
    <dgm:pt modelId="{08CC751D-0832-4C54-BA84-57B85589B691}" type="pres">
      <dgm:prSet presAssocID="{D0CE48F4-09AE-4662-B88D-C44CD3A9F4A5}" presName="Accent" presStyleLbl="node1" presStyleIdx="1" presStyleCnt="4"/>
      <dgm:spPr/>
    </dgm:pt>
    <dgm:pt modelId="{97741137-4275-4F9A-A2FB-A62652D604A5}" type="pres">
      <dgm:prSet presAssocID="{D0CE48F4-09AE-4662-B88D-C44CD3A9F4A5}" presName="ParentBackground3" presStyleCnt="0"/>
      <dgm:spPr/>
    </dgm:pt>
    <dgm:pt modelId="{29FE6E47-13A8-4A3E-9CCC-6670F6A4B397}" type="pres">
      <dgm:prSet presAssocID="{D0CE48F4-09AE-4662-B88D-C44CD3A9F4A5}" presName="ParentBackground" presStyleLbl="fgAcc1" presStyleIdx="1" presStyleCnt="4"/>
      <dgm:spPr/>
    </dgm:pt>
    <dgm:pt modelId="{3080EDBF-E6C0-463B-931D-1BB99A20D8D6}" type="pres">
      <dgm:prSet presAssocID="{D0CE48F4-09AE-4662-B88D-C44CD3A9F4A5}" presName="Parent3" presStyleLbl="revTx" presStyleIdx="0" presStyleCnt="0">
        <dgm:presLayoutVars>
          <dgm:chMax val="1"/>
          <dgm:chPref val="1"/>
          <dgm:bulletEnabled val="1"/>
        </dgm:presLayoutVars>
      </dgm:prSet>
      <dgm:spPr/>
    </dgm:pt>
    <dgm:pt modelId="{55A84433-3015-4CCA-8CC7-6F1645E348AA}" type="pres">
      <dgm:prSet presAssocID="{F922224E-FE1B-420F-9079-73FBC2EA3A8E}" presName="Accent2" presStyleCnt="0"/>
      <dgm:spPr/>
    </dgm:pt>
    <dgm:pt modelId="{92BF95F5-5C2F-4B77-BE0B-D60614810367}" type="pres">
      <dgm:prSet presAssocID="{F922224E-FE1B-420F-9079-73FBC2EA3A8E}" presName="Accent" presStyleLbl="node1" presStyleIdx="2" presStyleCnt="4"/>
      <dgm:spPr/>
    </dgm:pt>
    <dgm:pt modelId="{53DA30F5-14D9-42AA-90A4-BADFFD2639E1}" type="pres">
      <dgm:prSet presAssocID="{F922224E-FE1B-420F-9079-73FBC2EA3A8E}" presName="ParentBackground2" presStyleCnt="0"/>
      <dgm:spPr/>
    </dgm:pt>
    <dgm:pt modelId="{CFBDE4CA-A99F-4AC3-9E5B-826FCAB79AB6}" type="pres">
      <dgm:prSet presAssocID="{F922224E-FE1B-420F-9079-73FBC2EA3A8E}" presName="ParentBackground" presStyleLbl="fgAcc1" presStyleIdx="2" presStyleCnt="4"/>
      <dgm:spPr/>
    </dgm:pt>
    <dgm:pt modelId="{1E2967E0-2842-4437-8AF1-1289A820F2E8}" type="pres">
      <dgm:prSet presAssocID="{F922224E-FE1B-420F-9079-73FBC2EA3A8E}" presName="Parent2" presStyleLbl="revTx" presStyleIdx="0" presStyleCnt="0">
        <dgm:presLayoutVars>
          <dgm:chMax val="1"/>
          <dgm:chPref val="1"/>
          <dgm:bulletEnabled val="1"/>
        </dgm:presLayoutVars>
      </dgm:prSet>
      <dgm:spPr/>
    </dgm:pt>
    <dgm:pt modelId="{FC2584DB-4C0E-48FD-8816-83D658A19E99}" type="pres">
      <dgm:prSet presAssocID="{FE626B04-502D-4BEC-974C-3183EFCB5986}" presName="Accent1" presStyleCnt="0"/>
      <dgm:spPr/>
    </dgm:pt>
    <dgm:pt modelId="{0D4806D4-F337-4507-A0AD-F82DE9AAB090}" type="pres">
      <dgm:prSet presAssocID="{FE626B04-502D-4BEC-974C-3183EFCB5986}" presName="Accent" presStyleLbl="node1" presStyleIdx="3" presStyleCnt="4"/>
      <dgm:spPr/>
    </dgm:pt>
    <dgm:pt modelId="{9097DF48-64C8-4E6B-807F-175651FD1979}" type="pres">
      <dgm:prSet presAssocID="{FE626B04-502D-4BEC-974C-3183EFCB5986}" presName="ParentBackground1" presStyleCnt="0"/>
      <dgm:spPr/>
    </dgm:pt>
    <dgm:pt modelId="{7602930E-C26B-4638-AB42-1E01E693884F}" type="pres">
      <dgm:prSet presAssocID="{FE626B04-502D-4BEC-974C-3183EFCB5986}" presName="ParentBackground" presStyleLbl="fgAcc1" presStyleIdx="3" presStyleCnt="4"/>
      <dgm:spPr/>
    </dgm:pt>
    <dgm:pt modelId="{9795EA75-1B82-44FB-8D2E-FB3A09A42690}" type="pres">
      <dgm:prSet presAssocID="{FE626B04-502D-4BEC-974C-3183EFCB5986}" presName="Parent1" presStyleLbl="revTx" presStyleIdx="0" presStyleCnt="0">
        <dgm:presLayoutVars>
          <dgm:chMax val="1"/>
          <dgm:chPref val="1"/>
          <dgm:bulletEnabled val="1"/>
        </dgm:presLayoutVars>
      </dgm:prSet>
      <dgm:spPr/>
    </dgm:pt>
  </dgm:ptLst>
  <dgm:cxnLst>
    <dgm:cxn modelId="{F70BEC02-496B-4842-B4F0-58869D7EA63A}" srcId="{54E4D3E3-4344-40E2-984B-7DCD60FA549E}" destId="{FBA649FE-A221-49DE-A779-4919794279D6}" srcOrd="3" destOrd="0" parTransId="{893EACCF-BA20-417E-96D1-23C1A3045893}" sibTransId="{19C8B7FF-5745-4B7A-AC61-5D0B8725CED4}"/>
    <dgm:cxn modelId="{4C24151D-CF39-489D-9A35-F2E33227EC60}" type="presOf" srcId="{D0CE48F4-09AE-4662-B88D-C44CD3A9F4A5}" destId="{3080EDBF-E6C0-463B-931D-1BB99A20D8D6}" srcOrd="1" destOrd="0" presId="urn:microsoft.com/office/officeart/2011/layout/CircleProcess"/>
    <dgm:cxn modelId="{4FF22B2F-5DF5-4EA0-82EB-3F36FDD27F90}" type="presOf" srcId="{F922224E-FE1B-420F-9079-73FBC2EA3A8E}" destId="{CFBDE4CA-A99F-4AC3-9E5B-826FCAB79AB6}" srcOrd="0" destOrd="0" presId="urn:microsoft.com/office/officeart/2011/layout/CircleProcess"/>
    <dgm:cxn modelId="{5D50A03E-B92F-4444-80A4-A92AF376F21B}" srcId="{54E4D3E3-4344-40E2-984B-7DCD60FA549E}" destId="{FE626B04-502D-4BEC-974C-3183EFCB5986}" srcOrd="0" destOrd="0" parTransId="{2BBB86C9-B77A-4753-8ED0-2F1E51107EFA}" sibTransId="{BBB9547A-1499-4A94-9416-CE6D6B3EE827}"/>
    <dgm:cxn modelId="{ACF9AE64-46C3-4624-B361-E7631CF9C9D9}" type="presOf" srcId="{F922224E-FE1B-420F-9079-73FBC2EA3A8E}" destId="{1E2967E0-2842-4437-8AF1-1289A820F2E8}" srcOrd="1" destOrd="0" presId="urn:microsoft.com/office/officeart/2011/layout/CircleProcess"/>
    <dgm:cxn modelId="{03134A6B-5A9C-4ACA-B090-FC51DD7F7A00}" type="presOf" srcId="{FE626B04-502D-4BEC-974C-3183EFCB5986}" destId="{9795EA75-1B82-44FB-8D2E-FB3A09A42690}" srcOrd="1" destOrd="0" presId="urn:microsoft.com/office/officeart/2011/layout/CircleProcess"/>
    <dgm:cxn modelId="{B1CD2872-43C7-4FAC-8133-F9657F9F9227}" srcId="{54E4D3E3-4344-40E2-984B-7DCD60FA549E}" destId="{F922224E-FE1B-420F-9079-73FBC2EA3A8E}" srcOrd="1" destOrd="0" parTransId="{0692A653-7954-48F8-90F3-81EB7B6A24E8}" sibTransId="{B746CC61-4AD2-4256-82DC-A96D45B012AC}"/>
    <dgm:cxn modelId="{0D4F445A-D51B-4BAC-99FE-4D3BA44C54D5}" srcId="{54E4D3E3-4344-40E2-984B-7DCD60FA549E}" destId="{D0CE48F4-09AE-4662-B88D-C44CD3A9F4A5}" srcOrd="2" destOrd="0" parTransId="{EAC76E9D-F4CD-4CD6-8C05-9809A5524CEA}" sibTransId="{15DF2AC3-9DDD-496A-8BD7-2759D5D23140}"/>
    <dgm:cxn modelId="{32045B9A-31F4-4BB9-A99D-B338504BD841}" type="presOf" srcId="{54E4D3E3-4344-40E2-984B-7DCD60FA549E}" destId="{5C528E57-068E-43D2-BBB3-BB1BABE93559}" srcOrd="0" destOrd="0" presId="urn:microsoft.com/office/officeart/2011/layout/CircleProcess"/>
    <dgm:cxn modelId="{5087A69B-03DB-47FB-AAA1-0C9D53875215}" type="presOf" srcId="{FBA649FE-A221-49DE-A779-4919794279D6}" destId="{53CE7BF6-B200-49EC-9509-23BCCFFE4054}" srcOrd="1" destOrd="0" presId="urn:microsoft.com/office/officeart/2011/layout/CircleProcess"/>
    <dgm:cxn modelId="{B72868A8-8220-4570-BF09-739C312B4097}" type="presOf" srcId="{FE626B04-502D-4BEC-974C-3183EFCB5986}" destId="{7602930E-C26B-4638-AB42-1E01E693884F}" srcOrd="0" destOrd="0" presId="urn:microsoft.com/office/officeart/2011/layout/CircleProcess"/>
    <dgm:cxn modelId="{EF4BA6E5-FF5F-4F7A-B111-703C83223285}" type="presOf" srcId="{D0CE48F4-09AE-4662-B88D-C44CD3A9F4A5}" destId="{29FE6E47-13A8-4A3E-9CCC-6670F6A4B397}" srcOrd="0" destOrd="0" presId="urn:microsoft.com/office/officeart/2011/layout/CircleProcess"/>
    <dgm:cxn modelId="{85F467FC-A38D-4E72-B555-EB30120AB57D}" type="presOf" srcId="{FBA649FE-A221-49DE-A779-4919794279D6}" destId="{D5C9E2F6-2F52-41C0-8F50-CB7FA0B1369E}" srcOrd="0" destOrd="0" presId="urn:microsoft.com/office/officeart/2011/layout/CircleProcess"/>
    <dgm:cxn modelId="{8097B4D8-D0C6-4746-B2F8-4E69024E40FC}" type="presParOf" srcId="{5C528E57-068E-43D2-BBB3-BB1BABE93559}" destId="{434BBD99-5B65-4643-9A9C-6DF8016C07AD}" srcOrd="0" destOrd="0" presId="urn:microsoft.com/office/officeart/2011/layout/CircleProcess"/>
    <dgm:cxn modelId="{C2EC7F29-1D81-4BD0-A89F-ECA18FC6F280}" type="presParOf" srcId="{434BBD99-5B65-4643-9A9C-6DF8016C07AD}" destId="{44F19587-D293-4B4A-A9A6-493EAB81E728}" srcOrd="0" destOrd="0" presId="urn:microsoft.com/office/officeart/2011/layout/CircleProcess"/>
    <dgm:cxn modelId="{0DAA153C-FD1B-41A2-AB83-FD1F32E1A9FD}" type="presParOf" srcId="{5C528E57-068E-43D2-BBB3-BB1BABE93559}" destId="{AE0F1454-18FE-412B-876C-7C269414C90F}" srcOrd="1" destOrd="0" presId="urn:microsoft.com/office/officeart/2011/layout/CircleProcess"/>
    <dgm:cxn modelId="{3EE45E62-2DD1-4DBA-B633-56D85AA2A65F}" type="presParOf" srcId="{AE0F1454-18FE-412B-876C-7C269414C90F}" destId="{D5C9E2F6-2F52-41C0-8F50-CB7FA0B1369E}" srcOrd="0" destOrd="0" presId="urn:microsoft.com/office/officeart/2011/layout/CircleProcess"/>
    <dgm:cxn modelId="{6D494BF2-644B-4BCF-8695-06E66B9E08DB}" type="presParOf" srcId="{5C528E57-068E-43D2-BBB3-BB1BABE93559}" destId="{53CE7BF6-B200-49EC-9509-23BCCFFE4054}" srcOrd="2" destOrd="0" presId="urn:microsoft.com/office/officeart/2011/layout/CircleProcess"/>
    <dgm:cxn modelId="{3A842518-F659-4C04-97E6-C49C21D2E777}" type="presParOf" srcId="{5C528E57-068E-43D2-BBB3-BB1BABE93559}" destId="{613814EA-DD04-4B18-B1C8-85BC6E4A7DA8}" srcOrd="3" destOrd="0" presId="urn:microsoft.com/office/officeart/2011/layout/CircleProcess"/>
    <dgm:cxn modelId="{5295C757-18AC-485E-A87D-6BCF8C6626A0}" type="presParOf" srcId="{613814EA-DD04-4B18-B1C8-85BC6E4A7DA8}" destId="{08CC751D-0832-4C54-BA84-57B85589B691}" srcOrd="0" destOrd="0" presId="urn:microsoft.com/office/officeart/2011/layout/CircleProcess"/>
    <dgm:cxn modelId="{FFF1ECEC-73F3-4BCB-94A8-8374CAD7B8CD}" type="presParOf" srcId="{5C528E57-068E-43D2-BBB3-BB1BABE93559}" destId="{97741137-4275-4F9A-A2FB-A62652D604A5}" srcOrd="4" destOrd="0" presId="urn:microsoft.com/office/officeart/2011/layout/CircleProcess"/>
    <dgm:cxn modelId="{3C5DCEC1-1C7D-464D-86F8-6F7E09721F2A}" type="presParOf" srcId="{97741137-4275-4F9A-A2FB-A62652D604A5}" destId="{29FE6E47-13A8-4A3E-9CCC-6670F6A4B397}" srcOrd="0" destOrd="0" presId="urn:microsoft.com/office/officeart/2011/layout/CircleProcess"/>
    <dgm:cxn modelId="{5B7DE4C6-4C9C-410B-B5DE-1219C285D90A}" type="presParOf" srcId="{5C528E57-068E-43D2-BBB3-BB1BABE93559}" destId="{3080EDBF-E6C0-463B-931D-1BB99A20D8D6}" srcOrd="5" destOrd="0" presId="urn:microsoft.com/office/officeart/2011/layout/CircleProcess"/>
    <dgm:cxn modelId="{0032C563-7B5F-4BA5-9F34-76C702E294A7}" type="presParOf" srcId="{5C528E57-068E-43D2-BBB3-BB1BABE93559}" destId="{55A84433-3015-4CCA-8CC7-6F1645E348AA}" srcOrd="6" destOrd="0" presId="urn:microsoft.com/office/officeart/2011/layout/CircleProcess"/>
    <dgm:cxn modelId="{04E43601-99ED-460B-90C7-1182DD06F592}" type="presParOf" srcId="{55A84433-3015-4CCA-8CC7-6F1645E348AA}" destId="{92BF95F5-5C2F-4B77-BE0B-D60614810367}" srcOrd="0" destOrd="0" presId="urn:microsoft.com/office/officeart/2011/layout/CircleProcess"/>
    <dgm:cxn modelId="{C3AA2D3D-2DF4-4111-8090-29EEE0DCEC36}" type="presParOf" srcId="{5C528E57-068E-43D2-BBB3-BB1BABE93559}" destId="{53DA30F5-14D9-42AA-90A4-BADFFD2639E1}" srcOrd="7" destOrd="0" presId="urn:microsoft.com/office/officeart/2011/layout/CircleProcess"/>
    <dgm:cxn modelId="{F0A9F3CE-F201-470C-AE40-D13683B5EF30}" type="presParOf" srcId="{53DA30F5-14D9-42AA-90A4-BADFFD2639E1}" destId="{CFBDE4CA-A99F-4AC3-9E5B-826FCAB79AB6}" srcOrd="0" destOrd="0" presId="urn:microsoft.com/office/officeart/2011/layout/CircleProcess"/>
    <dgm:cxn modelId="{92D8BBFF-40ED-41E3-8791-A5A3FDEA44AC}" type="presParOf" srcId="{5C528E57-068E-43D2-BBB3-BB1BABE93559}" destId="{1E2967E0-2842-4437-8AF1-1289A820F2E8}" srcOrd="8" destOrd="0" presId="urn:microsoft.com/office/officeart/2011/layout/CircleProcess"/>
    <dgm:cxn modelId="{48BB4C48-6B66-4B80-9640-5148FE5BFEDF}" type="presParOf" srcId="{5C528E57-068E-43D2-BBB3-BB1BABE93559}" destId="{FC2584DB-4C0E-48FD-8816-83D658A19E99}" srcOrd="9" destOrd="0" presId="urn:microsoft.com/office/officeart/2011/layout/CircleProcess"/>
    <dgm:cxn modelId="{FC1B960C-7D4D-4F94-A786-B5D92B303ACD}" type="presParOf" srcId="{FC2584DB-4C0E-48FD-8816-83D658A19E99}" destId="{0D4806D4-F337-4507-A0AD-F82DE9AAB090}" srcOrd="0" destOrd="0" presId="urn:microsoft.com/office/officeart/2011/layout/CircleProcess"/>
    <dgm:cxn modelId="{7A385F74-AB4E-44CA-8F5C-740FACE2CD75}" type="presParOf" srcId="{5C528E57-068E-43D2-BBB3-BB1BABE93559}" destId="{9097DF48-64C8-4E6B-807F-175651FD1979}" srcOrd="10" destOrd="0" presId="urn:microsoft.com/office/officeart/2011/layout/CircleProcess"/>
    <dgm:cxn modelId="{B7A18EC5-0042-442C-AC05-132A6B4BDB60}" type="presParOf" srcId="{9097DF48-64C8-4E6B-807F-175651FD1979}" destId="{7602930E-C26B-4638-AB42-1E01E693884F}" srcOrd="0" destOrd="0" presId="urn:microsoft.com/office/officeart/2011/layout/CircleProcess"/>
    <dgm:cxn modelId="{FDF8E7A2-5E4A-49B2-9BC3-CE96B4C61810}" type="presParOf" srcId="{5C528E57-068E-43D2-BBB3-BB1BABE93559}" destId="{9795EA75-1B82-44FB-8D2E-FB3A09A42690}" srcOrd="11" destOrd="0" presId="urn:microsoft.com/office/officeart/2011/layout/CircleProcess"/>
  </dgm:cxnLst>
  <dgm:bg>
    <a:effectLst>
      <a:glow rad="139700">
        <a:schemeClr val="accent1">
          <a:satMod val="175000"/>
          <a:alpha val="40000"/>
        </a:schemeClr>
      </a:glo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4E4D3E3-4344-40E2-984B-7DCD60FA549E}" type="doc">
      <dgm:prSet loTypeId="urn:microsoft.com/office/officeart/2008/layout/IncreasingCircleProcess" loCatId="process" qsTypeId="urn:microsoft.com/office/officeart/2005/8/quickstyle/simple1" qsCatId="simple" csTypeId="urn:microsoft.com/office/officeart/2005/8/colors/accent2_2" csCatId="accent2" phldr="1"/>
      <dgm:spPr/>
      <dgm:t>
        <a:bodyPr/>
        <a:lstStyle/>
        <a:p>
          <a:endParaRPr lang="en-IN"/>
        </a:p>
      </dgm:t>
    </dgm:pt>
    <dgm:pt modelId="{FE626B04-502D-4BEC-974C-3183EFCB5986}">
      <dgm:prSet phldrT="[Text]" custT="1"/>
      <dgm:spPr/>
      <dgm:t>
        <a:bodyPr/>
        <a:lstStyle/>
        <a:p>
          <a:r>
            <a:rPr lang="en-IN" sz="1200" dirty="0">
              <a:latin typeface="Times New Roman" panose="02020603050405020304" pitchFamily="18" charset="0"/>
              <a:cs typeface="Times New Roman" panose="02020603050405020304" pitchFamily="18" charset="0"/>
            </a:rPr>
            <a:t>Using</a:t>
          </a:r>
          <a:r>
            <a:rPr lang="en-IN" sz="1200" baseline="0" dirty="0">
              <a:latin typeface="Times New Roman" panose="02020603050405020304" pitchFamily="18" charset="0"/>
              <a:cs typeface="Times New Roman" panose="02020603050405020304" pitchFamily="18" charset="0"/>
            </a:rPr>
            <a:t> the Report_2 to find what is required</a:t>
          </a:r>
          <a:endParaRPr lang="en-IN" sz="1200" dirty="0">
            <a:latin typeface="Times New Roman" panose="02020603050405020304" pitchFamily="18" charset="0"/>
            <a:cs typeface="Times New Roman" panose="02020603050405020304" pitchFamily="18" charset="0"/>
          </a:endParaRPr>
        </a:p>
      </dgm:t>
    </dgm:pt>
    <dgm:pt modelId="{2BBB86C9-B77A-4753-8ED0-2F1E51107EFA}" type="parTrans" cxnId="{5D50A03E-B92F-4444-80A4-A92AF376F21B}">
      <dgm:prSet/>
      <dgm:spPr/>
      <dgm:t>
        <a:bodyPr/>
        <a:lstStyle/>
        <a:p>
          <a:endParaRPr lang="en-IN"/>
        </a:p>
      </dgm:t>
    </dgm:pt>
    <dgm:pt modelId="{BBB9547A-1499-4A94-9416-CE6D6B3EE827}" type="sibTrans" cxnId="{5D50A03E-B92F-4444-80A4-A92AF376F21B}">
      <dgm:prSet/>
      <dgm:spPr/>
      <dgm:t>
        <a:bodyPr/>
        <a:lstStyle/>
        <a:p>
          <a:endParaRPr lang="en-IN"/>
        </a:p>
      </dgm:t>
    </dgm:pt>
    <dgm:pt modelId="{D0CE48F4-09AE-4662-B88D-C44CD3A9F4A5}">
      <dgm:prSet phldrT="[Text]" custT="1"/>
      <dgm:spPr/>
      <dgm:t>
        <a:bodyPr/>
        <a:lstStyle/>
        <a:p>
          <a:r>
            <a:rPr lang="en-IN" sz="1200" dirty="0">
              <a:latin typeface="Times New Roman" panose="02020603050405020304" pitchFamily="18" charset="0"/>
              <a:cs typeface="Times New Roman" panose="02020603050405020304" pitchFamily="18" charset="0"/>
            </a:rPr>
            <a:t>Finally find average sum per day</a:t>
          </a:r>
        </a:p>
      </dgm:t>
    </dgm:pt>
    <dgm:pt modelId="{EAC76E9D-F4CD-4CD6-8C05-9809A5524CEA}" type="parTrans" cxnId="{0D4F445A-D51B-4BAC-99FE-4D3BA44C54D5}">
      <dgm:prSet/>
      <dgm:spPr/>
      <dgm:t>
        <a:bodyPr/>
        <a:lstStyle/>
        <a:p>
          <a:endParaRPr lang="en-IN"/>
        </a:p>
      </dgm:t>
    </dgm:pt>
    <dgm:pt modelId="{15DF2AC3-9DDD-496A-8BD7-2759D5D23140}" type="sibTrans" cxnId="{0D4F445A-D51B-4BAC-99FE-4D3BA44C54D5}">
      <dgm:prSet/>
      <dgm:spPr/>
      <dgm:t>
        <a:bodyPr/>
        <a:lstStyle/>
        <a:p>
          <a:endParaRPr lang="en-IN"/>
        </a:p>
      </dgm:t>
    </dgm:pt>
    <dgm:pt modelId="{CED1075C-D6C0-4198-B97F-478C58B83A47}">
      <dgm:prSet phldrT="[Text]" custT="1"/>
      <dgm:spPr/>
      <dgm:t>
        <a:bodyPr/>
        <a:lstStyle/>
        <a:p>
          <a:r>
            <a:rPr lang="en-IN" sz="1200" dirty="0">
              <a:latin typeface="Times New Roman" panose="02020603050405020304" pitchFamily="18" charset="0"/>
              <a:cs typeface="Times New Roman" panose="02020603050405020304" pitchFamily="18" charset="0"/>
            </a:rPr>
            <a:t>Then create another table using the queries used in Report_2</a:t>
          </a:r>
        </a:p>
      </dgm:t>
    </dgm:pt>
    <dgm:pt modelId="{C32B38C3-2A29-428B-8064-AF4775A3FC18}" type="parTrans" cxnId="{75C41118-31CB-4578-B85D-31085ED785EA}">
      <dgm:prSet/>
      <dgm:spPr/>
      <dgm:t>
        <a:bodyPr/>
        <a:lstStyle/>
        <a:p>
          <a:endParaRPr lang="en-IN"/>
        </a:p>
      </dgm:t>
    </dgm:pt>
    <dgm:pt modelId="{012F5201-5E95-4D9D-8393-0C783B47F26F}" type="sibTrans" cxnId="{75C41118-31CB-4578-B85D-31085ED785EA}">
      <dgm:prSet/>
      <dgm:spPr/>
      <dgm:t>
        <a:bodyPr/>
        <a:lstStyle/>
        <a:p>
          <a:endParaRPr lang="en-IN"/>
        </a:p>
      </dgm:t>
    </dgm:pt>
    <dgm:pt modelId="{AA42B219-8A33-4EEF-8CCA-3C4E73404949}">
      <dgm:prSet phldrT="[Text]" custT="1"/>
      <dgm:spPr/>
      <dgm:t>
        <a:bodyPr/>
        <a:lstStyle/>
        <a:p>
          <a:r>
            <a:rPr lang="en-IN" sz="1200" dirty="0">
              <a:latin typeface="Times New Roman" panose="02020603050405020304" pitchFamily="18" charset="0"/>
              <a:cs typeface="Times New Roman" panose="02020603050405020304" pitchFamily="18" charset="0"/>
            </a:rPr>
            <a:t>Finding average quantity sold with or without discount</a:t>
          </a:r>
        </a:p>
      </dgm:t>
    </dgm:pt>
    <dgm:pt modelId="{519E1136-1142-4A78-81F7-205C1F233662}" type="parTrans" cxnId="{951C52C8-1C56-40C9-8AF8-8E8463086BFF}">
      <dgm:prSet/>
      <dgm:spPr/>
      <dgm:t>
        <a:bodyPr/>
        <a:lstStyle/>
        <a:p>
          <a:endParaRPr lang="en-IN"/>
        </a:p>
      </dgm:t>
    </dgm:pt>
    <dgm:pt modelId="{A7328B44-ADFD-430D-BB14-97D04FD03439}" type="sibTrans" cxnId="{951C52C8-1C56-40C9-8AF8-8E8463086BFF}">
      <dgm:prSet/>
      <dgm:spPr/>
      <dgm:t>
        <a:bodyPr/>
        <a:lstStyle/>
        <a:p>
          <a:endParaRPr lang="en-IN"/>
        </a:p>
      </dgm:t>
    </dgm:pt>
    <dgm:pt modelId="{3766DC2B-869C-4E6C-AC56-A7AFA9580798}" type="pres">
      <dgm:prSet presAssocID="{54E4D3E3-4344-40E2-984B-7DCD60FA549E}" presName="Name0" presStyleCnt="0">
        <dgm:presLayoutVars>
          <dgm:chMax val="7"/>
          <dgm:chPref val="7"/>
          <dgm:dir/>
          <dgm:animOne val="branch"/>
          <dgm:animLvl val="lvl"/>
        </dgm:presLayoutVars>
      </dgm:prSet>
      <dgm:spPr/>
    </dgm:pt>
    <dgm:pt modelId="{3B668B2F-1034-4B63-B934-76D9FBC69EE2}" type="pres">
      <dgm:prSet presAssocID="{FE626B04-502D-4BEC-974C-3183EFCB5986}" presName="composite" presStyleCnt="0"/>
      <dgm:spPr/>
    </dgm:pt>
    <dgm:pt modelId="{8D31AA91-EBBE-4BE3-B7E8-3CE944CE984A}" type="pres">
      <dgm:prSet presAssocID="{FE626B04-502D-4BEC-974C-3183EFCB5986}" presName="BackAccent" presStyleLbl="bgShp" presStyleIdx="0" presStyleCnt="4"/>
      <dgm:spPr/>
    </dgm:pt>
    <dgm:pt modelId="{154A78EE-20FF-4788-839E-BF11FD5039A6}" type="pres">
      <dgm:prSet presAssocID="{FE626B04-502D-4BEC-974C-3183EFCB5986}" presName="Accent" presStyleLbl="alignNode1" presStyleIdx="0" presStyleCnt="4"/>
      <dgm:spPr/>
    </dgm:pt>
    <dgm:pt modelId="{AFB26C65-A1E3-4C47-93F4-6B254E022B2B}" type="pres">
      <dgm:prSet presAssocID="{FE626B04-502D-4BEC-974C-3183EFCB5986}" presName="Child" presStyleLbl="revTx" presStyleIdx="0" presStyleCnt="4">
        <dgm:presLayoutVars>
          <dgm:chMax val="0"/>
          <dgm:chPref val="0"/>
          <dgm:bulletEnabled val="1"/>
        </dgm:presLayoutVars>
      </dgm:prSet>
      <dgm:spPr/>
    </dgm:pt>
    <dgm:pt modelId="{56EEEA6A-6088-4E71-A5CA-EDD8CE807783}" type="pres">
      <dgm:prSet presAssocID="{FE626B04-502D-4BEC-974C-3183EFCB5986}" presName="Parent" presStyleLbl="revTx" presStyleIdx="0" presStyleCnt="4">
        <dgm:presLayoutVars>
          <dgm:chMax val="1"/>
          <dgm:chPref val="1"/>
          <dgm:bulletEnabled val="1"/>
        </dgm:presLayoutVars>
      </dgm:prSet>
      <dgm:spPr/>
    </dgm:pt>
    <dgm:pt modelId="{576FF840-B731-46EB-AB6C-E37ABB28CA62}" type="pres">
      <dgm:prSet presAssocID="{BBB9547A-1499-4A94-9416-CE6D6B3EE827}" presName="sibTrans" presStyleCnt="0"/>
      <dgm:spPr/>
    </dgm:pt>
    <dgm:pt modelId="{540F8877-CF19-4C19-A592-57AC0F584CDD}" type="pres">
      <dgm:prSet presAssocID="{AA42B219-8A33-4EEF-8CCA-3C4E73404949}" presName="composite" presStyleCnt="0"/>
      <dgm:spPr/>
    </dgm:pt>
    <dgm:pt modelId="{50840833-30D5-451D-9261-D9BEB7D49D72}" type="pres">
      <dgm:prSet presAssocID="{AA42B219-8A33-4EEF-8CCA-3C4E73404949}" presName="BackAccent" presStyleLbl="bgShp" presStyleIdx="1" presStyleCnt="4"/>
      <dgm:spPr/>
    </dgm:pt>
    <dgm:pt modelId="{0F96ACEC-1619-4EED-81DC-130280438329}" type="pres">
      <dgm:prSet presAssocID="{AA42B219-8A33-4EEF-8CCA-3C4E73404949}" presName="Accent" presStyleLbl="alignNode1" presStyleIdx="1" presStyleCnt="4"/>
      <dgm:spPr/>
    </dgm:pt>
    <dgm:pt modelId="{15865876-7E66-4FBB-80BD-FC082221C59E}" type="pres">
      <dgm:prSet presAssocID="{AA42B219-8A33-4EEF-8CCA-3C4E73404949}" presName="Child" presStyleLbl="revTx" presStyleIdx="0" presStyleCnt="4">
        <dgm:presLayoutVars>
          <dgm:chMax val="0"/>
          <dgm:chPref val="0"/>
          <dgm:bulletEnabled val="1"/>
        </dgm:presLayoutVars>
      </dgm:prSet>
      <dgm:spPr/>
    </dgm:pt>
    <dgm:pt modelId="{4EF5A37A-3798-4A07-8119-67535C2971E9}" type="pres">
      <dgm:prSet presAssocID="{AA42B219-8A33-4EEF-8CCA-3C4E73404949}" presName="Parent" presStyleLbl="revTx" presStyleIdx="1" presStyleCnt="4">
        <dgm:presLayoutVars>
          <dgm:chMax val="1"/>
          <dgm:chPref val="1"/>
          <dgm:bulletEnabled val="1"/>
        </dgm:presLayoutVars>
      </dgm:prSet>
      <dgm:spPr/>
    </dgm:pt>
    <dgm:pt modelId="{B7545BCF-E47D-44E4-9BA0-D8CAEE2E46BF}" type="pres">
      <dgm:prSet presAssocID="{A7328B44-ADFD-430D-BB14-97D04FD03439}" presName="sibTrans" presStyleCnt="0"/>
      <dgm:spPr/>
    </dgm:pt>
    <dgm:pt modelId="{1C039168-F72A-4FFE-B8CB-208B69ABF1FE}" type="pres">
      <dgm:prSet presAssocID="{CED1075C-D6C0-4198-B97F-478C58B83A47}" presName="composite" presStyleCnt="0"/>
      <dgm:spPr/>
    </dgm:pt>
    <dgm:pt modelId="{77810DF8-07D9-4160-936B-5974F710BABE}" type="pres">
      <dgm:prSet presAssocID="{CED1075C-D6C0-4198-B97F-478C58B83A47}" presName="BackAccent" presStyleLbl="bgShp" presStyleIdx="2" presStyleCnt="4"/>
      <dgm:spPr/>
    </dgm:pt>
    <dgm:pt modelId="{C188CB22-7C68-420C-8AF7-4BCD61267A73}" type="pres">
      <dgm:prSet presAssocID="{CED1075C-D6C0-4198-B97F-478C58B83A47}" presName="Accent" presStyleLbl="alignNode1" presStyleIdx="2" presStyleCnt="4"/>
      <dgm:spPr/>
    </dgm:pt>
    <dgm:pt modelId="{79996FFE-A0D0-4836-8653-1C93CA71DB7B}" type="pres">
      <dgm:prSet presAssocID="{CED1075C-D6C0-4198-B97F-478C58B83A47}" presName="Child" presStyleLbl="revTx" presStyleIdx="1" presStyleCnt="4">
        <dgm:presLayoutVars>
          <dgm:chMax val="0"/>
          <dgm:chPref val="0"/>
          <dgm:bulletEnabled val="1"/>
        </dgm:presLayoutVars>
      </dgm:prSet>
      <dgm:spPr/>
    </dgm:pt>
    <dgm:pt modelId="{913F2045-215F-4294-8B0D-9A3A75807414}" type="pres">
      <dgm:prSet presAssocID="{CED1075C-D6C0-4198-B97F-478C58B83A47}" presName="Parent" presStyleLbl="revTx" presStyleIdx="2" presStyleCnt="4">
        <dgm:presLayoutVars>
          <dgm:chMax val="1"/>
          <dgm:chPref val="1"/>
          <dgm:bulletEnabled val="1"/>
        </dgm:presLayoutVars>
      </dgm:prSet>
      <dgm:spPr/>
    </dgm:pt>
    <dgm:pt modelId="{CEBA5179-C5F4-480E-8686-2832179A494F}" type="pres">
      <dgm:prSet presAssocID="{012F5201-5E95-4D9D-8393-0C783B47F26F}" presName="sibTrans" presStyleCnt="0"/>
      <dgm:spPr/>
    </dgm:pt>
    <dgm:pt modelId="{3294D630-7EE3-41C1-97AF-7D4C83758A3C}" type="pres">
      <dgm:prSet presAssocID="{D0CE48F4-09AE-4662-B88D-C44CD3A9F4A5}" presName="composite" presStyleCnt="0"/>
      <dgm:spPr/>
    </dgm:pt>
    <dgm:pt modelId="{E19BDD6F-FA63-4DDC-9974-CA4CD9842251}" type="pres">
      <dgm:prSet presAssocID="{D0CE48F4-09AE-4662-B88D-C44CD3A9F4A5}" presName="BackAccent" presStyleLbl="bgShp" presStyleIdx="3" presStyleCnt="4"/>
      <dgm:spPr/>
    </dgm:pt>
    <dgm:pt modelId="{3716F8F6-90C2-4618-8767-D43DD5BD8E58}" type="pres">
      <dgm:prSet presAssocID="{D0CE48F4-09AE-4662-B88D-C44CD3A9F4A5}" presName="Accent" presStyleLbl="alignNode1" presStyleIdx="3" presStyleCnt="4"/>
      <dgm:spPr/>
    </dgm:pt>
    <dgm:pt modelId="{C3519B01-51E4-42C4-9828-B0B804E2A6BB}" type="pres">
      <dgm:prSet presAssocID="{D0CE48F4-09AE-4662-B88D-C44CD3A9F4A5}" presName="Child" presStyleLbl="revTx" presStyleIdx="2" presStyleCnt="4">
        <dgm:presLayoutVars>
          <dgm:chMax val="0"/>
          <dgm:chPref val="0"/>
          <dgm:bulletEnabled val="1"/>
        </dgm:presLayoutVars>
      </dgm:prSet>
      <dgm:spPr/>
    </dgm:pt>
    <dgm:pt modelId="{1CE806F9-9DBB-4946-9F38-2DA00B6B4701}" type="pres">
      <dgm:prSet presAssocID="{D0CE48F4-09AE-4662-B88D-C44CD3A9F4A5}" presName="Parent" presStyleLbl="revTx" presStyleIdx="3" presStyleCnt="4">
        <dgm:presLayoutVars>
          <dgm:chMax val="1"/>
          <dgm:chPref val="1"/>
          <dgm:bulletEnabled val="1"/>
        </dgm:presLayoutVars>
      </dgm:prSet>
      <dgm:spPr/>
    </dgm:pt>
  </dgm:ptLst>
  <dgm:cxnLst>
    <dgm:cxn modelId="{75C41118-31CB-4578-B85D-31085ED785EA}" srcId="{54E4D3E3-4344-40E2-984B-7DCD60FA549E}" destId="{CED1075C-D6C0-4198-B97F-478C58B83A47}" srcOrd="2" destOrd="0" parTransId="{C32B38C3-2A29-428B-8064-AF4775A3FC18}" sibTransId="{012F5201-5E95-4D9D-8393-0C783B47F26F}"/>
    <dgm:cxn modelId="{31815519-97A4-4712-82C8-A7C1F5C0C1E2}" type="presOf" srcId="{AA42B219-8A33-4EEF-8CCA-3C4E73404949}" destId="{4EF5A37A-3798-4A07-8119-67535C2971E9}" srcOrd="0" destOrd="0" presId="urn:microsoft.com/office/officeart/2008/layout/IncreasingCircleProcess"/>
    <dgm:cxn modelId="{B2854B27-0721-42C6-B2A5-5FD2BE732688}" type="presOf" srcId="{CED1075C-D6C0-4198-B97F-478C58B83A47}" destId="{913F2045-215F-4294-8B0D-9A3A75807414}" srcOrd="0" destOrd="0" presId="urn:microsoft.com/office/officeart/2008/layout/IncreasingCircleProcess"/>
    <dgm:cxn modelId="{5D50A03E-B92F-4444-80A4-A92AF376F21B}" srcId="{54E4D3E3-4344-40E2-984B-7DCD60FA549E}" destId="{FE626B04-502D-4BEC-974C-3183EFCB5986}" srcOrd="0" destOrd="0" parTransId="{2BBB86C9-B77A-4753-8ED0-2F1E51107EFA}" sibTransId="{BBB9547A-1499-4A94-9416-CE6D6B3EE827}"/>
    <dgm:cxn modelId="{51D78440-DF3E-4658-B50F-579DD82F680B}" type="presOf" srcId="{FE626B04-502D-4BEC-974C-3183EFCB5986}" destId="{56EEEA6A-6088-4E71-A5CA-EDD8CE807783}" srcOrd="0" destOrd="0" presId="urn:microsoft.com/office/officeart/2008/layout/IncreasingCircleProcess"/>
    <dgm:cxn modelId="{EED46B4C-C3AE-410F-AA65-70204A32C256}" type="presOf" srcId="{D0CE48F4-09AE-4662-B88D-C44CD3A9F4A5}" destId="{1CE806F9-9DBB-4946-9F38-2DA00B6B4701}" srcOrd="0" destOrd="0" presId="urn:microsoft.com/office/officeart/2008/layout/IncreasingCircleProcess"/>
    <dgm:cxn modelId="{0D4F445A-D51B-4BAC-99FE-4D3BA44C54D5}" srcId="{54E4D3E3-4344-40E2-984B-7DCD60FA549E}" destId="{D0CE48F4-09AE-4662-B88D-C44CD3A9F4A5}" srcOrd="3" destOrd="0" parTransId="{EAC76E9D-F4CD-4CD6-8C05-9809A5524CEA}" sibTransId="{15DF2AC3-9DDD-496A-8BD7-2759D5D23140}"/>
    <dgm:cxn modelId="{B858A797-6CF4-4AB5-9262-C2B77B979E7D}" type="presOf" srcId="{54E4D3E3-4344-40E2-984B-7DCD60FA549E}" destId="{3766DC2B-869C-4E6C-AC56-A7AFA9580798}" srcOrd="0" destOrd="0" presId="urn:microsoft.com/office/officeart/2008/layout/IncreasingCircleProcess"/>
    <dgm:cxn modelId="{951C52C8-1C56-40C9-8AF8-8E8463086BFF}" srcId="{54E4D3E3-4344-40E2-984B-7DCD60FA549E}" destId="{AA42B219-8A33-4EEF-8CCA-3C4E73404949}" srcOrd="1" destOrd="0" parTransId="{519E1136-1142-4A78-81F7-205C1F233662}" sibTransId="{A7328B44-ADFD-430D-BB14-97D04FD03439}"/>
    <dgm:cxn modelId="{627FCC3F-84DD-4A71-9449-1BAB018AC2F2}" type="presParOf" srcId="{3766DC2B-869C-4E6C-AC56-A7AFA9580798}" destId="{3B668B2F-1034-4B63-B934-76D9FBC69EE2}" srcOrd="0" destOrd="0" presId="urn:microsoft.com/office/officeart/2008/layout/IncreasingCircleProcess"/>
    <dgm:cxn modelId="{575290E8-F49E-41BC-9759-1A8D3EE7F403}" type="presParOf" srcId="{3B668B2F-1034-4B63-B934-76D9FBC69EE2}" destId="{8D31AA91-EBBE-4BE3-B7E8-3CE944CE984A}" srcOrd="0" destOrd="0" presId="urn:microsoft.com/office/officeart/2008/layout/IncreasingCircleProcess"/>
    <dgm:cxn modelId="{0DC93594-A7FE-4B45-BFA5-3D23754E1477}" type="presParOf" srcId="{3B668B2F-1034-4B63-B934-76D9FBC69EE2}" destId="{154A78EE-20FF-4788-839E-BF11FD5039A6}" srcOrd="1" destOrd="0" presId="urn:microsoft.com/office/officeart/2008/layout/IncreasingCircleProcess"/>
    <dgm:cxn modelId="{CC3484FF-E318-42BD-AB26-B08B82390C16}" type="presParOf" srcId="{3B668B2F-1034-4B63-B934-76D9FBC69EE2}" destId="{AFB26C65-A1E3-4C47-93F4-6B254E022B2B}" srcOrd="2" destOrd="0" presId="urn:microsoft.com/office/officeart/2008/layout/IncreasingCircleProcess"/>
    <dgm:cxn modelId="{C399C9BE-8AB8-443C-BBC3-236F0FB4D190}" type="presParOf" srcId="{3B668B2F-1034-4B63-B934-76D9FBC69EE2}" destId="{56EEEA6A-6088-4E71-A5CA-EDD8CE807783}" srcOrd="3" destOrd="0" presId="urn:microsoft.com/office/officeart/2008/layout/IncreasingCircleProcess"/>
    <dgm:cxn modelId="{0F4C38CA-0A61-4C3B-A9F4-4919BE7133FA}" type="presParOf" srcId="{3766DC2B-869C-4E6C-AC56-A7AFA9580798}" destId="{576FF840-B731-46EB-AB6C-E37ABB28CA62}" srcOrd="1" destOrd="0" presId="urn:microsoft.com/office/officeart/2008/layout/IncreasingCircleProcess"/>
    <dgm:cxn modelId="{78540588-D820-431F-A667-1545BF8462C3}" type="presParOf" srcId="{3766DC2B-869C-4E6C-AC56-A7AFA9580798}" destId="{540F8877-CF19-4C19-A592-57AC0F584CDD}" srcOrd="2" destOrd="0" presId="urn:microsoft.com/office/officeart/2008/layout/IncreasingCircleProcess"/>
    <dgm:cxn modelId="{4D0CAB29-9696-411E-965D-E61B16FF3A82}" type="presParOf" srcId="{540F8877-CF19-4C19-A592-57AC0F584CDD}" destId="{50840833-30D5-451D-9261-D9BEB7D49D72}" srcOrd="0" destOrd="0" presId="urn:microsoft.com/office/officeart/2008/layout/IncreasingCircleProcess"/>
    <dgm:cxn modelId="{0E4FBA25-4917-41DA-AFA1-6BE9A20820E7}" type="presParOf" srcId="{540F8877-CF19-4C19-A592-57AC0F584CDD}" destId="{0F96ACEC-1619-4EED-81DC-130280438329}" srcOrd="1" destOrd="0" presId="urn:microsoft.com/office/officeart/2008/layout/IncreasingCircleProcess"/>
    <dgm:cxn modelId="{2264DF34-E9EC-4139-994B-DB52166014D5}" type="presParOf" srcId="{540F8877-CF19-4C19-A592-57AC0F584CDD}" destId="{15865876-7E66-4FBB-80BD-FC082221C59E}" srcOrd="2" destOrd="0" presId="urn:microsoft.com/office/officeart/2008/layout/IncreasingCircleProcess"/>
    <dgm:cxn modelId="{4AF0E193-0805-4A7D-A0F3-8CC75BD766D7}" type="presParOf" srcId="{540F8877-CF19-4C19-A592-57AC0F584CDD}" destId="{4EF5A37A-3798-4A07-8119-67535C2971E9}" srcOrd="3" destOrd="0" presId="urn:microsoft.com/office/officeart/2008/layout/IncreasingCircleProcess"/>
    <dgm:cxn modelId="{E4BA87AD-171C-4E11-B5F0-E7A4014E64B4}" type="presParOf" srcId="{3766DC2B-869C-4E6C-AC56-A7AFA9580798}" destId="{B7545BCF-E47D-44E4-9BA0-D8CAEE2E46BF}" srcOrd="3" destOrd="0" presId="urn:microsoft.com/office/officeart/2008/layout/IncreasingCircleProcess"/>
    <dgm:cxn modelId="{4CC60691-C445-40DF-9C6C-F671A80E3074}" type="presParOf" srcId="{3766DC2B-869C-4E6C-AC56-A7AFA9580798}" destId="{1C039168-F72A-4FFE-B8CB-208B69ABF1FE}" srcOrd="4" destOrd="0" presId="urn:microsoft.com/office/officeart/2008/layout/IncreasingCircleProcess"/>
    <dgm:cxn modelId="{9BF3402D-9FCC-4AA4-9F4D-AB29412AFDB7}" type="presParOf" srcId="{1C039168-F72A-4FFE-B8CB-208B69ABF1FE}" destId="{77810DF8-07D9-4160-936B-5974F710BABE}" srcOrd="0" destOrd="0" presId="urn:microsoft.com/office/officeart/2008/layout/IncreasingCircleProcess"/>
    <dgm:cxn modelId="{755F6F03-116E-4442-BB53-9E48F46322C6}" type="presParOf" srcId="{1C039168-F72A-4FFE-B8CB-208B69ABF1FE}" destId="{C188CB22-7C68-420C-8AF7-4BCD61267A73}" srcOrd="1" destOrd="0" presId="urn:microsoft.com/office/officeart/2008/layout/IncreasingCircleProcess"/>
    <dgm:cxn modelId="{73780DDD-8B61-4FB7-ACDC-CCD1C3A96B82}" type="presParOf" srcId="{1C039168-F72A-4FFE-B8CB-208B69ABF1FE}" destId="{79996FFE-A0D0-4836-8653-1C93CA71DB7B}" srcOrd="2" destOrd="0" presId="urn:microsoft.com/office/officeart/2008/layout/IncreasingCircleProcess"/>
    <dgm:cxn modelId="{3590CDF7-8A3E-41C0-8B85-A3BDE7A8F278}" type="presParOf" srcId="{1C039168-F72A-4FFE-B8CB-208B69ABF1FE}" destId="{913F2045-215F-4294-8B0D-9A3A75807414}" srcOrd="3" destOrd="0" presId="urn:microsoft.com/office/officeart/2008/layout/IncreasingCircleProcess"/>
    <dgm:cxn modelId="{A9D57458-D187-4B40-95E1-CE9FAC4C6833}" type="presParOf" srcId="{3766DC2B-869C-4E6C-AC56-A7AFA9580798}" destId="{CEBA5179-C5F4-480E-8686-2832179A494F}" srcOrd="5" destOrd="0" presId="urn:microsoft.com/office/officeart/2008/layout/IncreasingCircleProcess"/>
    <dgm:cxn modelId="{2FE58F63-B0B7-4443-8EC2-328DCEB690D4}" type="presParOf" srcId="{3766DC2B-869C-4E6C-AC56-A7AFA9580798}" destId="{3294D630-7EE3-41C1-97AF-7D4C83758A3C}" srcOrd="6" destOrd="0" presId="urn:microsoft.com/office/officeart/2008/layout/IncreasingCircleProcess"/>
    <dgm:cxn modelId="{722F01D2-F717-414C-9B45-8D40BF4C1066}" type="presParOf" srcId="{3294D630-7EE3-41C1-97AF-7D4C83758A3C}" destId="{E19BDD6F-FA63-4DDC-9974-CA4CD9842251}" srcOrd="0" destOrd="0" presId="urn:microsoft.com/office/officeart/2008/layout/IncreasingCircleProcess"/>
    <dgm:cxn modelId="{8A3DFE56-EC6D-4611-AD6E-5DB2BE6CF099}" type="presParOf" srcId="{3294D630-7EE3-41C1-97AF-7D4C83758A3C}" destId="{3716F8F6-90C2-4618-8767-D43DD5BD8E58}" srcOrd="1" destOrd="0" presId="urn:microsoft.com/office/officeart/2008/layout/IncreasingCircleProcess"/>
    <dgm:cxn modelId="{4BDEC2A4-3EAD-4C6B-95D6-EF34698A64E8}" type="presParOf" srcId="{3294D630-7EE3-41C1-97AF-7D4C83758A3C}" destId="{C3519B01-51E4-42C4-9828-B0B804E2A6BB}" srcOrd="2" destOrd="0" presId="urn:microsoft.com/office/officeart/2008/layout/IncreasingCircleProcess"/>
    <dgm:cxn modelId="{A2E19094-15C6-46DA-BF1B-168C12533F17}" type="presParOf" srcId="{3294D630-7EE3-41C1-97AF-7D4C83758A3C}" destId="{1CE806F9-9DBB-4946-9F38-2DA00B6B4701}" srcOrd="3" destOrd="0" presId="urn:microsoft.com/office/officeart/2008/layout/IncreasingCircleProcess"/>
  </dgm:cxnLst>
  <dgm:bg>
    <a:effectLst>
      <a:glow rad="139700">
        <a:schemeClr val="accent1">
          <a:satMod val="175000"/>
          <a:alpha val="40000"/>
        </a:schemeClr>
      </a:glo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96E1A9F-D927-4D9C-8943-82E9B17C1D2D}" type="doc">
      <dgm:prSet loTypeId="urn:microsoft.com/office/officeart/2008/layout/AlternatingHexagons" loCatId="list" qsTypeId="urn:microsoft.com/office/officeart/2005/8/quickstyle/simple2" qsCatId="simple" csTypeId="urn:microsoft.com/office/officeart/2005/8/colors/accent2_1" csCatId="accent2" phldr="1"/>
      <dgm:spPr/>
      <dgm:t>
        <a:bodyPr/>
        <a:lstStyle/>
        <a:p>
          <a:endParaRPr lang="en-IN"/>
        </a:p>
      </dgm:t>
    </dgm:pt>
    <dgm:pt modelId="{8C2DADBA-A098-459D-AB44-AED8E2464F07}">
      <dgm:prSet phldrT="[Text]" custT="1"/>
      <dgm:spPr/>
      <dgm:t>
        <a:bodyPr/>
        <a:lstStyle/>
        <a:p>
          <a:r>
            <a:rPr lang="en-US" sz="1400" b="1" i="0" u="none" dirty="0"/>
            <a:t>SELLING PRICE = ORIGINAL PRICE - DISCOUNT PRICE</a:t>
          </a:r>
          <a:endParaRPr lang="en-US" sz="1400" b="0" dirty="0"/>
        </a:p>
      </dgm:t>
    </dgm:pt>
    <dgm:pt modelId="{99605DA7-5D94-44DB-B033-247B61776054}" type="parTrans" cxnId="{8B23D246-7D19-463E-BC35-C8119756038F}">
      <dgm:prSet/>
      <dgm:spPr/>
      <dgm:t>
        <a:bodyPr/>
        <a:lstStyle/>
        <a:p>
          <a:endParaRPr lang="en-IN"/>
        </a:p>
      </dgm:t>
    </dgm:pt>
    <dgm:pt modelId="{05DE26C8-E6BA-42AC-A11A-799B6021C686}" type="sibTrans" cxnId="{8B23D246-7D19-463E-BC35-C8119756038F}">
      <dgm:prSet/>
      <dgm:spPr/>
      <dgm:t>
        <a:bodyPr/>
        <a:lstStyle/>
        <a:p>
          <a:endParaRPr lang="en-IN"/>
        </a:p>
      </dgm:t>
    </dgm:pt>
    <dgm:pt modelId="{A54ED9B4-CC4E-4078-805C-29C9E3CF5260}">
      <dgm:prSet phldrT="[Text]" custT="1"/>
      <dgm:spPr/>
      <dgm:t>
        <a:bodyPr/>
        <a:lstStyle/>
        <a:p>
          <a:r>
            <a:rPr lang="en-US" sz="1050" b="0" i="0" u="none" dirty="0"/>
            <a:t>A given data is erroneous when this condition is not satisfied as seen in the data occurring on 12-Sep-20.</a:t>
          </a:r>
          <a:endParaRPr lang="en-IN" sz="1050" dirty="0"/>
        </a:p>
      </dgm:t>
    </dgm:pt>
    <dgm:pt modelId="{699ED233-C727-42BA-8425-B6D236C8032B}" type="parTrans" cxnId="{CB024606-888E-44BA-8F25-8CD66FD34D7E}">
      <dgm:prSet/>
      <dgm:spPr/>
      <dgm:t>
        <a:bodyPr/>
        <a:lstStyle/>
        <a:p>
          <a:endParaRPr lang="en-IN"/>
        </a:p>
      </dgm:t>
    </dgm:pt>
    <dgm:pt modelId="{2EFE0D7A-1440-4B99-AA9D-3D97761C12AC}" type="sibTrans" cxnId="{CB024606-888E-44BA-8F25-8CD66FD34D7E}">
      <dgm:prSet/>
      <dgm:spPr/>
      <dgm:t>
        <a:bodyPr/>
        <a:lstStyle/>
        <a:p>
          <a:endParaRPr lang="en-IN"/>
        </a:p>
      </dgm:t>
    </dgm:pt>
    <dgm:pt modelId="{D4808784-6F79-4FE0-BCFD-DAC8340124E6}">
      <dgm:prSet phldrT="[Text]" custT="1"/>
      <dgm:spPr/>
      <dgm:t>
        <a:bodyPr/>
        <a:lstStyle/>
        <a:p>
          <a:r>
            <a:rPr lang="en-IN" sz="1400" b="1" i="0" u="none" dirty="0"/>
            <a:t>CHECK FOR NULL</a:t>
          </a:r>
          <a:endParaRPr lang="en-IN" sz="1400" dirty="0"/>
        </a:p>
      </dgm:t>
    </dgm:pt>
    <dgm:pt modelId="{207DC058-7A1A-44E7-9B2A-7604D2FF218C}" type="parTrans" cxnId="{79073CAC-BACD-4570-A787-36838E556AF9}">
      <dgm:prSet/>
      <dgm:spPr/>
      <dgm:t>
        <a:bodyPr/>
        <a:lstStyle/>
        <a:p>
          <a:endParaRPr lang="en-IN"/>
        </a:p>
      </dgm:t>
    </dgm:pt>
    <dgm:pt modelId="{6A36470D-0D1B-419D-AD3A-DA03DAA9FB40}" type="sibTrans" cxnId="{79073CAC-BACD-4570-A787-36838E556AF9}">
      <dgm:prSet/>
      <dgm:spPr/>
      <dgm:t>
        <a:bodyPr/>
        <a:lstStyle/>
        <a:p>
          <a:endParaRPr lang="en-IN"/>
        </a:p>
      </dgm:t>
    </dgm:pt>
    <dgm:pt modelId="{6AB40D07-3151-4505-AAA2-B228D3D2D246}">
      <dgm:prSet phldrT="[Text]" custT="1"/>
      <dgm:spPr/>
      <dgm:t>
        <a:bodyPr/>
        <a:lstStyle/>
        <a:p>
          <a:r>
            <a:rPr lang="en-US" sz="1000" b="0" i="0" u="none" dirty="0"/>
            <a:t>A given data is erroneous when any of its columns is empty. </a:t>
          </a:r>
          <a:endParaRPr lang="en-IN" sz="1000" dirty="0"/>
        </a:p>
      </dgm:t>
    </dgm:pt>
    <dgm:pt modelId="{C9B7B809-5AD4-48C5-B1D7-D54117BF06DB}" type="parTrans" cxnId="{40EE7FAB-9043-42BE-978D-0CC8819BE890}">
      <dgm:prSet/>
      <dgm:spPr/>
      <dgm:t>
        <a:bodyPr/>
        <a:lstStyle/>
        <a:p>
          <a:endParaRPr lang="en-IN"/>
        </a:p>
      </dgm:t>
    </dgm:pt>
    <dgm:pt modelId="{E2BF13C4-F7DB-4C27-A09D-ECF2B2E163D6}" type="sibTrans" cxnId="{40EE7FAB-9043-42BE-978D-0CC8819BE890}">
      <dgm:prSet/>
      <dgm:spPr/>
      <dgm:t>
        <a:bodyPr/>
        <a:lstStyle/>
        <a:p>
          <a:endParaRPr lang="en-IN"/>
        </a:p>
      </dgm:t>
    </dgm:pt>
    <dgm:pt modelId="{9711ED9C-3C1D-4D9D-A5AC-D74C6145550F}">
      <dgm:prSet custT="1"/>
      <dgm:spPr/>
      <dgm:t>
        <a:bodyPr/>
        <a:lstStyle/>
        <a:p>
          <a:r>
            <a:rPr lang="en-US" sz="1400" b="1" i="0" u="none" dirty="0"/>
            <a:t>CHECK FOR UNIQUE INVOICE NUMBER</a:t>
          </a:r>
          <a:endParaRPr lang="en-IN" sz="1400" dirty="0"/>
        </a:p>
      </dgm:t>
    </dgm:pt>
    <dgm:pt modelId="{E8ABEE4E-BC3B-44AF-AA60-E5599C46B8B5}" type="parTrans" cxnId="{867A7E2D-ADB8-4502-8176-EC6B9115C597}">
      <dgm:prSet/>
      <dgm:spPr/>
      <dgm:t>
        <a:bodyPr/>
        <a:lstStyle/>
        <a:p>
          <a:endParaRPr lang="en-IN"/>
        </a:p>
      </dgm:t>
    </dgm:pt>
    <dgm:pt modelId="{CD459DF6-852F-480F-8770-0D382C54A6AB}" type="sibTrans" cxnId="{867A7E2D-ADB8-4502-8176-EC6B9115C597}">
      <dgm:prSet/>
      <dgm:spPr/>
      <dgm:t>
        <a:bodyPr/>
        <a:lstStyle/>
        <a:p>
          <a:endParaRPr lang="en-IN"/>
        </a:p>
      </dgm:t>
    </dgm:pt>
    <dgm:pt modelId="{E94C7E45-C085-449E-928B-CB503270DA5D}">
      <dgm:prSet custT="1"/>
      <dgm:spPr/>
      <dgm:t>
        <a:bodyPr/>
        <a:lstStyle/>
        <a:p>
          <a:r>
            <a:rPr lang="en-US" sz="1100" b="0" i="0" u="none" dirty="0"/>
            <a:t>Invoice number generated at each sale of an item is an incremented value from the previous number, meaning that the sequence is unique and increasing with time.</a:t>
          </a:r>
          <a:endParaRPr lang="en-IN" sz="1100" dirty="0"/>
        </a:p>
      </dgm:t>
    </dgm:pt>
    <dgm:pt modelId="{0644AF49-6610-4413-A6BF-15B03C8C7E50}" type="parTrans" cxnId="{67604B93-2611-4EE4-BEDF-B031B9B63D14}">
      <dgm:prSet/>
      <dgm:spPr/>
      <dgm:t>
        <a:bodyPr/>
        <a:lstStyle/>
        <a:p>
          <a:endParaRPr lang="en-IN"/>
        </a:p>
      </dgm:t>
    </dgm:pt>
    <dgm:pt modelId="{44C4BE4B-AEB8-47B6-BEB6-B58C78020E2D}" type="sibTrans" cxnId="{67604B93-2611-4EE4-BEDF-B031B9B63D14}">
      <dgm:prSet/>
      <dgm:spPr/>
      <dgm:t>
        <a:bodyPr/>
        <a:lstStyle/>
        <a:p>
          <a:endParaRPr lang="en-IN"/>
        </a:p>
      </dgm:t>
    </dgm:pt>
    <dgm:pt modelId="{E219EA26-4C3F-4751-8BA0-DA08779D7272}">
      <dgm:prSet phldrT="[Text]" custT="1"/>
      <dgm:spPr/>
      <dgm:t>
        <a:bodyPr/>
        <a:lstStyle/>
        <a:p>
          <a:r>
            <a:rPr lang="en-US" sz="1000" b="0" i="0" u="none" dirty="0"/>
            <a:t>We consider this incomplete, as seen in the data occurring on 8-Sep-20, with no invoice number.</a:t>
          </a:r>
          <a:endParaRPr lang="en-IN" sz="1000" dirty="0"/>
        </a:p>
      </dgm:t>
    </dgm:pt>
    <dgm:pt modelId="{97ED9C94-4C40-4FBC-A8F0-004BDA1F73C5}" type="parTrans" cxnId="{944DF1B0-8EBA-4D91-AD1D-2458A3611524}">
      <dgm:prSet/>
      <dgm:spPr/>
      <dgm:t>
        <a:bodyPr/>
        <a:lstStyle/>
        <a:p>
          <a:endParaRPr lang="en-IN"/>
        </a:p>
      </dgm:t>
    </dgm:pt>
    <dgm:pt modelId="{8008BB28-156A-46FF-84B8-8CBD3F9AEDCB}" type="sibTrans" cxnId="{944DF1B0-8EBA-4D91-AD1D-2458A3611524}">
      <dgm:prSet/>
      <dgm:spPr/>
      <dgm:t>
        <a:bodyPr/>
        <a:lstStyle/>
        <a:p>
          <a:endParaRPr lang="en-IN"/>
        </a:p>
      </dgm:t>
    </dgm:pt>
    <dgm:pt modelId="{ADE69171-60E0-4B42-B522-D398910C3342}" type="pres">
      <dgm:prSet presAssocID="{896E1A9F-D927-4D9C-8943-82E9B17C1D2D}" presName="Name0" presStyleCnt="0">
        <dgm:presLayoutVars>
          <dgm:chMax/>
          <dgm:chPref/>
          <dgm:dir/>
          <dgm:animLvl val="lvl"/>
        </dgm:presLayoutVars>
      </dgm:prSet>
      <dgm:spPr/>
    </dgm:pt>
    <dgm:pt modelId="{46C26D3F-2271-42A7-80C8-1409BA598A47}" type="pres">
      <dgm:prSet presAssocID="{8C2DADBA-A098-459D-AB44-AED8E2464F07}" presName="composite" presStyleCnt="0"/>
      <dgm:spPr/>
    </dgm:pt>
    <dgm:pt modelId="{48536382-CF38-4D44-A88D-B60222E517BE}" type="pres">
      <dgm:prSet presAssocID="{8C2DADBA-A098-459D-AB44-AED8E2464F07}" presName="Parent1" presStyleLbl="node1" presStyleIdx="0" presStyleCnt="6">
        <dgm:presLayoutVars>
          <dgm:chMax val="1"/>
          <dgm:chPref val="1"/>
          <dgm:bulletEnabled val="1"/>
        </dgm:presLayoutVars>
      </dgm:prSet>
      <dgm:spPr/>
    </dgm:pt>
    <dgm:pt modelId="{D35E828B-7B3F-4143-A65F-634063E2AA78}" type="pres">
      <dgm:prSet presAssocID="{8C2DADBA-A098-459D-AB44-AED8E2464F07}" presName="Childtext1" presStyleLbl="revTx" presStyleIdx="0" presStyleCnt="3">
        <dgm:presLayoutVars>
          <dgm:chMax val="0"/>
          <dgm:chPref val="0"/>
          <dgm:bulletEnabled val="1"/>
        </dgm:presLayoutVars>
      </dgm:prSet>
      <dgm:spPr/>
    </dgm:pt>
    <dgm:pt modelId="{9996BC15-92E5-4528-AADC-22D2C972639E}" type="pres">
      <dgm:prSet presAssocID="{8C2DADBA-A098-459D-AB44-AED8E2464F07}" presName="BalanceSpacing" presStyleCnt="0"/>
      <dgm:spPr/>
    </dgm:pt>
    <dgm:pt modelId="{BB955D0A-4FE3-42BA-8FD0-9E83DAF9B62C}" type="pres">
      <dgm:prSet presAssocID="{8C2DADBA-A098-459D-AB44-AED8E2464F07}" presName="BalanceSpacing1" presStyleCnt="0"/>
      <dgm:spPr/>
    </dgm:pt>
    <dgm:pt modelId="{0A5DD875-9F1C-44D4-8ABF-08C7A9A2C52F}" type="pres">
      <dgm:prSet presAssocID="{05DE26C8-E6BA-42AC-A11A-799B6021C686}" presName="Accent1Text" presStyleLbl="node1" presStyleIdx="1" presStyleCnt="6"/>
      <dgm:spPr/>
    </dgm:pt>
    <dgm:pt modelId="{2647A4AD-47AA-48F3-ADF5-F11DB2908D00}" type="pres">
      <dgm:prSet presAssocID="{05DE26C8-E6BA-42AC-A11A-799B6021C686}" presName="spaceBetweenRectangles" presStyleCnt="0"/>
      <dgm:spPr/>
    </dgm:pt>
    <dgm:pt modelId="{5EE23CCC-592A-4745-94AB-960214ABD558}" type="pres">
      <dgm:prSet presAssocID="{D4808784-6F79-4FE0-BCFD-DAC8340124E6}" presName="composite" presStyleCnt="0"/>
      <dgm:spPr/>
    </dgm:pt>
    <dgm:pt modelId="{935577D0-FC04-4421-A28F-AC7D4D3FC4AB}" type="pres">
      <dgm:prSet presAssocID="{D4808784-6F79-4FE0-BCFD-DAC8340124E6}" presName="Parent1" presStyleLbl="node1" presStyleIdx="2" presStyleCnt="6">
        <dgm:presLayoutVars>
          <dgm:chMax val="1"/>
          <dgm:chPref val="1"/>
          <dgm:bulletEnabled val="1"/>
        </dgm:presLayoutVars>
      </dgm:prSet>
      <dgm:spPr/>
    </dgm:pt>
    <dgm:pt modelId="{CF490D3B-3006-428E-A569-6BDEF958AE2B}" type="pres">
      <dgm:prSet presAssocID="{D4808784-6F79-4FE0-BCFD-DAC8340124E6}" presName="Childtext1" presStyleLbl="revTx" presStyleIdx="1" presStyleCnt="3">
        <dgm:presLayoutVars>
          <dgm:chMax val="0"/>
          <dgm:chPref val="0"/>
          <dgm:bulletEnabled val="1"/>
        </dgm:presLayoutVars>
      </dgm:prSet>
      <dgm:spPr/>
    </dgm:pt>
    <dgm:pt modelId="{061D2BC8-AC29-4886-8DE4-2402DBCB172C}" type="pres">
      <dgm:prSet presAssocID="{D4808784-6F79-4FE0-BCFD-DAC8340124E6}" presName="BalanceSpacing" presStyleCnt="0"/>
      <dgm:spPr/>
    </dgm:pt>
    <dgm:pt modelId="{4DF6F306-F1A1-44E2-A10A-4F393438520D}" type="pres">
      <dgm:prSet presAssocID="{D4808784-6F79-4FE0-BCFD-DAC8340124E6}" presName="BalanceSpacing1" presStyleCnt="0"/>
      <dgm:spPr/>
    </dgm:pt>
    <dgm:pt modelId="{B31A0BCE-D434-4F81-BFCC-3C83C8D8416F}" type="pres">
      <dgm:prSet presAssocID="{6A36470D-0D1B-419D-AD3A-DA03DAA9FB40}" presName="Accent1Text" presStyleLbl="node1" presStyleIdx="3" presStyleCnt="6"/>
      <dgm:spPr/>
    </dgm:pt>
    <dgm:pt modelId="{9DEB91A8-8504-4DDF-9AF9-BDA4D1047A17}" type="pres">
      <dgm:prSet presAssocID="{6A36470D-0D1B-419D-AD3A-DA03DAA9FB40}" presName="spaceBetweenRectangles" presStyleCnt="0"/>
      <dgm:spPr/>
    </dgm:pt>
    <dgm:pt modelId="{1C14A9D2-5885-4D78-A266-B6B187E54D12}" type="pres">
      <dgm:prSet presAssocID="{9711ED9C-3C1D-4D9D-A5AC-D74C6145550F}" presName="composite" presStyleCnt="0"/>
      <dgm:spPr/>
    </dgm:pt>
    <dgm:pt modelId="{F38274F0-60D5-48F7-8F74-3960ED4C5B0A}" type="pres">
      <dgm:prSet presAssocID="{9711ED9C-3C1D-4D9D-A5AC-D74C6145550F}" presName="Parent1" presStyleLbl="node1" presStyleIdx="4" presStyleCnt="6">
        <dgm:presLayoutVars>
          <dgm:chMax val="1"/>
          <dgm:chPref val="1"/>
          <dgm:bulletEnabled val="1"/>
        </dgm:presLayoutVars>
      </dgm:prSet>
      <dgm:spPr/>
    </dgm:pt>
    <dgm:pt modelId="{59E90F08-5FA1-49E3-9758-718302475767}" type="pres">
      <dgm:prSet presAssocID="{9711ED9C-3C1D-4D9D-A5AC-D74C6145550F}" presName="Childtext1" presStyleLbl="revTx" presStyleIdx="2" presStyleCnt="3">
        <dgm:presLayoutVars>
          <dgm:chMax val="0"/>
          <dgm:chPref val="0"/>
          <dgm:bulletEnabled val="1"/>
        </dgm:presLayoutVars>
      </dgm:prSet>
      <dgm:spPr/>
    </dgm:pt>
    <dgm:pt modelId="{E39B6446-0887-407A-9AA7-EE2B4D37451E}" type="pres">
      <dgm:prSet presAssocID="{9711ED9C-3C1D-4D9D-A5AC-D74C6145550F}" presName="BalanceSpacing" presStyleCnt="0"/>
      <dgm:spPr/>
    </dgm:pt>
    <dgm:pt modelId="{9EDB8983-9E47-4BDE-A727-20DBF4BB5330}" type="pres">
      <dgm:prSet presAssocID="{9711ED9C-3C1D-4D9D-A5AC-D74C6145550F}" presName="BalanceSpacing1" presStyleCnt="0"/>
      <dgm:spPr/>
    </dgm:pt>
    <dgm:pt modelId="{23CC3D21-18E8-4A67-84D6-550FE4A66D2E}" type="pres">
      <dgm:prSet presAssocID="{CD459DF6-852F-480F-8770-0D382C54A6AB}" presName="Accent1Text" presStyleLbl="node1" presStyleIdx="5" presStyleCnt="6"/>
      <dgm:spPr/>
    </dgm:pt>
  </dgm:ptLst>
  <dgm:cxnLst>
    <dgm:cxn modelId="{46BF6C05-A656-4A8C-B0DD-39E494346169}" type="presOf" srcId="{6A36470D-0D1B-419D-AD3A-DA03DAA9FB40}" destId="{B31A0BCE-D434-4F81-BFCC-3C83C8D8416F}" srcOrd="0" destOrd="0" presId="urn:microsoft.com/office/officeart/2008/layout/AlternatingHexagons"/>
    <dgm:cxn modelId="{CB024606-888E-44BA-8F25-8CD66FD34D7E}" srcId="{8C2DADBA-A098-459D-AB44-AED8E2464F07}" destId="{A54ED9B4-CC4E-4078-805C-29C9E3CF5260}" srcOrd="0" destOrd="0" parTransId="{699ED233-C727-42BA-8425-B6D236C8032B}" sibTransId="{2EFE0D7A-1440-4B99-AA9D-3D97761C12AC}"/>
    <dgm:cxn modelId="{15635722-9CAF-4017-ACE8-B2E0224DEA2A}" type="presOf" srcId="{E94C7E45-C085-449E-928B-CB503270DA5D}" destId="{59E90F08-5FA1-49E3-9758-718302475767}" srcOrd="0" destOrd="0" presId="urn:microsoft.com/office/officeart/2008/layout/AlternatingHexagons"/>
    <dgm:cxn modelId="{867A7E2D-ADB8-4502-8176-EC6B9115C597}" srcId="{896E1A9F-D927-4D9C-8943-82E9B17C1D2D}" destId="{9711ED9C-3C1D-4D9D-A5AC-D74C6145550F}" srcOrd="2" destOrd="0" parTransId="{E8ABEE4E-BC3B-44AF-AA60-E5599C46B8B5}" sibTransId="{CD459DF6-852F-480F-8770-0D382C54A6AB}"/>
    <dgm:cxn modelId="{6FB7895F-19F1-4F67-ABEB-A81C7F880158}" type="presOf" srcId="{CD459DF6-852F-480F-8770-0D382C54A6AB}" destId="{23CC3D21-18E8-4A67-84D6-550FE4A66D2E}" srcOrd="0" destOrd="0" presId="urn:microsoft.com/office/officeart/2008/layout/AlternatingHexagons"/>
    <dgm:cxn modelId="{8B23D246-7D19-463E-BC35-C8119756038F}" srcId="{896E1A9F-D927-4D9C-8943-82E9B17C1D2D}" destId="{8C2DADBA-A098-459D-AB44-AED8E2464F07}" srcOrd="0" destOrd="0" parTransId="{99605DA7-5D94-44DB-B033-247B61776054}" sibTransId="{05DE26C8-E6BA-42AC-A11A-799B6021C686}"/>
    <dgm:cxn modelId="{0C411A49-EBE0-4485-A176-CCD51F98956B}" type="presOf" srcId="{E219EA26-4C3F-4751-8BA0-DA08779D7272}" destId="{CF490D3B-3006-428E-A569-6BDEF958AE2B}" srcOrd="0" destOrd="1" presId="urn:microsoft.com/office/officeart/2008/layout/AlternatingHexagons"/>
    <dgm:cxn modelId="{17678977-E220-415B-B835-6269B47F5ED2}" type="presOf" srcId="{05DE26C8-E6BA-42AC-A11A-799B6021C686}" destId="{0A5DD875-9F1C-44D4-8ABF-08C7A9A2C52F}" srcOrd="0" destOrd="0" presId="urn:microsoft.com/office/officeart/2008/layout/AlternatingHexagons"/>
    <dgm:cxn modelId="{68953A59-FECF-42C0-B791-CEA28E7857FC}" type="presOf" srcId="{9711ED9C-3C1D-4D9D-A5AC-D74C6145550F}" destId="{F38274F0-60D5-48F7-8F74-3960ED4C5B0A}" srcOrd="0" destOrd="0" presId="urn:microsoft.com/office/officeart/2008/layout/AlternatingHexagons"/>
    <dgm:cxn modelId="{91F1B27A-A9DF-49BF-A58A-E81782EBA2FD}" type="presOf" srcId="{8C2DADBA-A098-459D-AB44-AED8E2464F07}" destId="{48536382-CF38-4D44-A88D-B60222E517BE}" srcOrd="0" destOrd="0" presId="urn:microsoft.com/office/officeart/2008/layout/AlternatingHexagons"/>
    <dgm:cxn modelId="{5293E182-AA9A-4C02-B83D-D369CF45D477}" type="presOf" srcId="{6AB40D07-3151-4505-AAA2-B228D3D2D246}" destId="{CF490D3B-3006-428E-A569-6BDEF958AE2B}" srcOrd="0" destOrd="0" presId="urn:microsoft.com/office/officeart/2008/layout/AlternatingHexagons"/>
    <dgm:cxn modelId="{78C72184-4394-4088-8885-67DF77738CB1}" type="presOf" srcId="{D4808784-6F79-4FE0-BCFD-DAC8340124E6}" destId="{935577D0-FC04-4421-A28F-AC7D4D3FC4AB}" srcOrd="0" destOrd="0" presId="urn:microsoft.com/office/officeart/2008/layout/AlternatingHexagons"/>
    <dgm:cxn modelId="{67604B93-2611-4EE4-BEDF-B031B9B63D14}" srcId="{9711ED9C-3C1D-4D9D-A5AC-D74C6145550F}" destId="{E94C7E45-C085-449E-928B-CB503270DA5D}" srcOrd="0" destOrd="0" parTransId="{0644AF49-6610-4413-A6BF-15B03C8C7E50}" sibTransId="{44C4BE4B-AEB8-47B6-BEB6-B58C78020E2D}"/>
    <dgm:cxn modelId="{40EE7FAB-9043-42BE-978D-0CC8819BE890}" srcId="{D4808784-6F79-4FE0-BCFD-DAC8340124E6}" destId="{6AB40D07-3151-4505-AAA2-B228D3D2D246}" srcOrd="0" destOrd="0" parTransId="{C9B7B809-5AD4-48C5-B1D7-D54117BF06DB}" sibTransId="{E2BF13C4-F7DB-4C27-A09D-ECF2B2E163D6}"/>
    <dgm:cxn modelId="{79073CAC-BACD-4570-A787-36838E556AF9}" srcId="{896E1A9F-D927-4D9C-8943-82E9B17C1D2D}" destId="{D4808784-6F79-4FE0-BCFD-DAC8340124E6}" srcOrd="1" destOrd="0" parTransId="{207DC058-7A1A-44E7-9B2A-7604D2FF218C}" sibTransId="{6A36470D-0D1B-419D-AD3A-DA03DAA9FB40}"/>
    <dgm:cxn modelId="{944DF1B0-8EBA-4D91-AD1D-2458A3611524}" srcId="{D4808784-6F79-4FE0-BCFD-DAC8340124E6}" destId="{E219EA26-4C3F-4751-8BA0-DA08779D7272}" srcOrd="1" destOrd="0" parTransId="{97ED9C94-4C40-4FBC-A8F0-004BDA1F73C5}" sibTransId="{8008BB28-156A-46FF-84B8-8CBD3F9AEDCB}"/>
    <dgm:cxn modelId="{1342FAE7-B6AF-46AE-B92E-BA0D4FC128F8}" type="presOf" srcId="{A54ED9B4-CC4E-4078-805C-29C9E3CF5260}" destId="{D35E828B-7B3F-4143-A65F-634063E2AA78}" srcOrd="0" destOrd="0" presId="urn:microsoft.com/office/officeart/2008/layout/AlternatingHexagons"/>
    <dgm:cxn modelId="{52E173E8-B10C-40B9-8D5F-1051A281CB0C}" type="presOf" srcId="{896E1A9F-D927-4D9C-8943-82E9B17C1D2D}" destId="{ADE69171-60E0-4B42-B522-D398910C3342}" srcOrd="0" destOrd="0" presId="urn:microsoft.com/office/officeart/2008/layout/AlternatingHexagons"/>
    <dgm:cxn modelId="{C3201EF2-9F70-47B0-9941-C92E2AF9265E}" type="presParOf" srcId="{ADE69171-60E0-4B42-B522-D398910C3342}" destId="{46C26D3F-2271-42A7-80C8-1409BA598A47}" srcOrd="0" destOrd="0" presId="urn:microsoft.com/office/officeart/2008/layout/AlternatingHexagons"/>
    <dgm:cxn modelId="{82524A34-57DE-48A9-9E4E-D1D858E5A4A5}" type="presParOf" srcId="{46C26D3F-2271-42A7-80C8-1409BA598A47}" destId="{48536382-CF38-4D44-A88D-B60222E517BE}" srcOrd="0" destOrd="0" presId="urn:microsoft.com/office/officeart/2008/layout/AlternatingHexagons"/>
    <dgm:cxn modelId="{A7DF86AF-55B4-4DF4-9D1C-582942AB3E23}" type="presParOf" srcId="{46C26D3F-2271-42A7-80C8-1409BA598A47}" destId="{D35E828B-7B3F-4143-A65F-634063E2AA78}" srcOrd="1" destOrd="0" presId="urn:microsoft.com/office/officeart/2008/layout/AlternatingHexagons"/>
    <dgm:cxn modelId="{9B44723B-8A97-4CCC-B067-02FA4903D235}" type="presParOf" srcId="{46C26D3F-2271-42A7-80C8-1409BA598A47}" destId="{9996BC15-92E5-4528-AADC-22D2C972639E}" srcOrd="2" destOrd="0" presId="urn:microsoft.com/office/officeart/2008/layout/AlternatingHexagons"/>
    <dgm:cxn modelId="{C7451CF4-361E-4B59-957C-3C9E7DA13E4E}" type="presParOf" srcId="{46C26D3F-2271-42A7-80C8-1409BA598A47}" destId="{BB955D0A-4FE3-42BA-8FD0-9E83DAF9B62C}" srcOrd="3" destOrd="0" presId="urn:microsoft.com/office/officeart/2008/layout/AlternatingHexagons"/>
    <dgm:cxn modelId="{159AE95F-BC5F-44A4-8F0A-28289BF7DE44}" type="presParOf" srcId="{46C26D3F-2271-42A7-80C8-1409BA598A47}" destId="{0A5DD875-9F1C-44D4-8ABF-08C7A9A2C52F}" srcOrd="4" destOrd="0" presId="urn:microsoft.com/office/officeart/2008/layout/AlternatingHexagons"/>
    <dgm:cxn modelId="{382FB464-11CC-47C3-8D29-D50BE1BD82D9}" type="presParOf" srcId="{ADE69171-60E0-4B42-B522-D398910C3342}" destId="{2647A4AD-47AA-48F3-ADF5-F11DB2908D00}" srcOrd="1" destOrd="0" presId="urn:microsoft.com/office/officeart/2008/layout/AlternatingHexagons"/>
    <dgm:cxn modelId="{F48F679C-0642-4151-9451-7D163320478B}" type="presParOf" srcId="{ADE69171-60E0-4B42-B522-D398910C3342}" destId="{5EE23CCC-592A-4745-94AB-960214ABD558}" srcOrd="2" destOrd="0" presId="urn:microsoft.com/office/officeart/2008/layout/AlternatingHexagons"/>
    <dgm:cxn modelId="{6F60D453-329B-49BE-B472-637A08FA80F1}" type="presParOf" srcId="{5EE23CCC-592A-4745-94AB-960214ABD558}" destId="{935577D0-FC04-4421-A28F-AC7D4D3FC4AB}" srcOrd="0" destOrd="0" presId="urn:microsoft.com/office/officeart/2008/layout/AlternatingHexagons"/>
    <dgm:cxn modelId="{3775746A-B06E-476D-A032-40B6D9BBE5DC}" type="presParOf" srcId="{5EE23CCC-592A-4745-94AB-960214ABD558}" destId="{CF490D3B-3006-428E-A569-6BDEF958AE2B}" srcOrd="1" destOrd="0" presId="urn:microsoft.com/office/officeart/2008/layout/AlternatingHexagons"/>
    <dgm:cxn modelId="{4329968D-0A5A-4BBB-B7BF-20A6F4B8D9EE}" type="presParOf" srcId="{5EE23CCC-592A-4745-94AB-960214ABD558}" destId="{061D2BC8-AC29-4886-8DE4-2402DBCB172C}" srcOrd="2" destOrd="0" presId="urn:microsoft.com/office/officeart/2008/layout/AlternatingHexagons"/>
    <dgm:cxn modelId="{A326E0DF-C5A1-48C8-9408-EB96D7431FBB}" type="presParOf" srcId="{5EE23CCC-592A-4745-94AB-960214ABD558}" destId="{4DF6F306-F1A1-44E2-A10A-4F393438520D}" srcOrd="3" destOrd="0" presId="urn:microsoft.com/office/officeart/2008/layout/AlternatingHexagons"/>
    <dgm:cxn modelId="{DDACF3F0-1ACD-4606-9D77-460B447A17DB}" type="presParOf" srcId="{5EE23CCC-592A-4745-94AB-960214ABD558}" destId="{B31A0BCE-D434-4F81-BFCC-3C83C8D8416F}" srcOrd="4" destOrd="0" presId="urn:microsoft.com/office/officeart/2008/layout/AlternatingHexagons"/>
    <dgm:cxn modelId="{A9F311C5-A157-49B4-997E-AF1AB7C18CBD}" type="presParOf" srcId="{ADE69171-60E0-4B42-B522-D398910C3342}" destId="{9DEB91A8-8504-4DDF-9AF9-BDA4D1047A17}" srcOrd="3" destOrd="0" presId="urn:microsoft.com/office/officeart/2008/layout/AlternatingHexagons"/>
    <dgm:cxn modelId="{39AA50E2-D16C-43BB-8505-DA4CF95558DB}" type="presParOf" srcId="{ADE69171-60E0-4B42-B522-D398910C3342}" destId="{1C14A9D2-5885-4D78-A266-B6B187E54D12}" srcOrd="4" destOrd="0" presId="urn:microsoft.com/office/officeart/2008/layout/AlternatingHexagons"/>
    <dgm:cxn modelId="{43D0C525-2D57-4720-94CB-6BE335D65544}" type="presParOf" srcId="{1C14A9D2-5885-4D78-A266-B6B187E54D12}" destId="{F38274F0-60D5-48F7-8F74-3960ED4C5B0A}" srcOrd="0" destOrd="0" presId="urn:microsoft.com/office/officeart/2008/layout/AlternatingHexagons"/>
    <dgm:cxn modelId="{B9185ABD-1577-46EA-AE1F-35E634B0FEEC}" type="presParOf" srcId="{1C14A9D2-5885-4D78-A266-B6B187E54D12}" destId="{59E90F08-5FA1-49E3-9758-718302475767}" srcOrd="1" destOrd="0" presId="urn:microsoft.com/office/officeart/2008/layout/AlternatingHexagons"/>
    <dgm:cxn modelId="{A8717B29-320F-4A1F-8E8D-3C38E3749925}" type="presParOf" srcId="{1C14A9D2-5885-4D78-A266-B6B187E54D12}" destId="{E39B6446-0887-407A-9AA7-EE2B4D37451E}" srcOrd="2" destOrd="0" presId="urn:microsoft.com/office/officeart/2008/layout/AlternatingHexagons"/>
    <dgm:cxn modelId="{F958ADB9-8F25-40B3-BEBF-30D5A98274A8}" type="presParOf" srcId="{1C14A9D2-5885-4D78-A266-B6B187E54D12}" destId="{9EDB8983-9E47-4BDE-A727-20DBF4BB5330}" srcOrd="3" destOrd="0" presId="urn:microsoft.com/office/officeart/2008/layout/AlternatingHexagons"/>
    <dgm:cxn modelId="{213112DD-88B2-44D8-8654-A33D153A332E}" type="presParOf" srcId="{1C14A9D2-5885-4D78-A266-B6B187E54D12}" destId="{23CC3D21-18E8-4A67-84D6-550FE4A66D2E}"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C420E17-1C70-447F-A005-1C8500A83B68}" type="doc">
      <dgm:prSet loTypeId="urn:microsoft.com/office/officeart/2008/layout/LinedList" loCatId="hierarchy" qsTypeId="urn:microsoft.com/office/officeart/2005/8/quickstyle/simple1" qsCatId="simple" csTypeId="urn:microsoft.com/office/officeart/2005/8/colors/accent2_2" csCatId="accent2" phldr="1"/>
      <dgm:spPr/>
      <dgm:t>
        <a:bodyPr/>
        <a:lstStyle/>
        <a:p>
          <a:endParaRPr lang="en-IN"/>
        </a:p>
      </dgm:t>
    </dgm:pt>
    <dgm:pt modelId="{F4C2CC30-8E51-49C9-8389-A0357CB565A1}">
      <dgm:prSet phldrT="[Text]" custT="1"/>
      <dgm:spPr/>
      <dgm:t>
        <a:bodyPr/>
        <a:lstStyle/>
        <a:p>
          <a:r>
            <a:rPr lang="en-IN" sz="2000" b="1" i="0" u="none" dirty="0"/>
            <a:t>DATA INTEGRITY</a:t>
          </a:r>
          <a:endParaRPr lang="en-IN" sz="2000" dirty="0"/>
        </a:p>
      </dgm:t>
    </dgm:pt>
    <dgm:pt modelId="{F3A3718D-81E7-43D8-B33C-C3A98898F7CC}" type="parTrans" cxnId="{64D0BA80-641E-4EA0-9B75-D2F872C034ED}">
      <dgm:prSet/>
      <dgm:spPr/>
      <dgm:t>
        <a:bodyPr/>
        <a:lstStyle/>
        <a:p>
          <a:endParaRPr lang="en-IN"/>
        </a:p>
      </dgm:t>
    </dgm:pt>
    <dgm:pt modelId="{E6EADEEC-14DB-4CC4-8F61-BEA9C60C7146}" type="sibTrans" cxnId="{64D0BA80-641E-4EA0-9B75-D2F872C034ED}">
      <dgm:prSet/>
      <dgm:spPr/>
      <dgm:t>
        <a:bodyPr/>
        <a:lstStyle/>
        <a:p>
          <a:endParaRPr lang="en-IN"/>
        </a:p>
      </dgm:t>
    </dgm:pt>
    <dgm:pt modelId="{17ECCB5C-2180-4358-9326-698309484750}">
      <dgm:prSet phldrT="[Text]"/>
      <dgm:spPr/>
      <dgm:t>
        <a:bodyPr/>
        <a:lstStyle/>
        <a:p>
          <a:r>
            <a:rPr lang="en-IN" b="1" i="0" u="none" dirty="0"/>
            <a:t>DATA VALIDATION </a:t>
          </a:r>
          <a:endParaRPr lang="en-IN" dirty="0"/>
        </a:p>
      </dgm:t>
    </dgm:pt>
    <dgm:pt modelId="{18D8E9FD-0E2D-4309-9944-30D7E25BAF24}" type="parTrans" cxnId="{EB380BD3-1BD5-464F-9155-AA8472956503}">
      <dgm:prSet/>
      <dgm:spPr/>
      <dgm:t>
        <a:bodyPr/>
        <a:lstStyle/>
        <a:p>
          <a:endParaRPr lang="en-IN"/>
        </a:p>
      </dgm:t>
    </dgm:pt>
    <dgm:pt modelId="{FEBBCAD3-F997-48EF-80A6-99FB7DED8B4B}" type="sibTrans" cxnId="{EB380BD3-1BD5-464F-9155-AA8472956503}">
      <dgm:prSet/>
      <dgm:spPr/>
      <dgm:t>
        <a:bodyPr/>
        <a:lstStyle/>
        <a:p>
          <a:endParaRPr lang="en-IN"/>
        </a:p>
      </dgm:t>
    </dgm:pt>
    <dgm:pt modelId="{261A78D0-7CB3-4609-9CA8-D1EC02142725}">
      <dgm:prSet phldrT="[Text]" custT="1"/>
      <dgm:spPr/>
      <dgm:t>
        <a:bodyPr/>
        <a:lstStyle/>
        <a:p>
          <a:pPr algn="ctr"/>
          <a:r>
            <a:rPr lang="en-IN" sz="3200" b="0" i="0" u="none" dirty="0"/>
            <a:t>What?</a:t>
          </a:r>
          <a:endParaRPr lang="en-IN" sz="3200" b="0" dirty="0"/>
        </a:p>
      </dgm:t>
    </dgm:pt>
    <dgm:pt modelId="{6A3FFFBD-16E1-4AF9-A6E0-893CC7DF210B}" type="parTrans" cxnId="{3FCE937C-B548-486E-AD1A-384F14914652}">
      <dgm:prSet/>
      <dgm:spPr/>
      <dgm:t>
        <a:bodyPr/>
        <a:lstStyle/>
        <a:p>
          <a:endParaRPr lang="en-IN"/>
        </a:p>
      </dgm:t>
    </dgm:pt>
    <dgm:pt modelId="{2129227C-55CF-4646-A0F4-1DC6A0D8D620}" type="sibTrans" cxnId="{3FCE937C-B548-486E-AD1A-384F14914652}">
      <dgm:prSet/>
      <dgm:spPr/>
      <dgm:t>
        <a:bodyPr/>
        <a:lstStyle/>
        <a:p>
          <a:endParaRPr lang="en-IN"/>
        </a:p>
      </dgm:t>
    </dgm:pt>
    <dgm:pt modelId="{069B07E2-DF57-4867-9A7D-46F4045108E7}">
      <dgm:prSet phldrT="[Text]"/>
      <dgm:spPr/>
      <dgm:t>
        <a:bodyPr/>
        <a:lstStyle/>
        <a:p>
          <a:r>
            <a:rPr lang="en-IN" b="1" i="0" u="none" dirty="0"/>
            <a:t>DATA CONSISTENCY</a:t>
          </a:r>
          <a:endParaRPr lang="en-IN" dirty="0"/>
        </a:p>
      </dgm:t>
    </dgm:pt>
    <dgm:pt modelId="{5A5BBBFD-C42F-45F2-89F4-0AD9EA7B936C}" type="parTrans" cxnId="{8EB2AFE1-608C-4BD4-9879-56D73B3354D1}">
      <dgm:prSet/>
      <dgm:spPr/>
      <dgm:t>
        <a:bodyPr/>
        <a:lstStyle/>
        <a:p>
          <a:endParaRPr lang="en-IN"/>
        </a:p>
      </dgm:t>
    </dgm:pt>
    <dgm:pt modelId="{33CA1796-DF6D-4D39-8735-A806C9B2FD2F}" type="sibTrans" cxnId="{8EB2AFE1-608C-4BD4-9879-56D73B3354D1}">
      <dgm:prSet/>
      <dgm:spPr/>
      <dgm:t>
        <a:bodyPr/>
        <a:lstStyle/>
        <a:p>
          <a:endParaRPr lang="en-IN"/>
        </a:p>
      </dgm:t>
    </dgm:pt>
    <dgm:pt modelId="{46A72D9A-64D5-43C3-834D-5F7DCFEA76BD}">
      <dgm:prSet phldrT="[Text]"/>
      <dgm:spPr/>
      <dgm:t>
        <a:bodyPr/>
        <a:lstStyle/>
        <a:p>
          <a:r>
            <a:rPr lang="en-US" b="0" i="0" u="none" dirty="0"/>
            <a:t>the reliability and the correctness of data. Describes the state of the data or the process of ensuring and preserving the validity and accuracy of data.</a:t>
          </a:r>
          <a:endParaRPr lang="en-IN" dirty="0"/>
        </a:p>
      </dgm:t>
    </dgm:pt>
    <dgm:pt modelId="{F1D22305-29FE-4ED5-9C59-B231A2BADF63}" type="parTrans" cxnId="{BB9F94D0-0DF7-4FC3-B3D0-E85A08E1BC7B}">
      <dgm:prSet/>
      <dgm:spPr/>
      <dgm:t>
        <a:bodyPr/>
        <a:lstStyle/>
        <a:p>
          <a:endParaRPr lang="en-IN"/>
        </a:p>
      </dgm:t>
    </dgm:pt>
    <dgm:pt modelId="{BA30D64A-3568-438F-A154-D75986702AB7}" type="sibTrans" cxnId="{BB9F94D0-0DF7-4FC3-B3D0-E85A08E1BC7B}">
      <dgm:prSet/>
      <dgm:spPr/>
      <dgm:t>
        <a:bodyPr/>
        <a:lstStyle/>
        <a:p>
          <a:endParaRPr lang="en-IN"/>
        </a:p>
      </dgm:t>
    </dgm:pt>
    <dgm:pt modelId="{25757463-A2B0-4ECA-AA5D-9E7A867D1964}">
      <dgm:prSet phldrT="[Text]"/>
      <dgm:spPr/>
      <dgm:t>
        <a:bodyPr/>
        <a:lstStyle/>
        <a:p>
          <a:r>
            <a:rPr lang="en-US" b="0" i="0" u="none" dirty="0"/>
            <a:t>Neck break corporate decisions rely on the correctness of the data up to the last decimal for devising the most cost, time and </a:t>
          </a:r>
          <a:r>
            <a:rPr lang="en-US" b="0" i="0" u="none" dirty="0" err="1"/>
            <a:t>labour</a:t>
          </a:r>
          <a:r>
            <a:rPr lang="en-US" b="0" i="0" u="none" dirty="0"/>
            <a:t> efficient methods.</a:t>
          </a:r>
          <a:endParaRPr lang="en-IN" dirty="0"/>
        </a:p>
      </dgm:t>
    </dgm:pt>
    <dgm:pt modelId="{A83148F4-2795-435E-9959-1B72DD36DFAD}" type="parTrans" cxnId="{32B7CA07-6A5F-42E9-BB56-B6D701BDB05D}">
      <dgm:prSet/>
      <dgm:spPr/>
      <dgm:t>
        <a:bodyPr/>
        <a:lstStyle/>
        <a:p>
          <a:endParaRPr lang="en-IN"/>
        </a:p>
      </dgm:t>
    </dgm:pt>
    <dgm:pt modelId="{418D2483-5726-45BF-BCB2-1E6C5017455D}" type="sibTrans" cxnId="{32B7CA07-6A5F-42E9-BB56-B6D701BDB05D}">
      <dgm:prSet/>
      <dgm:spPr/>
      <dgm:t>
        <a:bodyPr/>
        <a:lstStyle/>
        <a:p>
          <a:endParaRPr lang="en-IN"/>
        </a:p>
      </dgm:t>
    </dgm:pt>
    <dgm:pt modelId="{3738DB44-F79B-49DA-A1C3-BC30A420153C}">
      <dgm:prSet phldrT="[Text]" custT="1"/>
      <dgm:spPr/>
      <dgm:t>
        <a:bodyPr/>
        <a:lstStyle/>
        <a:p>
          <a:pPr algn="ctr"/>
          <a:r>
            <a:rPr lang="en-IN" sz="3200" dirty="0"/>
            <a:t>What?</a:t>
          </a:r>
        </a:p>
      </dgm:t>
    </dgm:pt>
    <dgm:pt modelId="{EA526482-7E04-40FE-9B96-2AC087D3D017}" type="parTrans" cxnId="{7F46BA92-6D34-4547-B49F-F82292F36D2A}">
      <dgm:prSet/>
      <dgm:spPr/>
      <dgm:t>
        <a:bodyPr/>
        <a:lstStyle/>
        <a:p>
          <a:endParaRPr lang="en-IN"/>
        </a:p>
      </dgm:t>
    </dgm:pt>
    <dgm:pt modelId="{AD9BF5C9-9CAF-4359-8635-2CC72F6A8CBE}" type="sibTrans" cxnId="{7F46BA92-6D34-4547-B49F-F82292F36D2A}">
      <dgm:prSet/>
      <dgm:spPr/>
      <dgm:t>
        <a:bodyPr/>
        <a:lstStyle/>
        <a:p>
          <a:endParaRPr lang="en-IN"/>
        </a:p>
      </dgm:t>
    </dgm:pt>
    <dgm:pt modelId="{47568AA2-E6D4-4699-99A0-ACFDFAAC3610}">
      <dgm:prSet phldrT="[Text]"/>
      <dgm:spPr/>
      <dgm:t>
        <a:bodyPr/>
        <a:lstStyle/>
        <a:p>
          <a:r>
            <a:rPr lang="en-US" b="0" i="0" u="none" dirty="0"/>
            <a:t>It is the consistency in measurement of variables throughout the datasets</a:t>
          </a:r>
          <a:endParaRPr lang="en-IN" dirty="0"/>
        </a:p>
      </dgm:t>
    </dgm:pt>
    <dgm:pt modelId="{AD6D0BF0-AF3A-4F3D-A39A-71E5BEFE7202}" type="parTrans" cxnId="{7A8D76BF-AE86-4F57-90B5-46B323BE3C91}">
      <dgm:prSet/>
      <dgm:spPr/>
      <dgm:t>
        <a:bodyPr/>
        <a:lstStyle/>
        <a:p>
          <a:endParaRPr lang="en-IN"/>
        </a:p>
      </dgm:t>
    </dgm:pt>
    <dgm:pt modelId="{D6C27155-E98A-4D70-87BE-21D402F40D76}" type="sibTrans" cxnId="{7A8D76BF-AE86-4F57-90B5-46B323BE3C91}">
      <dgm:prSet/>
      <dgm:spPr/>
      <dgm:t>
        <a:bodyPr/>
        <a:lstStyle/>
        <a:p>
          <a:endParaRPr lang="en-IN"/>
        </a:p>
      </dgm:t>
    </dgm:pt>
    <dgm:pt modelId="{FCA93915-6092-4262-BC35-7C18FD33743F}">
      <dgm:prSet phldrT="[Text]" custT="1"/>
      <dgm:spPr/>
      <dgm:t>
        <a:bodyPr/>
        <a:lstStyle/>
        <a:p>
          <a:pPr algn="ctr"/>
          <a:r>
            <a:rPr lang="en-IN" sz="3200" dirty="0"/>
            <a:t>Why?</a:t>
          </a:r>
        </a:p>
      </dgm:t>
    </dgm:pt>
    <dgm:pt modelId="{7F3F0080-7925-4C70-BE37-7D7C7498D034}" type="parTrans" cxnId="{7CACF04F-E660-4280-87EE-F4618BE0D13F}">
      <dgm:prSet/>
      <dgm:spPr/>
      <dgm:t>
        <a:bodyPr/>
        <a:lstStyle/>
        <a:p>
          <a:endParaRPr lang="en-IN"/>
        </a:p>
      </dgm:t>
    </dgm:pt>
    <dgm:pt modelId="{39251A33-E96B-4DEA-87F4-98145B670B1F}" type="sibTrans" cxnId="{7CACF04F-E660-4280-87EE-F4618BE0D13F}">
      <dgm:prSet/>
      <dgm:spPr/>
      <dgm:t>
        <a:bodyPr/>
        <a:lstStyle/>
        <a:p>
          <a:endParaRPr lang="en-IN"/>
        </a:p>
      </dgm:t>
    </dgm:pt>
    <dgm:pt modelId="{875F19D9-B15D-44B2-9AC2-7A2A69723510}">
      <dgm:prSet phldrT="[Text]"/>
      <dgm:spPr/>
      <dgm:t>
        <a:bodyPr/>
        <a:lstStyle/>
        <a:p>
          <a:r>
            <a:rPr lang="en-US" b="0" i="0" u="none" dirty="0"/>
            <a:t>The difference in units and scaling between different sources can disrupt any meaningful interpretation of the data.</a:t>
          </a:r>
          <a:endParaRPr lang="en-IN" dirty="0"/>
        </a:p>
      </dgm:t>
    </dgm:pt>
    <dgm:pt modelId="{C7B56F28-4DFA-462E-BA0B-3D0211F2EFC2}" type="parTrans" cxnId="{20D6B570-8D4D-47B6-84BA-EC8BBB350F9F}">
      <dgm:prSet/>
      <dgm:spPr/>
      <dgm:t>
        <a:bodyPr/>
        <a:lstStyle/>
        <a:p>
          <a:endParaRPr lang="en-IN"/>
        </a:p>
      </dgm:t>
    </dgm:pt>
    <dgm:pt modelId="{B19A1759-FBB6-4665-917D-8DB13659C75A}" type="sibTrans" cxnId="{20D6B570-8D4D-47B6-84BA-EC8BBB350F9F}">
      <dgm:prSet/>
      <dgm:spPr/>
      <dgm:t>
        <a:bodyPr/>
        <a:lstStyle/>
        <a:p>
          <a:endParaRPr lang="en-IN"/>
        </a:p>
      </dgm:t>
    </dgm:pt>
    <dgm:pt modelId="{F98AD648-EB97-4BA1-A2BB-7F501C4935BA}">
      <dgm:prSet phldrT="[Text]" custT="1"/>
      <dgm:spPr/>
      <dgm:t>
        <a:bodyPr/>
        <a:lstStyle/>
        <a:p>
          <a:pPr algn="ctr"/>
          <a:r>
            <a:rPr lang="en-IN" sz="3200" dirty="0"/>
            <a:t>What?</a:t>
          </a:r>
        </a:p>
      </dgm:t>
    </dgm:pt>
    <dgm:pt modelId="{679BAAB6-696E-4BBA-B479-D62966EE2AFF}" type="parTrans" cxnId="{7D8A391E-575B-4AD6-B0B4-570A2F5C02AA}">
      <dgm:prSet/>
      <dgm:spPr/>
      <dgm:t>
        <a:bodyPr/>
        <a:lstStyle/>
        <a:p>
          <a:endParaRPr lang="en-IN"/>
        </a:p>
      </dgm:t>
    </dgm:pt>
    <dgm:pt modelId="{2EE787FA-FF5C-47D1-B205-E420E3BBFDF9}" type="sibTrans" cxnId="{7D8A391E-575B-4AD6-B0B4-570A2F5C02AA}">
      <dgm:prSet/>
      <dgm:spPr/>
      <dgm:t>
        <a:bodyPr/>
        <a:lstStyle/>
        <a:p>
          <a:endParaRPr lang="en-IN"/>
        </a:p>
      </dgm:t>
    </dgm:pt>
    <dgm:pt modelId="{77A3A14C-2A54-49AC-B6BA-328D10570BBB}">
      <dgm:prSet phldrT="[Text]"/>
      <dgm:spPr/>
      <dgm:t>
        <a:bodyPr/>
        <a:lstStyle/>
        <a:p>
          <a:r>
            <a:rPr lang="en-US" b="0" i="0" u="none" dirty="0"/>
            <a:t>checking the accuracy and quality of source data before using it.</a:t>
          </a:r>
          <a:endParaRPr lang="en-IN" dirty="0"/>
        </a:p>
      </dgm:t>
    </dgm:pt>
    <dgm:pt modelId="{D6158D88-F28C-4169-92ED-F0071031E7E4}" type="parTrans" cxnId="{791218D5-4AC7-4DCB-B65F-7BC0088EEE25}">
      <dgm:prSet/>
      <dgm:spPr/>
      <dgm:t>
        <a:bodyPr/>
        <a:lstStyle/>
        <a:p>
          <a:endParaRPr lang="en-IN"/>
        </a:p>
      </dgm:t>
    </dgm:pt>
    <dgm:pt modelId="{7633083B-F632-46D9-AA15-6E6197C550D7}" type="sibTrans" cxnId="{791218D5-4AC7-4DCB-B65F-7BC0088EEE25}">
      <dgm:prSet/>
      <dgm:spPr/>
      <dgm:t>
        <a:bodyPr/>
        <a:lstStyle/>
        <a:p>
          <a:endParaRPr lang="en-IN"/>
        </a:p>
      </dgm:t>
    </dgm:pt>
    <dgm:pt modelId="{161B852E-4FE8-4FDA-BFAE-00963FDA5B2E}">
      <dgm:prSet phldrT="[Text]" custT="1"/>
      <dgm:spPr/>
      <dgm:t>
        <a:bodyPr/>
        <a:lstStyle/>
        <a:p>
          <a:pPr algn="ctr"/>
          <a:r>
            <a:rPr lang="en-IN" sz="3200" dirty="0"/>
            <a:t>Why?</a:t>
          </a:r>
        </a:p>
      </dgm:t>
    </dgm:pt>
    <dgm:pt modelId="{D00AB24A-8291-48C1-8133-DB83EFBDEE89}" type="parTrans" cxnId="{D54ED1F7-D193-4585-9EB6-BF3425F40210}">
      <dgm:prSet/>
      <dgm:spPr/>
      <dgm:t>
        <a:bodyPr/>
        <a:lstStyle/>
        <a:p>
          <a:endParaRPr lang="en-IN"/>
        </a:p>
      </dgm:t>
    </dgm:pt>
    <dgm:pt modelId="{C5AA9947-4459-462E-96DD-763B23C9A28B}" type="sibTrans" cxnId="{D54ED1F7-D193-4585-9EB6-BF3425F40210}">
      <dgm:prSet/>
      <dgm:spPr/>
      <dgm:t>
        <a:bodyPr/>
        <a:lstStyle/>
        <a:p>
          <a:endParaRPr lang="en-IN"/>
        </a:p>
      </dgm:t>
    </dgm:pt>
    <dgm:pt modelId="{5794713F-7EFF-4D3C-A5C4-513605BC76A2}">
      <dgm:prSet phldrT="[Text]"/>
      <dgm:spPr/>
      <dgm:t>
        <a:bodyPr/>
        <a:lstStyle/>
        <a:p>
          <a:r>
            <a:rPr lang="en-US" b="0" i="0" u="none" dirty="0"/>
            <a:t>Without validating data, you run the risk of basing decisions on data with imperfections that are not accurately representative of the situation at hand.</a:t>
          </a:r>
          <a:endParaRPr lang="en-IN" dirty="0"/>
        </a:p>
      </dgm:t>
    </dgm:pt>
    <dgm:pt modelId="{A56023D1-DBB4-4906-894D-166943421ACD}" type="parTrans" cxnId="{0FEA6B4B-1D5D-4E28-866F-3C5B7570412F}">
      <dgm:prSet/>
      <dgm:spPr/>
      <dgm:t>
        <a:bodyPr/>
        <a:lstStyle/>
        <a:p>
          <a:endParaRPr lang="en-IN"/>
        </a:p>
      </dgm:t>
    </dgm:pt>
    <dgm:pt modelId="{03C70264-14AE-43FD-AB77-32FB9D4DCEAE}" type="sibTrans" cxnId="{0FEA6B4B-1D5D-4E28-866F-3C5B7570412F}">
      <dgm:prSet/>
      <dgm:spPr/>
      <dgm:t>
        <a:bodyPr/>
        <a:lstStyle/>
        <a:p>
          <a:endParaRPr lang="en-IN"/>
        </a:p>
      </dgm:t>
    </dgm:pt>
    <dgm:pt modelId="{CB348DBB-7E7D-49AB-AAEB-EF8DF4AAB6A1}">
      <dgm:prSet phldrT="[Text]" custT="1"/>
      <dgm:spPr/>
      <dgm:t>
        <a:bodyPr/>
        <a:lstStyle/>
        <a:p>
          <a:pPr algn="ctr"/>
          <a:r>
            <a:rPr lang="en-IN" sz="3200" dirty="0"/>
            <a:t>Why?</a:t>
          </a:r>
        </a:p>
      </dgm:t>
    </dgm:pt>
    <dgm:pt modelId="{C46F9D02-06D9-4E15-8343-F23375829F23}" type="sibTrans" cxnId="{243D7337-E9EB-49AC-AD86-F92B8DBA32F2}">
      <dgm:prSet/>
      <dgm:spPr/>
      <dgm:t>
        <a:bodyPr/>
        <a:lstStyle/>
        <a:p>
          <a:endParaRPr lang="en-IN"/>
        </a:p>
      </dgm:t>
    </dgm:pt>
    <dgm:pt modelId="{6D6BCBC8-1E75-40AC-B6D8-9908DA1460DD}" type="parTrans" cxnId="{243D7337-E9EB-49AC-AD86-F92B8DBA32F2}">
      <dgm:prSet/>
      <dgm:spPr/>
      <dgm:t>
        <a:bodyPr/>
        <a:lstStyle/>
        <a:p>
          <a:endParaRPr lang="en-IN"/>
        </a:p>
      </dgm:t>
    </dgm:pt>
    <dgm:pt modelId="{94EA390D-1C75-47A2-BAF7-5FB258121763}" type="pres">
      <dgm:prSet presAssocID="{DC420E17-1C70-447F-A005-1C8500A83B68}" presName="vert0" presStyleCnt="0">
        <dgm:presLayoutVars>
          <dgm:dir/>
          <dgm:animOne val="branch"/>
          <dgm:animLvl val="lvl"/>
        </dgm:presLayoutVars>
      </dgm:prSet>
      <dgm:spPr/>
    </dgm:pt>
    <dgm:pt modelId="{8D0E662D-0E4F-4569-AA91-134057B9DEE0}" type="pres">
      <dgm:prSet presAssocID="{F4C2CC30-8E51-49C9-8389-A0357CB565A1}" presName="thickLine" presStyleLbl="alignNode1" presStyleIdx="0" presStyleCnt="3"/>
      <dgm:spPr/>
    </dgm:pt>
    <dgm:pt modelId="{7170143A-1565-4B5A-929E-4EB04C0682B7}" type="pres">
      <dgm:prSet presAssocID="{F4C2CC30-8E51-49C9-8389-A0357CB565A1}" presName="horz1" presStyleCnt="0"/>
      <dgm:spPr/>
    </dgm:pt>
    <dgm:pt modelId="{A34DDDB2-D3FC-4E86-88D0-444FD4B6FB27}" type="pres">
      <dgm:prSet presAssocID="{F4C2CC30-8E51-49C9-8389-A0357CB565A1}" presName="tx1" presStyleLbl="revTx" presStyleIdx="0" presStyleCnt="15"/>
      <dgm:spPr/>
    </dgm:pt>
    <dgm:pt modelId="{5844F084-7C7E-47FD-937F-76458645EFAB}" type="pres">
      <dgm:prSet presAssocID="{F4C2CC30-8E51-49C9-8389-A0357CB565A1}" presName="vert1" presStyleCnt="0"/>
      <dgm:spPr/>
    </dgm:pt>
    <dgm:pt modelId="{480DE216-0911-4E5B-B859-6B2A3B65D00A}" type="pres">
      <dgm:prSet presAssocID="{261A78D0-7CB3-4609-9CA8-D1EC02142725}" presName="vertSpace2a" presStyleCnt="0"/>
      <dgm:spPr/>
    </dgm:pt>
    <dgm:pt modelId="{D10D12E8-BF50-433A-A3B6-E8C13446FA4D}" type="pres">
      <dgm:prSet presAssocID="{261A78D0-7CB3-4609-9CA8-D1EC02142725}" presName="horz2" presStyleCnt="0"/>
      <dgm:spPr/>
    </dgm:pt>
    <dgm:pt modelId="{C6F43139-C783-461C-BCCC-4FAE322F66D5}" type="pres">
      <dgm:prSet presAssocID="{261A78D0-7CB3-4609-9CA8-D1EC02142725}" presName="horzSpace2" presStyleCnt="0"/>
      <dgm:spPr/>
    </dgm:pt>
    <dgm:pt modelId="{121C4171-2D30-4A19-B3D3-D177F969139E}" type="pres">
      <dgm:prSet presAssocID="{261A78D0-7CB3-4609-9CA8-D1EC02142725}" presName="tx2" presStyleLbl="revTx" presStyleIdx="1" presStyleCnt="15"/>
      <dgm:spPr/>
    </dgm:pt>
    <dgm:pt modelId="{5DEC5E2B-9041-4536-BFFF-97046855510B}" type="pres">
      <dgm:prSet presAssocID="{261A78D0-7CB3-4609-9CA8-D1EC02142725}" presName="vert2" presStyleCnt="0"/>
      <dgm:spPr/>
    </dgm:pt>
    <dgm:pt modelId="{4D7280C3-FF9A-483D-BBBE-9ABB8A41C026}" type="pres">
      <dgm:prSet presAssocID="{46A72D9A-64D5-43C3-834D-5F7DCFEA76BD}" presName="horz3" presStyleCnt="0"/>
      <dgm:spPr/>
    </dgm:pt>
    <dgm:pt modelId="{12B31799-A952-4802-ABC7-462CFBF4945D}" type="pres">
      <dgm:prSet presAssocID="{46A72D9A-64D5-43C3-834D-5F7DCFEA76BD}" presName="horzSpace3" presStyleCnt="0"/>
      <dgm:spPr/>
    </dgm:pt>
    <dgm:pt modelId="{97040912-3D21-4F0C-9624-54872ACD16B4}" type="pres">
      <dgm:prSet presAssocID="{46A72D9A-64D5-43C3-834D-5F7DCFEA76BD}" presName="tx3" presStyleLbl="revTx" presStyleIdx="2" presStyleCnt="15"/>
      <dgm:spPr/>
    </dgm:pt>
    <dgm:pt modelId="{4FC435B3-E8E1-4E1F-9C91-2FD4ECDDA716}" type="pres">
      <dgm:prSet presAssocID="{46A72D9A-64D5-43C3-834D-5F7DCFEA76BD}" presName="vert3" presStyleCnt="0"/>
      <dgm:spPr/>
    </dgm:pt>
    <dgm:pt modelId="{9BA55C29-ABB2-4403-95C1-9388C7779686}" type="pres">
      <dgm:prSet presAssocID="{261A78D0-7CB3-4609-9CA8-D1EC02142725}" presName="thinLine2b" presStyleLbl="callout" presStyleIdx="0" presStyleCnt="6"/>
      <dgm:spPr/>
    </dgm:pt>
    <dgm:pt modelId="{D915CE5C-4749-43F3-B12B-DF1E78A2EC2F}" type="pres">
      <dgm:prSet presAssocID="{261A78D0-7CB3-4609-9CA8-D1EC02142725}" presName="vertSpace2b" presStyleCnt="0"/>
      <dgm:spPr/>
    </dgm:pt>
    <dgm:pt modelId="{0A173AF3-763A-4BAE-A52C-91A6289E64DD}" type="pres">
      <dgm:prSet presAssocID="{CB348DBB-7E7D-49AB-AAEB-EF8DF4AAB6A1}" presName="horz2" presStyleCnt="0"/>
      <dgm:spPr/>
    </dgm:pt>
    <dgm:pt modelId="{D2E56D88-23C9-49EA-B281-E9113D311C73}" type="pres">
      <dgm:prSet presAssocID="{CB348DBB-7E7D-49AB-AAEB-EF8DF4AAB6A1}" presName="horzSpace2" presStyleCnt="0"/>
      <dgm:spPr/>
    </dgm:pt>
    <dgm:pt modelId="{0C845617-F19D-4462-861A-1CFF063E7967}" type="pres">
      <dgm:prSet presAssocID="{CB348DBB-7E7D-49AB-AAEB-EF8DF4AAB6A1}" presName="tx2" presStyleLbl="revTx" presStyleIdx="3" presStyleCnt="15"/>
      <dgm:spPr/>
    </dgm:pt>
    <dgm:pt modelId="{BD1ED898-FB92-45E2-A0A0-DE05E537DE55}" type="pres">
      <dgm:prSet presAssocID="{CB348DBB-7E7D-49AB-AAEB-EF8DF4AAB6A1}" presName="vert2" presStyleCnt="0"/>
      <dgm:spPr/>
    </dgm:pt>
    <dgm:pt modelId="{F3372B3E-07D0-4A32-BC4C-62DF48E5394A}" type="pres">
      <dgm:prSet presAssocID="{25757463-A2B0-4ECA-AA5D-9E7A867D1964}" presName="horz3" presStyleCnt="0"/>
      <dgm:spPr/>
    </dgm:pt>
    <dgm:pt modelId="{3A6A2CFD-2FF6-419D-A805-B805F160DCFD}" type="pres">
      <dgm:prSet presAssocID="{25757463-A2B0-4ECA-AA5D-9E7A867D1964}" presName="horzSpace3" presStyleCnt="0"/>
      <dgm:spPr/>
    </dgm:pt>
    <dgm:pt modelId="{577FB53C-3A9A-4F54-8989-05965B91B620}" type="pres">
      <dgm:prSet presAssocID="{25757463-A2B0-4ECA-AA5D-9E7A867D1964}" presName="tx3" presStyleLbl="revTx" presStyleIdx="4" presStyleCnt="15"/>
      <dgm:spPr/>
    </dgm:pt>
    <dgm:pt modelId="{C97DEF11-258A-4C52-9C55-0C0D58DF7215}" type="pres">
      <dgm:prSet presAssocID="{25757463-A2B0-4ECA-AA5D-9E7A867D1964}" presName="vert3" presStyleCnt="0"/>
      <dgm:spPr/>
    </dgm:pt>
    <dgm:pt modelId="{0E2C4176-5526-4C6C-8DC2-51F218353574}" type="pres">
      <dgm:prSet presAssocID="{CB348DBB-7E7D-49AB-AAEB-EF8DF4AAB6A1}" presName="thinLine2b" presStyleLbl="callout" presStyleIdx="1" presStyleCnt="6"/>
      <dgm:spPr/>
    </dgm:pt>
    <dgm:pt modelId="{0237F855-7DFD-4D84-B448-6B1A3E766DEC}" type="pres">
      <dgm:prSet presAssocID="{CB348DBB-7E7D-49AB-AAEB-EF8DF4AAB6A1}" presName="vertSpace2b" presStyleCnt="0"/>
      <dgm:spPr/>
    </dgm:pt>
    <dgm:pt modelId="{7A7514A2-AE09-47D6-9EDC-B56474011067}" type="pres">
      <dgm:prSet presAssocID="{069B07E2-DF57-4867-9A7D-46F4045108E7}" presName="thickLine" presStyleLbl="alignNode1" presStyleIdx="1" presStyleCnt="3"/>
      <dgm:spPr/>
    </dgm:pt>
    <dgm:pt modelId="{E90E0828-2522-473B-8B24-FA52CC75EB8C}" type="pres">
      <dgm:prSet presAssocID="{069B07E2-DF57-4867-9A7D-46F4045108E7}" presName="horz1" presStyleCnt="0"/>
      <dgm:spPr/>
    </dgm:pt>
    <dgm:pt modelId="{FBDCCE89-610D-46C4-BB52-F10C11919633}" type="pres">
      <dgm:prSet presAssocID="{069B07E2-DF57-4867-9A7D-46F4045108E7}" presName="tx1" presStyleLbl="revTx" presStyleIdx="5" presStyleCnt="15"/>
      <dgm:spPr/>
    </dgm:pt>
    <dgm:pt modelId="{78DCC17C-135C-4F00-ADAD-225110643C37}" type="pres">
      <dgm:prSet presAssocID="{069B07E2-DF57-4867-9A7D-46F4045108E7}" presName="vert1" presStyleCnt="0"/>
      <dgm:spPr/>
    </dgm:pt>
    <dgm:pt modelId="{622A5668-E1BC-4085-B751-BAC9C62A5385}" type="pres">
      <dgm:prSet presAssocID="{3738DB44-F79B-49DA-A1C3-BC30A420153C}" presName="vertSpace2a" presStyleCnt="0"/>
      <dgm:spPr/>
    </dgm:pt>
    <dgm:pt modelId="{E91863B8-2FD4-4D4A-B6B9-369F2801FB11}" type="pres">
      <dgm:prSet presAssocID="{3738DB44-F79B-49DA-A1C3-BC30A420153C}" presName="horz2" presStyleCnt="0"/>
      <dgm:spPr/>
    </dgm:pt>
    <dgm:pt modelId="{EF870B36-D2BA-476D-934F-2592876089C9}" type="pres">
      <dgm:prSet presAssocID="{3738DB44-F79B-49DA-A1C3-BC30A420153C}" presName="horzSpace2" presStyleCnt="0"/>
      <dgm:spPr/>
    </dgm:pt>
    <dgm:pt modelId="{1CE65296-0B3B-4AF8-8442-5A3665CB120F}" type="pres">
      <dgm:prSet presAssocID="{3738DB44-F79B-49DA-A1C3-BC30A420153C}" presName="tx2" presStyleLbl="revTx" presStyleIdx="6" presStyleCnt="15"/>
      <dgm:spPr/>
    </dgm:pt>
    <dgm:pt modelId="{BDD004D4-FD8D-4E17-98DF-A9AF7BE25CC0}" type="pres">
      <dgm:prSet presAssocID="{3738DB44-F79B-49DA-A1C3-BC30A420153C}" presName="vert2" presStyleCnt="0"/>
      <dgm:spPr/>
    </dgm:pt>
    <dgm:pt modelId="{3DA4CB11-DD13-43B2-8467-5A51DBAA3D28}" type="pres">
      <dgm:prSet presAssocID="{47568AA2-E6D4-4699-99A0-ACFDFAAC3610}" presName="horz3" presStyleCnt="0"/>
      <dgm:spPr/>
    </dgm:pt>
    <dgm:pt modelId="{9C30328A-4595-46DD-A0B6-D805E3D9B254}" type="pres">
      <dgm:prSet presAssocID="{47568AA2-E6D4-4699-99A0-ACFDFAAC3610}" presName="horzSpace3" presStyleCnt="0"/>
      <dgm:spPr/>
    </dgm:pt>
    <dgm:pt modelId="{34DCA5B8-BFC0-4D2F-B756-5887A11DBF24}" type="pres">
      <dgm:prSet presAssocID="{47568AA2-E6D4-4699-99A0-ACFDFAAC3610}" presName="tx3" presStyleLbl="revTx" presStyleIdx="7" presStyleCnt="15"/>
      <dgm:spPr/>
    </dgm:pt>
    <dgm:pt modelId="{9FCE5A81-CCD7-4DDC-8802-A66C058BDE67}" type="pres">
      <dgm:prSet presAssocID="{47568AA2-E6D4-4699-99A0-ACFDFAAC3610}" presName="vert3" presStyleCnt="0"/>
      <dgm:spPr/>
    </dgm:pt>
    <dgm:pt modelId="{00D60144-08CC-404F-880C-011501F16AEF}" type="pres">
      <dgm:prSet presAssocID="{3738DB44-F79B-49DA-A1C3-BC30A420153C}" presName="thinLine2b" presStyleLbl="callout" presStyleIdx="2" presStyleCnt="6"/>
      <dgm:spPr/>
    </dgm:pt>
    <dgm:pt modelId="{FF7E8D0F-A519-4F10-A47C-902848ABB78B}" type="pres">
      <dgm:prSet presAssocID="{3738DB44-F79B-49DA-A1C3-BC30A420153C}" presName="vertSpace2b" presStyleCnt="0"/>
      <dgm:spPr/>
    </dgm:pt>
    <dgm:pt modelId="{A1E21F1E-439A-4BF7-8F11-542D857F8298}" type="pres">
      <dgm:prSet presAssocID="{FCA93915-6092-4262-BC35-7C18FD33743F}" presName="horz2" presStyleCnt="0"/>
      <dgm:spPr/>
    </dgm:pt>
    <dgm:pt modelId="{B4CD5CB7-17CC-407D-B103-03A58FB4DC39}" type="pres">
      <dgm:prSet presAssocID="{FCA93915-6092-4262-BC35-7C18FD33743F}" presName="horzSpace2" presStyleCnt="0"/>
      <dgm:spPr/>
    </dgm:pt>
    <dgm:pt modelId="{E7C60160-48F4-4495-B6D5-63C0ED6556FA}" type="pres">
      <dgm:prSet presAssocID="{FCA93915-6092-4262-BC35-7C18FD33743F}" presName="tx2" presStyleLbl="revTx" presStyleIdx="8" presStyleCnt="15"/>
      <dgm:spPr/>
    </dgm:pt>
    <dgm:pt modelId="{9D190A3C-C1EA-4454-B05D-4C23C0A226FD}" type="pres">
      <dgm:prSet presAssocID="{FCA93915-6092-4262-BC35-7C18FD33743F}" presName="vert2" presStyleCnt="0"/>
      <dgm:spPr/>
    </dgm:pt>
    <dgm:pt modelId="{BD243EC4-D081-45A6-ABC0-26BD3B7881EC}" type="pres">
      <dgm:prSet presAssocID="{875F19D9-B15D-44B2-9AC2-7A2A69723510}" presName="horz3" presStyleCnt="0"/>
      <dgm:spPr/>
    </dgm:pt>
    <dgm:pt modelId="{C51669BD-4996-4C6C-B9B7-962520F92298}" type="pres">
      <dgm:prSet presAssocID="{875F19D9-B15D-44B2-9AC2-7A2A69723510}" presName="horzSpace3" presStyleCnt="0"/>
      <dgm:spPr/>
    </dgm:pt>
    <dgm:pt modelId="{1342FCB0-B620-45AC-A38F-0EC8ADEB0318}" type="pres">
      <dgm:prSet presAssocID="{875F19D9-B15D-44B2-9AC2-7A2A69723510}" presName="tx3" presStyleLbl="revTx" presStyleIdx="9" presStyleCnt="15"/>
      <dgm:spPr/>
    </dgm:pt>
    <dgm:pt modelId="{2078DAA8-2592-4163-A223-328B4EBBF828}" type="pres">
      <dgm:prSet presAssocID="{875F19D9-B15D-44B2-9AC2-7A2A69723510}" presName="vert3" presStyleCnt="0"/>
      <dgm:spPr/>
    </dgm:pt>
    <dgm:pt modelId="{B76D3F01-57C3-439B-ACAF-D1CE3B57DC78}" type="pres">
      <dgm:prSet presAssocID="{FCA93915-6092-4262-BC35-7C18FD33743F}" presName="thinLine2b" presStyleLbl="callout" presStyleIdx="3" presStyleCnt="6"/>
      <dgm:spPr/>
    </dgm:pt>
    <dgm:pt modelId="{249C9E48-6B24-4307-AE4F-55E2F03A7109}" type="pres">
      <dgm:prSet presAssocID="{FCA93915-6092-4262-BC35-7C18FD33743F}" presName="vertSpace2b" presStyleCnt="0"/>
      <dgm:spPr/>
    </dgm:pt>
    <dgm:pt modelId="{73846616-06A0-4F47-B597-4962DC3C465B}" type="pres">
      <dgm:prSet presAssocID="{17ECCB5C-2180-4358-9326-698309484750}" presName="thickLine" presStyleLbl="alignNode1" presStyleIdx="2" presStyleCnt="3"/>
      <dgm:spPr/>
    </dgm:pt>
    <dgm:pt modelId="{459ACC64-6C88-44FC-96F1-8276FAFC95B1}" type="pres">
      <dgm:prSet presAssocID="{17ECCB5C-2180-4358-9326-698309484750}" presName="horz1" presStyleCnt="0"/>
      <dgm:spPr/>
    </dgm:pt>
    <dgm:pt modelId="{51783177-97C6-4149-B78E-B6F204673181}" type="pres">
      <dgm:prSet presAssocID="{17ECCB5C-2180-4358-9326-698309484750}" presName="tx1" presStyleLbl="revTx" presStyleIdx="10" presStyleCnt="15"/>
      <dgm:spPr/>
    </dgm:pt>
    <dgm:pt modelId="{722DE756-287B-423F-ADC5-28E14F04ADF4}" type="pres">
      <dgm:prSet presAssocID="{17ECCB5C-2180-4358-9326-698309484750}" presName="vert1" presStyleCnt="0"/>
      <dgm:spPr/>
    </dgm:pt>
    <dgm:pt modelId="{33746402-1C02-4CB2-8031-B9D032767228}" type="pres">
      <dgm:prSet presAssocID="{F98AD648-EB97-4BA1-A2BB-7F501C4935BA}" presName="vertSpace2a" presStyleCnt="0"/>
      <dgm:spPr/>
    </dgm:pt>
    <dgm:pt modelId="{C50BE670-5477-419A-AB0F-42EE286DF189}" type="pres">
      <dgm:prSet presAssocID="{F98AD648-EB97-4BA1-A2BB-7F501C4935BA}" presName="horz2" presStyleCnt="0"/>
      <dgm:spPr/>
    </dgm:pt>
    <dgm:pt modelId="{BA3F249C-2A85-49EF-A2DA-8CA93EA20909}" type="pres">
      <dgm:prSet presAssocID="{F98AD648-EB97-4BA1-A2BB-7F501C4935BA}" presName="horzSpace2" presStyleCnt="0"/>
      <dgm:spPr/>
    </dgm:pt>
    <dgm:pt modelId="{AD050509-C045-4EB2-A8AF-A9ADBB58DFBE}" type="pres">
      <dgm:prSet presAssocID="{F98AD648-EB97-4BA1-A2BB-7F501C4935BA}" presName="tx2" presStyleLbl="revTx" presStyleIdx="11" presStyleCnt="15"/>
      <dgm:spPr/>
    </dgm:pt>
    <dgm:pt modelId="{C947F1C0-1E4C-4F4D-888A-42CA9877D9DB}" type="pres">
      <dgm:prSet presAssocID="{F98AD648-EB97-4BA1-A2BB-7F501C4935BA}" presName="vert2" presStyleCnt="0"/>
      <dgm:spPr/>
    </dgm:pt>
    <dgm:pt modelId="{7111169B-E38A-445F-86F9-48520FBC8DFA}" type="pres">
      <dgm:prSet presAssocID="{77A3A14C-2A54-49AC-B6BA-328D10570BBB}" presName="horz3" presStyleCnt="0"/>
      <dgm:spPr/>
    </dgm:pt>
    <dgm:pt modelId="{3BA63B56-F01C-4212-A5D2-284226C192A9}" type="pres">
      <dgm:prSet presAssocID="{77A3A14C-2A54-49AC-B6BA-328D10570BBB}" presName="horzSpace3" presStyleCnt="0"/>
      <dgm:spPr/>
    </dgm:pt>
    <dgm:pt modelId="{145B78C9-7B1C-4B5F-AF17-3DE2E9E7D31E}" type="pres">
      <dgm:prSet presAssocID="{77A3A14C-2A54-49AC-B6BA-328D10570BBB}" presName="tx3" presStyleLbl="revTx" presStyleIdx="12" presStyleCnt="15"/>
      <dgm:spPr/>
    </dgm:pt>
    <dgm:pt modelId="{81C14A52-FB95-4F68-B81A-B61924D6C39A}" type="pres">
      <dgm:prSet presAssocID="{77A3A14C-2A54-49AC-B6BA-328D10570BBB}" presName="vert3" presStyleCnt="0"/>
      <dgm:spPr/>
    </dgm:pt>
    <dgm:pt modelId="{735DCBD7-4AB0-4C3F-9827-C2A624E41B53}" type="pres">
      <dgm:prSet presAssocID="{F98AD648-EB97-4BA1-A2BB-7F501C4935BA}" presName="thinLine2b" presStyleLbl="callout" presStyleIdx="4" presStyleCnt="6"/>
      <dgm:spPr/>
    </dgm:pt>
    <dgm:pt modelId="{79D70AB5-1B47-48B6-B32A-CB358E365D38}" type="pres">
      <dgm:prSet presAssocID="{F98AD648-EB97-4BA1-A2BB-7F501C4935BA}" presName="vertSpace2b" presStyleCnt="0"/>
      <dgm:spPr/>
    </dgm:pt>
    <dgm:pt modelId="{9FB4A429-82B1-4C6D-A790-A2D7823B8AAA}" type="pres">
      <dgm:prSet presAssocID="{161B852E-4FE8-4FDA-BFAE-00963FDA5B2E}" presName="horz2" presStyleCnt="0"/>
      <dgm:spPr/>
    </dgm:pt>
    <dgm:pt modelId="{994A30CF-2A61-4D68-9E0E-FCC43E53B2C2}" type="pres">
      <dgm:prSet presAssocID="{161B852E-4FE8-4FDA-BFAE-00963FDA5B2E}" presName="horzSpace2" presStyleCnt="0"/>
      <dgm:spPr/>
    </dgm:pt>
    <dgm:pt modelId="{6BBF49D9-C781-4404-B543-35474A11FC7C}" type="pres">
      <dgm:prSet presAssocID="{161B852E-4FE8-4FDA-BFAE-00963FDA5B2E}" presName="tx2" presStyleLbl="revTx" presStyleIdx="13" presStyleCnt="15"/>
      <dgm:spPr/>
    </dgm:pt>
    <dgm:pt modelId="{8034C1EF-D109-4BA4-A11B-CEF2C77BD5A2}" type="pres">
      <dgm:prSet presAssocID="{161B852E-4FE8-4FDA-BFAE-00963FDA5B2E}" presName="vert2" presStyleCnt="0"/>
      <dgm:spPr/>
    </dgm:pt>
    <dgm:pt modelId="{1C6CE409-BC75-4E85-91A1-B90AA6A89687}" type="pres">
      <dgm:prSet presAssocID="{5794713F-7EFF-4D3C-A5C4-513605BC76A2}" presName="horz3" presStyleCnt="0"/>
      <dgm:spPr/>
    </dgm:pt>
    <dgm:pt modelId="{C5C086BF-DB15-4A3B-BC19-8C462D67A0A1}" type="pres">
      <dgm:prSet presAssocID="{5794713F-7EFF-4D3C-A5C4-513605BC76A2}" presName="horzSpace3" presStyleCnt="0"/>
      <dgm:spPr/>
    </dgm:pt>
    <dgm:pt modelId="{651F6025-2FC9-434C-AE37-86D0D1E9AEB6}" type="pres">
      <dgm:prSet presAssocID="{5794713F-7EFF-4D3C-A5C4-513605BC76A2}" presName="tx3" presStyleLbl="revTx" presStyleIdx="14" presStyleCnt="15"/>
      <dgm:spPr/>
    </dgm:pt>
    <dgm:pt modelId="{85D4D646-9E25-4F1E-8F54-3D19155BDDED}" type="pres">
      <dgm:prSet presAssocID="{5794713F-7EFF-4D3C-A5C4-513605BC76A2}" presName="vert3" presStyleCnt="0"/>
      <dgm:spPr/>
    </dgm:pt>
    <dgm:pt modelId="{385C9095-28B9-40DD-A273-30AFCB7337BD}" type="pres">
      <dgm:prSet presAssocID="{161B852E-4FE8-4FDA-BFAE-00963FDA5B2E}" presName="thinLine2b" presStyleLbl="callout" presStyleIdx="5" presStyleCnt="6"/>
      <dgm:spPr/>
    </dgm:pt>
    <dgm:pt modelId="{52810DA7-10E8-4719-9F43-428D9E541421}" type="pres">
      <dgm:prSet presAssocID="{161B852E-4FE8-4FDA-BFAE-00963FDA5B2E}" presName="vertSpace2b" presStyleCnt="0"/>
      <dgm:spPr/>
    </dgm:pt>
  </dgm:ptLst>
  <dgm:cxnLst>
    <dgm:cxn modelId="{89AD6300-0205-4FC4-BA71-11781B5285D7}" type="presOf" srcId="{3738DB44-F79B-49DA-A1C3-BC30A420153C}" destId="{1CE65296-0B3B-4AF8-8442-5A3665CB120F}" srcOrd="0" destOrd="0" presId="urn:microsoft.com/office/officeart/2008/layout/LinedList"/>
    <dgm:cxn modelId="{32B7CA07-6A5F-42E9-BB56-B6D701BDB05D}" srcId="{CB348DBB-7E7D-49AB-AAEB-EF8DF4AAB6A1}" destId="{25757463-A2B0-4ECA-AA5D-9E7A867D1964}" srcOrd="0" destOrd="0" parTransId="{A83148F4-2795-435E-9959-1B72DD36DFAD}" sibTransId="{418D2483-5726-45BF-BCB2-1E6C5017455D}"/>
    <dgm:cxn modelId="{8B614D1C-E788-4349-975D-BF6A3ECCFBE3}" type="presOf" srcId="{875F19D9-B15D-44B2-9AC2-7A2A69723510}" destId="{1342FCB0-B620-45AC-A38F-0EC8ADEB0318}" srcOrd="0" destOrd="0" presId="urn:microsoft.com/office/officeart/2008/layout/LinedList"/>
    <dgm:cxn modelId="{7D8A391E-575B-4AD6-B0B4-570A2F5C02AA}" srcId="{17ECCB5C-2180-4358-9326-698309484750}" destId="{F98AD648-EB97-4BA1-A2BB-7F501C4935BA}" srcOrd="0" destOrd="0" parTransId="{679BAAB6-696E-4BBA-B479-D62966EE2AFF}" sibTransId="{2EE787FA-FF5C-47D1-B205-E420E3BBFDF9}"/>
    <dgm:cxn modelId="{B00FEB28-628E-403A-B9EB-494F7761F593}" type="presOf" srcId="{CB348DBB-7E7D-49AB-AAEB-EF8DF4AAB6A1}" destId="{0C845617-F19D-4462-861A-1CFF063E7967}" srcOrd="0" destOrd="0" presId="urn:microsoft.com/office/officeart/2008/layout/LinedList"/>
    <dgm:cxn modelId="{243D7337-E9EB-49AC-AD86-F92B8DBA32F2}" srcId="{F4C2CC30-8E51-49C9-8389-A0357CB565A1}" destId="{CB348DBB-7E7D-49AB-AAEB-EF8DF4AAB6A1}" srcOrd="1" destOrd="0" parTransId="{6D6BCBC8-1E75-40AC-B6D8-9908DA1460DD}" sibTransId="{C46F9D02-06D9-4E15-8343-F23375829F23}"/>
    <dgm:cxn modelId="{60873E3B-381A-452A-9733-CECEA2E34236}" type="presOf" srcId="{17ECCB5C-2180-4358-9326-698309484750}" destId="{51783177-97C6-4149-B78E-B6F204673181}" srcOrd="0" destOrd="0" presId="urn:microsoft.com/office/officeart/2008/layout/LinedList"/>
    <dgm:cxn modelId="{F4E43662-D4EE-403A-8A4F-561ED63ABF2C}" type="presOf" srcId="{47568AA2-E6D4-4699-99A0-ACFDFAAC3610}" destId="{34DCA5B8-BFC0-4D2F-B756-5887A11DBF24}" srcOrd="0" destOrd="0" presId="urn:microsoft.com/office/officeart/2008/layout/LinedList"/>
    <dgm:cxn modelId="{ADB90463-B325-46DF-AAE4-62AE93E9F9D9}" type="presOf" srcId="{261A78D0-7CB3-4609-9CA8-D1EC02142725}" destId="{121C4171-2D30-4A19-B3D3-D177F969139E}" srcOrd="0" destOrd="0" presId="urn:microsoft.com/office/officeart/2008/layout/LinedList"/>
    <dgm:cxn modelId="{0FEA6B4B-1D5D-4E28-866F-3C5B7570412F}" srcId="{161B852E-4FE8-4FDA-BFAE-00963FDA5B2E}" destId="{5794713F-7EFF-4D3C-A5C4-513605BC76A2}" srcOrd="0" destOrd="0" parTransId="{A56023D1-DBB4-4906-894D-166943421ACD}" sibTransId="{03C70264-14AE-43FD-AB77-32FB9D4DCEAE}"/>
    <dgm:cxn modelId="{7CACF04F-E660-4280-87EE-F4618BE0D13F}" srcId="{069B07E2-DF57-4867-9A7D-46F4045108E7}" destId="{FCA93915-6092-4262-BC35-7C18FD33743F}" srcOrd="1" destOrd="0" parTransId="{7F3F0080-7925-4C70-BE37-7D7C7498D034}" sibTransId="{39251A33-E96B-4DEA-87F4-98145B670B1F}"/>
    <dgm:cxn modelId="{20D6B570-8D4D-47B6-84BA-EC8BBB350F9F}" srcId="{FCA93915-6092-4262-BC35-7C18FD33743F}" destId="{875F19D9-B15D-44B2-9AC2-7A2A69723510}" srcOrd="0" destOrd="0" parTransId="{C7B56F28-4DFA-462E-BA0B-3D0211F2EFC2}" sibTransId="{B19A1759-FBB6-4665-917D-8DB13659C75A}"/>
    <dgm:cxn modelId="{27454358-309C-418E-B146-3DA321958A29}" type="presOf" srcId="{F98AD648-EB97-4BA1-A2BB-7F501C4935BA}" destId="{AD050509-C045-4EB2-A8AF-A9ADBB58DFBE}" srcOrd="0" destOrd="0" presId="urn:microsoft.com/office/officeart/2008/layout/LinedList"/>
    <dgm:cxn modelId="{3FCE937C-B548-486E-AD1A-384F14914652}" srcId="{F4C2CC30-8E51-49C9-8389-A0357CB565A1}" destId="{261A78D0-7CB3-4609-9CA8-D1EC02142725}" srcOrd="0" destOrd="0" parTransId="{6A3FFFBD-16E1-4AF9-A6E0-893CC7DF210B}" sibTransId="{2129227C-55CF-4646-A0F4-1DC6A0D8D620}"/>
    <dgm:cxn modelId="{64D0BA80-641E-4EA0-9B75-D2F872C034ED}" srcId="{DC420E17-1C70-447F-A005-1C8500A83B68}" destId="{F4C2CC30-8E51-49C9-8389-A0357CB565A1}" srcOrd="0" destOrd="0" parTransId="{F3A3718D-81E7-43D8-B33C-C3A98898F7CC}" sibTransId="{E6EADEEC-14DB-4CC4-8F61-BEA9C60C7146}"/>
    <dgm:cxn modelId="{7F46BA92-6D34-4547-B49F-F82292F36D2A}" srcId="{069B07E2-DF57-4867-9A7D-46F4045108E7}" destId="{3738DB44-F79B-49DA-A1C3-BC30A420153C}" srcOrd="0" destOrd="0" parTransId="{EA526482-7E04-40FE-9B96-2AC087D3D017}" sibTransId="{AD9BF5C9-9CAF-4359-8635-2CC72F6A8CBE}"/>
    <dgm:cxn modelId="{EBE8FDA2-957D-4CE7-A820-79D0A526BB83}" type="presOf" srcId="{77A3A14C-2A54-49AC-B6BA-328D10570BBB}" destId="{145B78C9-7B1C-4B5F-AF17-3DE2E9E7D31E}" srcOrd="0" destOrd="0" presId="urn:microsoft.com/office/officeart/2008/layout/LinedList"/>
    <dgm:cxn modelId="{A47F2CA5-24AC-486B-BA42-863ABF4EE5CC}" type="presOf" srcId="{F4C2CC30-8E51-49C9-8389-A0357CB565A1}" destId="{A34DDDB2-D3FC-4E86-88D0-444FD4B6FB27}" srcOrd="0" destOrd="0" presId="urn:microsoft.com/office/officeart/2008/layout/LinedList"/>
    <dgm:cxn modelId="{721773AE-2F60-4320-8D03-C68B2C6F611C}" type="presOf" srcId="{25757463-A2B0-4ECA-AA5D-9E7A867D1964}" destId="{577FB53C-3A9A-4F54-8989-05965B91B620}" srcOrd="0" destOrd="0" presId="urn:microsoft.com/office/officeart/2008/layout/LinedList"/>
    <dgm:cxn modelId="{7A8D76BF-AE86-4F57-90B5-46B323BE3C91}" srcId="{3738DB44-F79B-49DA-A1C3-BC30A420153C}" destId="{47568AA2-E6D4-4699-99A0-ACFDFAAC3610}" srcOrd="0" destOrd="0" parTransId="{AD6D0BF0-AF3A-4F3D-A39A-71E5BEFE7202}" sibTransId="{D6C27155-E98A-4D70-87BE-21D402F40D76}"/>
    <dgm:cxn modelId="{42D762CB-5208-43E1-95FC-5D6B12A6CB99}" type="presOf" srcId="{FCA93915-6092-4262-BC35-7C18FD33743F}" destId="{E7C60160-48F4-4495-B6D5-63C0ED6556FA}" srcOrd="0" destOrd="0" presId="urn:microsoft.com/office/officeart/2008/layout/LinedList"/>
    <dgm:cxn modelId="{BB9F94D0-0DF7-4FC3-B3D0-E85A08E1BC7B}" srcId="{261A78D0-7CB3-4609-9CA8-D1EC02142725}" destId="{46A72D9A-64D5-43C3-834D-5F7DCFEA76BD}" srcOrd="0" destOrd="0" parTransId="{F1D22305-29FE-4ED5-9C59-B231A2BADF63}" sibTransId="{BA30D64A-3568-438F-A154-D75986702AB7}"/>
    <dgm:cxn modelId="{023F01D1-94EE-42B7-B58E-0C81BB6CA4C3}" type="presOf" srcId="{5794713F-7EFF-4D3C-A5C4-513605BC76A2}" destId="{651F6025-2FC9-434C-AE37-86D0D1E9AEB6}" srcOrd="0" destOrd="0" presId="urn:microsoft.com/office/officeart/2008/layout/LinedList"/>
    <dgm:cxn modelId="{EB380BD3-1BD5-464F-9155-AA8472956503}" srcId="{DC420E17-1C70-447F-A005-1C8500A83B68}" destId="{17ECCB5C-2180-4358-9326-698309484750}" srcOrd="2" destOrd="0" parTransId="{18D8E9FD-0E2D-4309-9944-30D7E25BAF24}" sibTransId="{FEBBCAD3-F997-48EF-80A6-99FB7DED8B4B}"/>
    <dgm:cxn modelId="{791218D5-4AC7-4DCB-B65F-7BC0088EEE25}" srcId="{F98AD648-EB97-4BA1-A2BB-7F501C4935BA}" destId="{77A3A14C-2A54-49AC-B6BA-328D10570BBB}" srcOrd="0" destOrd="0" parTransId="{D6158D88-F28C-4169-92ED-F0071031E7E4}" sibTransId="{7633083B-F632-46D9-AA15-6E6197C550D7}"/>
    <dgm:cxn modelId="{3ACA17D8-7ABC-4DBF-9B98-23F4843AED34}" type="presOf" srcId="{161B852E-4FE8-4FDA-BFAE-00963FDA5B2E}" destId="{6BBF49D9-C781-4404-B543-35474A11FC7C}" srcOrd="0" destOrd="0" presId="urn:microsoft.com/office/officeart/2008/layout/LinedList"/>
    <dgm:cxn modelId="{9E8ACAD9-270E-4B70-BA93-A08DA55BA396}" type="presOf" srcId="{46A72D9A-64D5-43C3-834D-5F7DCFEA76BD}" destId="{97040912-3D21-4F0C-9624-54872ACD16B4}" srcOrd="0" destOrd="0" presId="urn:microsoft.com/office/officeart/2008/layout/LinedList"/>
    <dgm:cxn modelId="{9795DBDB-95DC-4530-8894-EA57E95995C4}" type="presOf" srcId="{069B07E2-DF57-4867-9A7D-46F4045108E7}" destId="{FBDCCE89-610D-46C4-BB52-F10C11919633}" srcOrd="0" destOrd="0" presId="urn:microsoft.com/office/officeart/2008/layout/LinedList"/>
    <dgm:cxn modelId="{EE3C6BDE-B4C8-4BB3-8F91-F4BDB13E4317}" type="presOf" srcId="{DC420E17-1C70-447F-A005-1C8500A83B68}" destId="{94EA390D-1C75-47A2-BAF7-5FB258121763}" srcOrd="0" destOrd="0" presId="urn:microsoft.com/office/officeart/2008/layout/LinedList"/>
    <dgm:cxn modelId="{8EB2AFE1-608C-4BD4-9879-56D73B3354D1}" srcId="{DC420E17-1C70-447F-A005-1C8500A83B68}" destId="{069B07E2-DF57-4867-9A7D-46F4045108E7}" srcOrd="1" destOrd="0" parTransId="{5A5BBBFD-C42F-45F2-89F4-0AD9EA7B936C}" sibTransId="{33CA1796-DF6D-4D39-8735-A806C9B2FD2F}"/>
    <dgm:cxn modelId="{D54ED1F7-D193-4585-9EB6-BF3425F40210}" srcId="{17ECCB5C-2180-4358-9326-698309484750}" destId="{161B852E-4FE8-4FDA-BFAE-00963FDA5B2E}" srcOrd="1" destOrd="0" parTransId="{D00AB24A-8291-48C1-8133-DB83EFBDEE89}" sibTransId="{C5AA9947-4459-462E-96DD-763B23C9A28B}"/>
    <dgm:cxn modelId="{E08C6DAD-A461-470C-A47F-369204D706DC}" type="presParOf" srcId="{94EA390D-1C75-47A2-BAF7-5FB258121763}" destId="{8D0E662D-0E4F-4569-AA91-134057B9DEE0}" srcOrd="0" destOrd="0" presId="urn:microsoft.com/office/officeart/2008/layout/LinedList"/>
    <dgm:cxn modelId="{8C886526-269D-4D5C-B322-0CECDEC8544A}" type="presParOf" srcId="{94EA390D-1C75-47A2-BAF7-5FB258121763}" destId="{7170143A-1565-4B5A-929E-4EB04C0682B7}" srcOrd="1" destOrd="0" presId="urn:microsoft.com/office/officeart/2008/layout/LinedList"/>
    <dgm:cxn modelId="{B3D8BEEA-AC06-4B5B-8686-19DA8942E175}" type="presParOf" srcId="{7170143A-1565-4B5A-929E-4EB04C0682B7}" destId="{A34DDDB2-D3FC-4E86-88D0-444FD4B6FB27}" srcOrd="0" destOrd="0" presId="urn:microsoft.com/office/officeart/2008/layout/LinedList"/>
    <dgm:cxn modelId="{BDBB229C-0025-4886-9D73-AB5AB61F5AD9}" type="presParOf" srcId="{7170143A-1565-4B5A-929E-4EB04C0682B7}" destId="{5844F084-7C7E-47FD-937F-76458645EFAB}" srcOrd="1" destOrd="0" presId="urn:microsoft.com/office/officeart/2008/layout/LinedList"/>
    <dgm:cxn modelId="{B8EB1399-0ABD-4B9B-A197-18A3637E7BCD}" type="presParOf" srcId="{5844F084-7C7E-47FD-937F-76458645EFAB}" destId="{480DE216-0911-4E5B-B859-6B2A3B65D00A}" srcOrd="0" destOrd="0" presId="urn:microsoft.com/office/officeart/2008/layout/LinedList"/>
    <dgm:cxn modelId="{E0290D7B-6BD1-407F-A95F-87B0A4FAC960}" type="presParOf" srcId="{5844F084-7C7E-47FD-937F-76458645EFAB}" destId="{D10D12E8-BF50-433A-A3B6-E8C13446FA4D}" srcOrd="1" destOrd="0" presId="urn:microsoft.com/office/officeart/2008/layout/LinedList"/>
    <dgm:cxn modelId="{2C06E35F-8F53-4CE0-8CE3-DB28076BC065}" type="presParOf" srcId="{D10D12E8-BF50-433A-A3B6-E8C13446FA4D}" destId="{C6F43139-C783-461C-BCCC-4FAE322F66D5}" srcOrd="0" destOrd="0" presId="urn:microsoft.com/office/officeart/2008/layout/LinedList"/>
    <dgm:cxn modelId="{7B1B7A7A-2AC2-4C80-B01D-865B8405C7E5}" type="presParOf" srcId="{D10D12E8-BF50-433A-A3B6-E8C13446FA4D}" destId="{121C4171-2D30-4A19-B3D3-D177F969139E}" srcOrd="1" destOrd="0" presId="urn:microsoft.com/office/officeart/2008/layout/LinedList"/>
    <dgm:cxn modelId="{6199215F-87EB-4392-AA13-3053198702F0}" type="presParOf" srcId="{D10D12E8-BF50-433A-A3B6-E8C13446FA4D}" destId="{5DEC5E2B-9041-4536-BFFF-97046855510B}" srcOrd="2" destOrd="0" presId="urn:microsoft.com/office/officeart/2008/layout/LinedList"/>
    <dgm:cxn modelId="{86515327-888C-4310-ABAD-7906EDDF4BF4}" type="presParOf" srcId="{5DEC5E2B-9041-4536-BFFF-97046855510B}" destId="{4D7280C3-FF9A-483D-BBBE-9ABB8A41C026}" srcOrd="0" destOrd="0" presId="urn:microsoft.com/office/officeart/2008/layout/LinedList"/>
    <dgm:cxn modelId="{26D78206-5579-47B0-9577-6D5034896C6B}" type="presParOf" srcId="{4D7280C3-FF9A-483D-BBBE-9ABB8A41C026}" destId="{12B31799-A952-4802-ABC7-462CFBF4945D}" srcOrd="0" destOrd="0" presId="urn:microsoft.com/office/officeart/2008/layout/LinedList"/>
    <dgm:cxn modelId="{89922C24-B850-4D9B-A3CF-7D53C2EABCA3}" type="presParOf" srcId="{4D7280C3-FF9A-483D-BBBE-9ABB8A41C026}" destId="{97040912-3D21-4F0C-9624-54872ACD16B4}" srcOrd="1" destOrd="0" presId="urn:microsoft.com/office/officeart/2008/layout/LinedList"/>
    <dgm:cxn modelId="{481AA016-929B-43E1-8595-957392AECCA4}" type="presParOf" srcId="{4D7280C3-FF9A-483D-BBBE-9ABB8A41C026}" destId="{4FC435B3-E8E1-4E1F-9C91-2FD4ECDDA716}" srcOrd="2" destOrd="0" presId="urn:microsoft.com/office/officeart/2008/layout/LinedList"/>
    <dgm:cxn modelId="{E256B8AB-41E6-476C-B415-45547EEA466A}" type="presParOf" srcId="{5844F084-7C7E-47FD-937F-76458645EFAB}" destId="{9BA55C29-ABB2-4403-95C1-9388C7779686}" srcOrd="2" destOrd="0" presId="urn:microsoft.com/office/officeart/2008/layout/LinedList"/>
    <dgm:cxn modelId="{F1F799C4-45CC-48B6-A914-97A227A3D055}" type="presParOf" srcId="{5844F084-7C7E-47FD-937F-76458645EFAB}" destId="{D915CE5C-4749-43F3-B12B-DF1E78A2EC2F}" srcOrd="3" destOrd="0" presId="urn:microsoft.com/office/officeart/2008/layout/LinedList"/>
    <dgm:cxn modelId="{B378E585-026B-478E-8058-747E41967EF8}" type="presParOf" srcId="{5844F084-7C7E-47FD-937F-76458645EFAB}" destId="{0A173AF3-763A-4BAE-A52C-91A6289E64DD}" srcOrd="4" destOrd="0" presId="urn:microsoft.com/office/officeart/2008/layout/LinedList"/>
    <dgm:cxn modelId="{427A951C-59A9-47A5-A0D3-744F182AC574}" type="presParOf" srcId="{0A173AF3-763A-4BAE-A52C-91A6289E64DD}" destId="{D2E56D88-23C9-49EA-B281-E9113D311C73}" srcOrd="0" destOrd="0" presId="urn:microsoft.com/office/officeart/2008/layout/LinedList"/>
    <dgm:cxn modelId="{2991C8CA-617F-4132-945E-78EEB6173731}" type="presParOf" srcId="{0A173AF3-763A-4BAE-A52C-91A6289E64DD}" destId="{0C845617-F19D-4462-861A-1CFF063E7967}" srcOrd="1" destOrd="0" presId="urn:microsoft.com/office/officeart/2008/layout/LinedList"/>
    <dgm:cxn modelId="{F67A7EEA-63DC-44DF-9B45-C530D080458C}" type="presParOf" srcId="{0A173AF3-763A-4BAE-A52C-91A6289E64DD}" destId="{BD1ED898-FB92-45E2-A0A0-DE05E537DE55}" srcOrd="2" destOrd="0" presId="urn:microsoft.com/office/officeart/2008/layout/LinedList"/>
    <dgm:cxn modelId="{4E7A8078-9079-48D5-8CAC-D4D135C5351F}" type="presParOf" srcId="{BD1ED898-FB92-45E2-A0A0-DE05E537DE55}" destId="{F3372B3E-07D0-4A32-BC4C-62DF48E5394A}" srcOrd="0" destOrd="0" presId="urn:microsoft.com/office/officeart/2008/layout/LinedList"/>
    <dgm:cxn modelId="{4150162D-CE7C-4390-8A90-24825CAE6E8C}" type="presParOf" srcId="{F3372B3E-07D0-4A32-BC4C-62DF48E5394A}" destId="{3A6A2CFD-2FF6-419D-A805-B805F160DCFD}" srcOrd="0" destOrd="0" presId="urn:microsoft.com/office/officeart/2008/layout/LinedList"/>
    <dgm:cxn modelId="{93BCED3C-F4A3-4D5E-A458-63A2ABBC5364}" type="presParOf" srcId="{F3372B3E-07D0-4A32-BC4C-62DF48E5394A}" destId="{577FB53C-3A9A-4F54-8989-05965B91B620}" srcOrd="1" destOrd="0" presId="urn:microsoft.com/office/officeart/2008/layout/LinedList"/>
    <dgm:cxn modelId="{10FA4815-E765-44AD-9E6E-210AD827D321}" type="presParOf" srcId="{F3372B3E-07D0-4A32-BC4C-62DF48E5394A}" destId="{C97DEF11-258A-4C52-9C55-0C0D58DF7215}" srcOrd="2" destOrd="0" presId="urn:microsoft.com/office/officeart/2008/layout/LinedList"/>
    <dgm:cxn modelId="{7667C937-FB86-4911-A979-E81BEBD53874}" type="presParOf" srcId="{5844F084-7C7E-47FD-937F-76458645EFAB}" destId="{0E2C4176-5526-4C6C-8DC2-51F218353574}" srcOrd="5" destOrd="0" presId="urn:microsoft.com/office/officeart/2008/layout/LinedList"/>
    <dgm:cxn modelId="{8E2C15A9-FB38-47CB-9EC1-B579AC0E2E40}" type="presParOf" srcId="{5844F084-7C7E-47FD-937F-76458645EFAB}" destId="{0237F855-7DFD-4D84-B448-6B1A3E766DEC}" srcOrd="6" destOrd="0" presId="urn:microsoft.com/office/officeart/2008/layout/LinedList"/>
    <dgm:cxn modelId="{2E3C1610-973E-4EDE-B83F-0ACE6CD5A5F4}" type="presParOf" srcId="{94EA390D-1C75-47A2-BAF7-5FB258121763}" destId="{7A7514A2-AE09-47D6-9EDC-B56474011067}" srcOrd="2" destOrd="0" presId="urn:microsoft.com/office/officeart/2008/layout/LinedList"/>
    <dgm:cxn modelId="{1643EC49-B10D-4703-8EBF-061BE329012A}" type="presParOf" srcId="{94EA390D-1C75-47A2-BAF7-5FB258121763}" destId="{E90E0828-2522-473B-8B24-FA52CC75EB8C}" srcOrd="3" destOrd="0" presId="urn:microsoft.com/office/officeart/2008/layout/LinedList"/>
    <dgm:cxn modelId="{CEBA8EED-13A9-4524-82B9-17E30BF89588}" type="presParOf" srcId="{E90E0828-2522-473B-8B24-FA52CC75EB8C}" destId="{FBDCCE89-610D-46C4-BB52-F10C11919633}" srcOrd="0" destOrd="0" presId="urn:microsoft.com/office/officeart/2008/layout/LinedList"/>
    <dgm:cxn modelId="{56FC7FD3-3548-4D9F-A002-AFDE4F421961}" type="presParOf" srcId="{E90E0828-2522-473B-8B24-FA52CC75EB8C}" destId="{78DCC17C-135C-4F00-ADAD-225110643C37}" srcOrd="1" destOrd="0" presId="urn:microsoft.com/office/officeart/2008/layout/LinedList"/>
    <dgm:cxn modelId="{AE4610E2-02D5-40EE-9CB8-088B57EF66E4}" type="presParOf" srcId="{78DCC17C-135C-4F00-ADAD-225110643C37}" destId="{622A5668-E1BC-4085-B751-BAC9C62A5385}" srcOrd="0" destOrd="0" presId="urn:microsoft.com/office/officeart/2008/layout/LinedList"/>
    <dgm:cxn modelId="{5271533A-E213-48C9-B9B1-E152037F129A}" type="presParOf" srcId="{78DCC17C-135C-4F00-ADAD-225110643C37}" destId="{E91863B8-2FD4-4D4A-B6B9-369F2801FB11}" srcOrd="1" destOrd="0" presId="urn:microsoft.com/office/officeart/2008/layout/LinedList"/>
    <dgm:cxn modelId="{BBFDC380-AA89-4823-A5D5-0A15D6239477}" type="presParOf" srcId="{E91863B8-2FD4-4D4A-B6B9-369F2801FB11}" destId="{EF870B36-D2BA-476D-934F-2592876089C9}" srcOrd="0" destOrd="0" presId="urn:microsoft.com/office/officeart/2008/layout/LinedList"/>
    <dgm:cxn modelId="{A419BAF1-A925-4081-AD0A-D8C0220F1736}" type="presParOf" srcId="{E91863B8-2FD4-4D4A-B6B9-369F2801FB11}" destId="{1CE65296-0B3B-4AF8-8442-5A3665CB120F}" srcOrd="1" destOrd="0" presId="urn:microsoft.com/office/officeart/2008/layout/LinedList"/>
    <dgm:cxn modelId="{7F2851D8-C22D-44AD-8B8C-B021A7414B9D}" type="presParOf" srcId="{E91863B8-2FD4-4D4A-B6B9-369F2801FB11}" destId="{BDD004D4-FD8D-4E17-98DF-A9AF7BE25CC0}" srcOrd="2" destOrd="0" presId="urn:microsoft.com/office/officeart/2008/layout/LinedList"/>
    <dgm:cxn modelId="{44F5C3E7-1F39-4509-B2CE-7004ABCEA409}" type="presParOf" srcId="{BDD004D4-FD8D-4E17-98DF-A9AF7BE25CC0}" destId="{3DA4CB11-DD13-43B2-8467-5A51DBAA3D28}" srcOrd="0" destOrd="0" presId="urn:microsoft.com/office/officeart/2008/layout/LinedList"/>
    <dgm:cxn modelId="{C63E952F-6599-48DB-81F9-732850FF9D69}" type="presParOf" srcId="{3DA4CB11-DD13-43B2-8467-5A51DBAA3D28}" destId="{9C30328A-4595-46DD-A0B6-D805E3D9B254}" srcOrd="0" destOrd="0" presId="urn:microsoft.com/office/officeart/2008/layout/LinedList"/>
    <dgm:cxn modelId="{A65EA262-746D-492C-8BC9-4B68D6874737}" type="presParOf" srcId="{3DA4CB11-DD13-43B2-8467-5A51DBAA3D28}" destId="{34DCA5B8-BFC0-4D2F-B756-5887A11DBF24}" srcOrd="1" destOrd="0" presId="urn:microsoft.com/office/officeart/2008/layout/LinedList"/>
    <dgm:cxn modelId="{E7694805-4BCF-4542-8721-C9E9999634E2}" type="presParOf" srcId="{3DA4CB11-DD13-43B2-8467-5A51DBAA3D28}" destId="{9FCE5A81-CCD7-4DDC-8802-A66C058BDE67}" srcOrd="2" destOrd="0" presId="urn:microsoft.com/office/officeart/2008/layout/LinedList"/>
    <dgm:cxn modelId="{232A9796-CEF8-4876-BD95-D925C8EB810B}" type="presParOf" srcId="{78DCC17C-135C-4F00-ADAD-225110643C37}" destId="{00D60144-08CC-404F-880C-011501F16AEF}" srcOrd="2" destOrd="0" presId="urn:microsoft.com/office/officeart/2008/layout/LinedList"/>
    <dgm:cxn modelId="{28AB82BF-70D0-4C27-8751-23526BBB1D82}" type="presParOf" srcId="{78DCC17C-135C-4F00-ADAD-225110643C37}" destId="{FF7E8D0F-A519-4F10-A47C-902848ABB78B}" srcOrd="3" destOrd="0" presId="urn:microsoft.com/office/officeart/2008/layout/LinedList"/>
    <dgm:cxn modelId="{6C771CAF-D271-4905-9D38-F86D5AE53B50}" type="presParOf" srcId="{78DCC17C-135C-4F00-ADAD-225110643C37}" destId="{A1E21F1E-439A-4BF7-8F11-542D857F8298}" srcOrd="4" destOrd="0" presId="urn:microsoft.com/office/officeart/2008/layout/LinedList"/>
    <dgm:cxn modelId="{2FB40EA4-7646-46CB-A455-D0D63034269A}" type="presParOf" srcId="{A1E21F1E-439A-4BF7-8F11-542D857F8298}" destId="{B4CD5CB7-17CC-407D-B103-03A58FB4DC39}" srcOrd="0" destOrd="0" presId="urn:microsoft.com/office/officeart/2008/layout/LinedList"/>
    <dgm:cxn modelId="{7DDDE518-97F6-4D80-969E-32FB9AE4F66F}" type="presParOf" srcId="{A1E21F1E-439A-4BF7-8F11-542D857F8298}" destId="{E7C60160-48F4-4495-B6D5-63C0ED6556FA}" srcOrd="1" destOrd="0" presId="urn:microsoft.com/office/officeart/2008/layout/LinedList"/>
    <dgm:cxn modelId="{8BE7963B-BD53-46E7-85BD-B5CDA3A00E65}" type="presParOf" srcId="{A1E21F1E-439A-4BF7-8F11-542D857F8298}" destId="{9D190A3C-C1EA-4454-B05D-4C23C0A226FD}" srcOrd="2" destOrd="0" presId="urn:microsoft.com/office/officeart/2008/layout/LinedList"/>
    <dgm:cxn modelId="{DA7B907D-CBC3-4478-9146-1D266FFF79F6}" type="presParOf" srcId="{9D190A3C-C1EA-4454-B05D-4C23C0A226FD}" destId="{BD243EC4-D081-45A6-ABC0-26BD3B7881EC}" srcOrd="0" destOrd="0" presId="urn:microsoft.com/office/officeart/2008/layout/LinedList"/>
    <dgm:cxn modelId="{EC00B3DD-4D53-4170-A225-0A467FBC8FB6}" type="presParOf" srcId="{BD243EC4-D081-45A6-ABC0-26BD3B7881EC}" destId="{C51669BD-4996-4C6C-B9B7-962520F92298}" srcOrd="0" destOrd="0" presId="urn:microsoft.com/office/officeart/2008/layout/LinedList"/>
    <dgm:cxn modelId="{5567058C-14F7-412E-B038-EDD32CAF63CE}" type="presParOf" srcId="{BD243EC4-D081-45A6-ABC0-26BD3B7881EC}" destId="{1342FCB0-B620-45AC-A38F-0EC8ADEB0318}" srcOrd="1" destOrd="0" presId="urn:microsoft.com/office/officeart/2008/layout/LinedList"/>
    <dgm:cxn modelId="{D44AD311-6978-4AE1-9821-B6CF5FD0A2CA}" type="presParOf" srcId="{BD243EC4-D081-45A6-ABC0-26BD3B7881EC}" destId="{2078DAA8-2592-4163-A223-328B4EBBF828}" srcOrd="2" destOrd="0" presId="urn:microsoft.com/office/officeart/2008/layout/LinedList"/>
    <dgm:cxn modelId="{68671BA2-ED87-4BC6-A4D8-8CC8CC58E147}" type="presParOf" srcId="{78DCC17C-135C-4F00-ADAD-225110643C37}" destId="{B76D3F01-57C3-439B-ACAF-D1CE3B57DC78}" srcOrd="5" destOrd="0" presId="urn:microsoft.com/office/officeart/2008/layout/LinedList"/>
    <dgm:cxn modelId="{33CF0EEF-8881-490D-9E4F-2EEA20625E1C}" type="presParOf" srcId="{78DCC17C-135C-4F00-ADAD-225110643C37}" destId="{249C9E48-6B24-4307-AE4F-55E2F03A7109}" srcOrd="6" destOrd="0" presId="urn:microsoft.com/office/officeart/2008/layout/LinedList"/>
    <dgm:cxn modelId="{4E211DF0-FA05-49B3-BE16-50206AAEA381}" type="presParOf" srcId="{94EA390D-1C75-47A2-BAF7-5FB258121763}" destId="{73846616-06A0-4F47-B597-4962DC3C465B}" srcOrd="4" destOrd="0" presId="urn:microsoft.com/office/officeart/2008/layout/LinedList"/>
    <dgm:cxn modelId="{914E8038-0E7E-4616-8541-2C9330E475D2}" type="presParOf" srcId="{94EA390D-1C75-47A2-BAF7-5FB258121763}" destId="{459ACC64-6C88-44FC-96F1-8276FAFC95B1}" srcOrd="5" destOrd="0" presId="urn:microsoft.com/office/officeart/2008/layout/LinedList"/>
    <dgm:cxn modelId="{BE04DCEF-843E-4965-A5E4-CF8332E3A9F8}" type="presParOf" srcId="{459ACC64-6C88-44FC-96F1-8276FAFC95B1}" destId="{51783177-97C6-4149-B78E-B6F204673181}" srcOrd="0" destOrd="0" presId="urn:microsoft.com/office/officeart/2008/layout/LinedList"/>
    <dgm:cxn modelId="{76B0DBE6-1793-40B1-AC1B-1B9E72A81CF1}" type="presParOf" srcId="{459ACC64-6C88-44FC-96F1-8276FAFC95B1}" destId="{722DE756-287B-423F-ADC5-28E14F04ADF4}" srcOrd="1" destOrd="0" presId="urn:microsoft.com/office/officeart/2008/layout/LinedList"/>
    <dgm:cxn modelId="{AFBAEADC-AB8D-4285-9DE7-58131988BC0A}" type="presParOf" srcId="{722DE756-287B-423F-ADC5-28E14F04ADF4}" destId="{33746402-1C02-4CB2-8031-B9D032767228}" srcOrd="0" destOrd="0" presId="urn:microsoft.com/office/officeart/2008/layout/LinedList"/>
    <dgm:cxn modelId="{60877B9C-73CD-4596-92FF-5B752A0DFFC9}" type="presParOf" srcId="{722DE756-287B-423F-ADC5-28E14F04ADF4}" destId="{C50BE670-5477-419A-AB0F-42EE286DF189}" srcOrd="1" destOrd="0" presId="urn:microsoft.com/office/officeart/2008/layout/LinedList"/>
    <dgm:cxn modelId="{C8ED0B89-6E22-4C05-8376-2C2C7438B069}" type="presParOf" srcId="{C50BE670-5477-419A-AB0F-42EE286DF189}" destId="{BA3F249C-2A85-49EF-A2DA-8CA93EA20909}" srcOrd="0" destOrd="0" presId="urn:microsoft.com/office/officeart/2008/layout/LinedList"/>
    <dgm:cxn modelId="{87F5FC6B-7238-4AF9-A533-30FDE5D6062A}" type="presParOf" srcId="{C50BE670-5477-419A-AB0F-42EE286DF189}" destId="{AD050509-C045-4EB2-A8AF-A9ADBB58DFBE}" srcOrd="1" destOrd="0" presId="urn:microsoft.com/office/officeart/2008/layout/LinedList"/>
    <dgm:cxn modelId="{0ECF5E20-655E-450E-98F5-6A66F8DB218A}" type="presParOf" srcId="{C50BE670-5477-419A-AB0F-42EE286DF189}" destId="{C947F1C0-1E4C-4F4D-888A-42CA9877D9DB}" srcOrd="2" destOrd="0" presId="urn:microsoft.com/office/officeart/2008/layout/LinedList"/>
    <dgm:cxn modelId="{AF5C071A-891A-4E66-938A-F24D189483CD}" type="presParOf" srcId="{C947F1C0-1E4C-4F4D-888A-42CA9877D9DB}" destId="{7111169B-E38A-445F-86F9-48520FBC8DFA}" srcOrd="0" destOrd="0" presId="urn:microsoft.com/office/officeart/2008/layout/LinedList"/>
    <dgm:cxn modelId="{60673CB9-ADFC-4E8A-BF51-21EDADE16189}" type="presParOf" srcId="{7111169B-E38A-445F-86F9-48520FBC8DFA}" destId="{3BA63B56-F01C-4212-A5D2-284226C192A9}" srcOrd="0" destOrd="0" presId="urn:microsoft.com/office/officeart/2008/layout/LinedList"/>
    <dgm:cxn modelId="{D7E740FB-7BB4-489D-8DA2-62C193B9F19D}" type="presParOf" srcId="{7111169B-E38A-445F-86F9-48520FBC8DFA}" destId="{145B78C9-7B1C-4B5F-AF17-3DE2E9E7D31E}" srcOrd="1" destOrd="0" presId="urn:microsoft.com/office/officeart/2008/layout/LinedList"/>
    <dgm:cxn modelId="{23AB5AE4-2F68-4DD2-8E11-BE8BBDFF852A}" type="presParOf" srcId="{7111169B-E38A-445F-86F9-48520FBC8DFA}" destId="{81C14A52-FB95-4F68-B81A-B61924D6C39A}" srcOrd="2" destOrd="0" presId="urn:microsoft.com/office/officeart/2008/layout/LinedList"/>
    <dgm:cxn modelId="{DA98FEF7-EF5F-4B13-BA1F-78326B7BDC15}" type="presParOf" srcId="{722DE756-287B-423F-ADC5-28E14F04ADF4}" destId="{735DCBD7-4AB0-4C3F-9827-C2A624E41B53}" srcOrd="2" destOrd="0" presId="urn:microsoft.com/office/officeart/2008/layout/LinedList"/>
    <dgm:cxn modelId="{E841F9F6-E985-4B31-9B09-23EB83991B09}" type="presParOf" srcId="{722DE756-287B-423F-ADC5-28E14F04ADF4}" destId="{79D70AB5-1B47-48B6-B32A-CB358E365D38}" srcOrd="3" destOrd="0" presId="urn:microsoft.com/office/officeart/2008/layout/LinedList"/>
    <dgm:cxn modelId="{66853B3E-AF00-4876-A030-F2AC4ED906FB}" type="presParOf" srcId="{722DE756-287B-423F-ADC5-28E14F04ADF4}" destId="{9FB4A429-82B1-4C6D-A790-A2D7823B8AAA}" srcOrd="4" destOrd="0" presId="urn:microsoft.com/office/officeart/2008/layout/LinedList"/>
    <dgm:cxn modelId="{CA4E125B-8816-4CEA-A93E-7851AD104F53}" type="presParOf" srcId="{9FB4A429-82B1-4C6D-A790-A2D7823B8AAA}" destId="{994A30CF-2A61-4D68-9E0E-FCC43E53B2C2}" srcOrd="0" destOrd="0" presId="urn:microsoft.com/office/officeart/2008/layout/LinedList"/>
    <dgm:cxn modelId="{FA88C595-B69B-4A60-B141-C949781B9BBE}" type="presParOf" srcId="{9FB4A429-82B1-4C6D-A790-A2D7823B8AAA}" destId="{6BBF49D9-C781-4404-B543-35474A11FC7C}" srcOrd="1" destOrd="0" presId="urn:microsoft.com/office/officeart/2008/layout/LinedList"/>
    <dgm:cxn modelId="{E7B51CFA-4635-4A95-91BA-7388B4D23722}" type="presParOf" srcId="{9FB4A429-82B1-4C6D-A790-A2D7823B8AAA}" destId="{8034C1EF-D109-4BA4-A11B-CEF2C77BD5A2}" srcOrd="2" destOrd="0" presId="urn:microsoft.com/office/officeart/2008/layout/LinedList"/>
    <dgm:cxn modelId="{4D02BA8E-11B3-4A7E-865E-7B5DEB4F9042}" type="presParOf" srcId="{8034C1EF-D109-4BA4-A11B-CEF2C77BD5A2}" destId="{1C6CE409-BC75-4E85-91A1-B90AA6A89687}" srcOrd="0" destOrd="0" presId="urn:microsoft.com/office/officeart/2008/layout/LinedList"/>
    <dgm:cxn modelId="{1A7033FF-E38B-4A21-A33F-8579EDF954D6}" type="presParOf" srcId="{1C6CE409-BC75-4E85-91A1-B90AA6A89687}" destId="{C5C086BF-DB15-4A3B-BC19-8C462D67A0A1}" srcOrd="0" destOrd="0" presId="urn:microsoft.com/office/officeart/2008/layout/LinedList"/>
    <dgm:cxn modelId="{9B0A1BD9-8D24-45B3-AC0D-43F1E2402963}" type="presParOf" srcId="{1C6CE409-BC75-4E85-91A1-B90AA6A89687}" destId="{651F6025-2FC9-434C-AE37-86D0D1E9AEB6}" srcOrd="1" destOrd="0" presId="urn:microsoft.com/office/officeart/2008/layout/LinedList"/>
    <dgm:cxn modelId="{37220603-54D7-4E40-B14A-9A34E1DE0A13}" type="presParOf" srcId="{1C6CE409-BC75-4E85-91A1-B90AA6A89687}" destId="{85D4D646-9E25-4F1E-8F54-3D19155BDDED}" srcOrd="2" destOrd="0" presId="urn:microsoft.com/office/officeart/2008/layout/LinedList"/>
    <dgm:cxn modelId="{1AA356C3-3668-4D87-8212-AF10EB83A4E2}" type="presParOf" srcId="{722DE756-287B-423F-ADC5-28E14F04ADF4}" destId="{385C9095-28B9-40DD-A273-30AFCB7337BD}" srcOrd="5" destOrd="0" presId="urn:microsoft.com/office/officeart/2008/layout/LinedList"/>
    <dgm:cxn modelId="{F9635D0B-C2DD-4AC2-94CD-CDB7CDB7CAD7}" type="presParOf" srcId="{722DE756-287B-423F-ADC5-28E14F04ADF4}" destId="{52810DA7-10E8-4719-9F43-428D9E541421}"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1972A63-9A8D-4B49-8505-1FB862455F69}"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IN"/>
        </a:p>
      </dgm:t>
    </dgm:pt>
    <dgm:pt modelId="{C5974E3B-8817-4BE1-952B-5B0082B47D1D}">
      <dgm:prSet phldrT="[Text]"/>
      <dgm:spPr/>
      <dgm:t>
        <a:bodyPr/>
        <a:lstStyle/>
        <a:p>
          <a:pPr>
            <a:buFont typeface="+mj-lt"/>
            <a:buAutoNum type="arabicPeriod"/>
          </a:pPr>
          <a:r>
            <a:rPr lang="en-US" b="1" i="0" u="none"/>
            <a:t>INVOICE NUMBER AS THE PRIMARY KEY</a:t>
          </a:r>
          <a:endParaRPr lang="en-IN" dirty="0"/>
        </a:p>
      </dgm:t>
    </dgm:pt>
    <dgm:pt modelId="{4C93277E-CDB9-40FB-93EA-BC1308DC5E4F}" type="parTrans" cxnId="{4AC43B4A-AC03-4B6C-A6F8-E346650FC641}">
      <dgm:prSet/>
      <dgm:spPr/>
      <dgm:t>
        <a:bodyPr/>
        <a:lstStyle/>
        <a:p>
          <a:endParaRPr lang="en-IN"/>
        </a:p>
      </dgm:t>
    </dgm:pt>
    <dgm:pt modelId="{44FC4BCE-272E-47C5-9F8B-EF38B1665147}" type="sibTrans" cxnId="{4AC43B4A-AC03-4B6C-A6F8-E346650FC641}">
      <dgm:prSet/>
      <dgm:spPr/>
      <dgm:t>
        <a:bodyPr/>
        <a:lstStyle/>
        <a:p>
          <a:endParaRPr lang="en-IN"/>
        </a:p>
      </dgm:t>
    </dgm:pt>
    <dgm:pt modelId="{C64DABF9-892F-4E3B-9221-E6EA2689FF97}">
      <dgm:prSet/>
      <dgm:spPr/>
      <dgm:t>
        <a:bodyPr/>
        <a:lstStyle/>
        <a:p>
          <a:pPr>
            <a:buFont typeface="+mj-lt"/>
            <a:buNone/>
          </a:pPr>
          <a:r>
            <a:rPr lang="en-US" b="0" i="0" u="none" dirty="0"/>
            <a:t>  In an error free data set, the invoice numbers are a set of unique numbers identifying each purchase of an aqua product. </a:t>
          </a:r>
          <a:endParaRPr lang="en-US" b="1" i="0" u="none" dirty="0"/>
        </a:p>
      </dgm:t>
    </dgm:pt>
    <dgm:pt modelId="{AFD65621-DDB8-400E-B2E6-A80684DD20A6}" type="parTrans" cxnId="{79B6745D-414D-4DED-9DA8-85E5FF1097E3}">
      <dgm:prSet/>
      <dgm:spPr/>
      <dgm:t>
        <a:bodyPr/>
        <a:lstStyle/>
        <a:p>
          <a:endParaRPr lang="en-IN"/>
        </a:p>
      </dgm:t>
    </dgm:pt>
    <dgm:pt modelId="{70DB15B5-C0B8-4BA1-97E6-9C6D4C0C0627}" type="sibTrans" cxnId="{79B6745D-414D-4DED-9DA8-85E5FF1097E3}">
      <dgm:prSet/>
      <dgm:spPr/>
      <dgm:t>
        <a:bodyPr/>
        <a:lstStyle/>
        <a:p>
          <a:endParaRPr lang="en-IN"/>
        </a:p>
      </dgm:t>
    </dgm:pt>
    <dgm:pt modelId="{D504E6B9-0CEA-4972-9BED-6CA38E288E1D}">
      <dgm:prSet/>
      <dgm:spPr/>
      <dgm:t>
        <a:bodyPr/>
        <a:lstStyle/>
        <a:p>
          <a:pPr>
            <a:buFont typeface="+mj-lt"/>
            <a:buAutoNum type="arabicPeriod" startAt="2"/>
          </a:pPr>
          <a:r>
            <a:rPr lang="en-IN" b="1" i="0" u="none"/>
            <a:t>DROPPING ORIGINAL PRICE COLUMN</a:t>
          </a:r>
        </a:p>
      </dgm:t>
    </dgm:pt>
    <dgm:pt modelId="{4F51C931-8233-4439-B48E-331EF9D0B39B}" type="parTrans" cxnId="{38923445-8F9F-4B0F-891C-1847046E833F}">
      <dgm:prSet/>
      <dgm:spPr/>
      <dgm:t>
        <a:bodyPr/>
        <a:lstStyle/>
        <a:p>
          <a:endParaRPr lang="en-IN"/>
        </a:p>
      </dgm:t>
    </dgm:pt>
    <dgm:pt modelId="{002C0D27-6FCD-4544-8652-F110B2EB3AEA}" type="sibTrans" cxnId="{38923445-8F9F-4B0F-891C-1847046E833F}">
      <dgm:prSet/>
      <dgm:spPr/>
      <dgm:t>
        <a:bodyPr/>
        <a:lstStyle/>
        <a:p>
          <a:endParaRPr lang="en-IN"/>
        </a:p>
      </dgm:t>
    </dgm:pt>
    <dgm:pt modelId="{D746D157-99F6-4611-AED4-0E926494C750}">
      <dgm:prSet/>
      <dgm:spPr/>
      <dgm:t>
        <a:bodyPr/>
        <a:lstStyle/>
        <a:p>
          <a:pPr>
            <a:buFont typeface="+mj-lt"/>
            <a:buNone/>
          </a:pPr>
          <a:r>
            <a:rPr lang="en-US" b="0" i="0" u="none" dirty="0"/>
            <a:t>  Since the dataset contains only 9 unique products of aqua, there exists only 9 different original prices which can be maintained separately. Each record’s price can then be obtained by matching the product size and </a:t>
          </a:r>
          <a:r>
            <a:rPr lang="en-US" b="0" i="0" u="none" dirty="0" err="1"/>
            <a:t>flavour</a:t>
          </a:r>
          <a:r>
            <a:rPr lang="en-US" b="0" i="0" u="none" dirty="0"/>
            <a:t>.</a:t>
          </a:r>
          <a:endParaRPr lang="en-US" b="1" i="0" u="none" dirty="0"/>
        </a:p>
      </dgm:t>
    </dgm:pt>
    <dgm:pt modelId="{3220FF4B-A7DF-4FFC-BF37-0194D267F136}" type="parTrans" cxnId="{4A70A306-FBC6-4442-BF5D-918E6E6929D4}">
      <dgm:prSet/>
      <dgm:spPr/>
      <dgm:t>
        <a:bodyPr/>
        <a:lstStyle/>
        <a:p>
          <a:endParaRPr lang="en-IN"/>
        </a:p>
      </dgm:t>
    </dgm:pt>
    <dgm:pt modelId="{85C547D6-EA2A-462E-B3A3-9555EC196F47}" type="sibTrans" cxnId="{4A70A306-FBC6-4442-BF5D-918E6E6929D4}">
      <dgm:prSet/>
      <dgm:spPr/>
      <dgm:t>
        <a:bodyPr/>
        <a:lstStyle/>
        <a:p>
          <a:endParaRPr lang="en-IN"/>
        </a:p>
      </dgm:t>
    </dgm:pt>
    <dgm:pt modelId="{3B3E577D-43EC-4664-B271-572C3E4D417E}">
      <dgm:prSet/>
      <dgm:spPr/>
      <dgm:t>
        <a:bodyPr/>
        <a:lstStyle/>
        <a:p>
          <a:pPr>
            <a:buFont typeface="+mj-lt"/>
            <a:buAutoNum type="arabicPeriod" startAt="3"/>
          </a:pPr>
          <a:r>
            <a:rPr lang="en-US" b="1" i="0" u="none" dirty="0"/>
            <a:t>FIXING COLUMN HEADERS TO FACILITATE SQL USE</a:t>
          </a:r>
        </a:p>
      </dgm:t>
    </dgm:pt>
    <dgm:pt modelId="{95D71C8F-EDF3-4819-93C3-9AC2DB72A32A}" type="parTrans" cxnId="{5BCEED65-3894-423F-A32B-FAE91264A4CD}">
      <dgm:prSet/>
      <dgm:spPr/>
      <dgm:t>
        <a:bodyPr/>
        <a:lstStyle/>
        <a:p>
          <a:endParaRPr lang="en-IN"/>
        </a:p>
      </dgm:t>
    </dgm:pt>
    <dgm:pt modelId="{E8E9940C-B1F7-4ECB-A4A1-31B3E430C268}" type="sibTrans" cxnId="{5BCEED65-3894-423F-A32B-FAE91264A4CD}">
      <dgm:prSet/>
      <dgm:spPr/>
      <dgm:t>
        <a:bodyPr/>
        <a:lstStyle/>
        <a:p>
          <a:endParaRPr lang="en-IN"/>
        </a:p>
      </dgm:t>
    </dgm:pt>
    <dgm:pt modelId="{1BE46B11-57F1-4E63-8BA8-7652D1940E43}">
      <dgm:prSet/>
      <dgm:spPr/>
      <dgm:t>
        <a:bodyPr/>
        <a:lstStyle/>
        <a:p>
          <a:pPr>
            <a:buFont typeface="+mj-lt"/>
            <a:buNone/>
          </a:pPr>
          <a:r>
            <a:rPr lang="en-US" b="0" i="0" u="none" dirty="0"/>
            <a:t>  If column names contain any characters except letters, numbers, and underscores, the name must be delimited by enclosing it in back quotes (`), other it is considered to be erroneous.</a:t>
          </a:r>
        </a:p>
      </dgm:t>
    </dgm:pt>
    <dgm:pt modelId="{F87E1F2B-022E-47D9-9D68-EFB46FDD09A0}" type="parTrans" cxnId="{8E1754B5-DB79-49AB-BB4D-F972261C80DC}">
      <dgm:prSet/>
      <dgm:spPr/>
      <dgm:t>
        <a:bodyPr/>
        <a:lstStyle/>
        <a:p>
          <a:endParaRPr lang="en-IN"/>
        </a:p>
      </dgm:t>
    </dgm:pt>
    <dgm:pt modelId="{3AC1B460-7F8F-42AD-A225-1AE1976FCBFF}" type="sibTrans" cxnId="{8E1754B5-DB79-49AB-BB4D-F972261C80DC}">
      <dgm:prSet/>
      <dgm:spPr/>
      <dgm:t>
        <a:bodyPr/>
        <a:lstStyle/>
        <a:p>
          <a:endParaRPr lang="en-IN"/>
        </a:p>
      </dgm:t>
    </dgm:pt>
    <dgm:pt modelId="{BAB8BD36-9C13-428A-B95A-C8012BCC346D}">
      <dgm:prSet/>
      <dgm:spPr/>
      <dgm:t>
        <a:bodyPr/>
        <a:lstStyle/>
        <a:p>
          <a:pPr>
            <a:buFont typeface="+mj-lt"/>
            <a:buAutoNum type="arabicPeriod" startAt="4"/>
          </a:pPr>
          <a:r>
            <a:rPr lang="en-US" b="1" i="0" u="none"/>
            <a:t>COMBINING PRODUCT SIZE AND FLAVOUR TO SINGLE COLUMN</a:t>
          </a:r>
        </a:p>
      </dgm:t>
    </dgm:pt>
    <dgm:pt modelId="{A4CB369A-FED3-4C4E-9E4D-DF09914CA465}" type="parTrans" cxnId="{9DB934EF-FB15-4B3B-BF8F-80F47C780256}">
      <dgm:prSet/>
      <dgm:spPr/>
      <dgm:t>
        <a:bodyPr/>
        <a:lstStyle/>
        <a:p>
          <a:endParaRPr lang="en-IN"/>
        </a:p>
      </dgm:t>
    </dgm:pt>
    <dgm:pt modelId="{18E60681-76ED-4696-A587-E5E5D1324133}" type="sibTrans" cxnId="{9DB934EF-FB15-4B3B-BF8F-80F47C780256}">
      <dgm:prSet/>
      <dgm:spPr/>
      <dgm:t>
        <a:bodyPr/>
        <a:lstStyle/>
        <a:p>
          <a:endParaRPr lang="en-IN"/>
        </a:p>
      </dgm:t>
    </dgm:pt>
    <dgm:pt modelId="{112D6383-4079-4EEB-93DD-EB9C6BB31E67}">
      <dgm:prSet/>
      <dgm:spPr/>
      <dgm:t>
        <a:bodyPr/>
        <a:lstStyle/>
        <a:p>
          <a:pPr>
            <a:buFont typeface="+mj-lt"/>
            <a:buNone/>
          </a:pPr>
          <a:r>
            <a:rPr lang="en-US" b="0" i="0" u="none" dirty="0"/>
            <a:t>  This can be done by allotting codes to the various products. L,M,O can be used to depict the three </a:t>
          </a:r>
          <a:r>
            <a:rPr lang="en-US" b="0" i="0" u="none" dirty="0" err="1"/>
            <a:t>flavours</a:t>
          </a:r>
          <a:r>
            <a:rPr lang="en-US" b="0" i="0" u="none" dirty="0"/>
            <a:t> and 1,2,3 to depict the three sizes. Hence 9 distinct codes can be obtained that represent the various products. [L1,L2,L3,M1,M2,M3,O1,O2,O3]</a:t>
          </a:r>
        </a:p>
      </dgm:t>
    </dgm:pt>
    <dgm:pt modelId="{9B8F0D16-8327-4F20-BCB6-29D36B286C3C}" type="parTrans" cxnId="{9F0AE422-BCE5-4398-99FD-FBA525766D06}">
      <dgm:prSet/>
      <dgm:spPr/>
      <dgm:t>
        <a:bodyPr/>
        <a:lstStyle/>
        <a:p>
          <a:endParaRPr lang="en-IN"/>
        </a:p>
      </dgm:t>
    </dgm:pt>
    <dgm:pt modelId="{ACB8DA42-2179-46C2-88D7-D27CE2FF5DE7}" type="sibTrans" cxnId="{9F0AE422-BCE5-4398-99FD-FBA525766D06}">
      <dgm:prSet/>
      <dgm:spPr/>
      <dgm:t>
        <a:bodyPr/>
        <a:lstStyle/>
        <a:p>
          <a:endParaRPr lang="en-IN"/>
        </a:p>
      </dgm:t>
    </dgm:pt>
    <dgm:pt modelId="{965B6956-22BD-423D-B590-15B7ABDE9052}">
      <dgm:prSet/>
      <dgm:spPr/>
      <dgm:t>
        <a:bodyPr/>
        <a:lstStyle/>
        <a:p>
          <a:pPr>
            <a:buFont typeface="+mj-lt"/>
            <a:buAutoNum type="arabicPeriod" startAt="5"/>
          </a:pPr>
          <a:r>
            <a:rPr lang="en-US" b="1" i="0" u="none"/>
            <a:t>DROPPING PRODUCT TYPE AND FLAVOUR COLUMNS</a:t>
          </a:r>
        </a:p>
      </dgm:t>
    </dgm:pt>
    <dgm:pt modelId="{A77C6479-BC20-4367-8A27-A80AAE9EF9E4}" type="parTrans" cxnId="{A04D1524-0CF1-488B-B700-EAD134D41D24}">
      <dgm:prSet/>
      <dgm:spPr/>
      <dgm:t>
        <a:bodyPr/>
        <a:lstStyle/>
        <a:p>
          <a:endParaRPr lang="en-IN"/>
        </a:p>
      </dgm:t>
    </dgm:pt>
    <dgm:pt modelId="{EC370441-5FA9-48F0-AF99-B8C39F698099}" type="sibTrans" cxnId="{A04D1524-0CF1-488B-B700-EAD134D41D24}">
      <dgm:prSet/>
      <dgm:spPr/>
      <dgm:t>
        <a:bodyPr/>
        <a:lstStyle/>
        <a:p>
          <a:endParaRPr lang="en-IN"/>
        </a:p>
      </dgm:t>
    </dgm:pt>
    <dgm:pt modelId="{BCD8543C-FC8F-4610-A889-11FA1C8D5898}">
      <dgm:prSet/>
      <dgm:spPr/>
      <dgm:t>
        <a:bodyPr/>
        <a:lstStyle/>
        <a:p>
          <a:pPr>
            <a:buFont typeface="+mj-lt"/>
            <a:buNone/>
          </a:pPr>
          <a:r>
            <a:rPr lang="en-US" b="0" i="0" u="none" dirty="0"/>
            <a:t>  As per the previous step, if a new column is added, it makes both product type and </a:t>
          </a:r>
          <a:r>
            <a:rPr lang="en-US" b="0" i="0" u="none" dirty="0" err="1"/>
            <a:t>flavours</a:t>
          </a:r>
          <a:r>
            <a:rPr lang="en-US" b="0" i="0" u="none" dirty="0"/>
            <a:t> column redundant. They can hence be removed to reduce the total size of the dataset, while not losing any information.</a:t>
          </a:r>
        </a:p>
      </dgm:t>
    </dgm:pt>
    <dgm:pt modelId="{4A7EA2AE-FAF6-4CC6-93D0-037150FA38C2}" type="parTrans" cxnId="{2AC67F6F-9B88-44B0-A761-8B874190E822}">
      <dgm:prSet/>
      <dgm:spPr/>
      <dgm:t>
        <a:bodyPr/>
        <a:lstStyle/>
        <a:p>
          <a:endParaRPr lang="en-IN"/>
        </a:p>
      </dgm:t>
    </dgm:pt>
    <dgm:pt modelId="{44DA7625-1BAB-4E2D-A5BD-B5541EB51A24}" type="sibTrans" cxnId="{2AC67F6F-9B88-44B0-A761-8B874190E822}">
      <dgm:prSet/>
      <dgm:spPr/>
      <dgm:t>
        <a:bodyPr/>
        <a:lstStyle/>
        <a:p>
          <a:endParaRPr lang="en-IN"/>
        </a:p>
      </dgm:t>
    </dgm:pt>
    <dgm:pt modelId="{860810C2-952A-4922-9D16-1C5460339F08}" type="pres">
      <dgm:prSet presAssocID="{91972A63-9A8D-4B49-8505-1FB862455F69}" presName="linear" presStyleCnt="0">
        <dgm:presLayoutVars>
          <dgm:animLvl val="lvl"/>
          <dgm:resizeHandles val="exact"/>
        </dgm:presLayoutVars>
      </dgm:prSet>
      <dgm:spPr/>
    </dgm:pt>
    <dgm:pt modelId="{796E0AAE-2A9D-4380-BB74-ED60C85D226C}" type="pres">
      <dgm:prSet presAssocID="{C5974E3B-8817-4BE1-952B-5B0082B47D1D}" presName="parentText" presStyleLbl="node1" presStyleIdx="0" presStyleCnt="5">
        <dgm:presLayoutVars>
          <dgm:chMax val="0"/>
          <dgm:bulletEnabled val="1"/>
        </dgm:presLayoutVars>
      </dgm:prSet>
      <dgm:spPr/>
    </dgm:pt>
    <dgm:pt modelId="{14CB00D1-A61B-463C-A89D-2F93E5F8CD8B}" type="pres">
      <dgm:prSet presAssocID="{C5974E3B-8817-4BE1-952B-5B0082B47D1D}" presName="childText" presStyleLbl="revTx" presStyleIdx="0" presStyleCnt="5">
        <dgm:presLayoutVars>
          <dgm:bulletEnabled val="1"/>
        </dgm:presLayoutVars>
      </dgm:prSet>
      <dgm:spPr/>
    </dgm:pt>
    <dgm:pt modelId="{90F4B668-DBC8-439A-86A8-7F0131559612}" type="pres">
      <dgm:prSet presAssocID="{D504E6B9-0CEA-4972-9BED-6CA38E288E1D}" presName="parentText" presStyleLbl="node1" presStyleIdx="1" presStyleCnt="5">
        <dgm:presLayoutVars>
          <dgm:chMax val="0"/>
          <dgm:bulletEnabled val="1"/>
        </dgm:presLayoutVars>
      </dgm:prSet>
      <dgm:spPr/>
    </dgm:pt>
    <dgm:pt modelId="{E7515EB4-D0A2-4E08-A480-EC05D86AEAED}" type="pres">
      <dgm:prSet presAssocID="{D504E6B9-0CEA-4972-9BED-6CA38E288E1D}" presName="childText" presStyleLbl="revTx" presStyleIdx="1" presStyleCnt="5">
        <dgm:presLayoutVars>
          <dgm:bulletEnabled val="1"/>
        </dgm:presLayoutVars>
      </dgm:prSet>
      <dgm:spPr/>
    </dgm:pt>
    <dgm:pt modelId="{2407FE1A-1EF8-400D-BC7E-6BC5D93A6C7B}" type="pres">
      <dgm:prSet presAssocID="{3B3E577D-43EC-4664-B271-572C3E4D417E}" presName="parentText" presStyleLbl="node1" presStyleIdx="2" presStyleCnt="5">
        <dgm:presLayoutVars>
          <dgm:chMax val="0"/>
          <dgm:bulletEnabled val="1"/>
        </dgm:presLayoutVars>
      </dgm:prSet>
      <dgm:spPr/>
    </dgm:pt>
    <dgm:pt modelId="{4A4E3418-BE11-4CC4-A198-A9A6623917CA}" type="pres">
      <dgm:prSet presAssocID="{3B3E577D-43EC-4664-B271-572C3E4D417E}" presName="childText" presStyleLbl="revTx" presStyleIdx="2" presStyleCnt="5">
        <dgm:presLayoutVars>
          <dgm:bulletEnabled val="1"/>
        </dgm:presLayoutVars>
      </dgm:prSet>
      <dgm:spPr/>
    </dgm:pt>
    <dgm:pt modelId="{F159CD8E-4121-429A-B386-3D210AB73DF7}" type="pres">
      <dgm:prSet presAssocID="{BAB8BD36-9C13-428A-B95A-C8012BCC346D}" presName="parentText" presStyleLbl="node1" presStyleIdx="3" presStyleCnt="5">
        <dgm:presLayoutVars>
          <dgm:chMax val="0"/>
          <dgm:bulletEnabled val="1"/>
        </dgm:presLayoutVars>
      </dgm:prSet>
      <dgm:spPr/>
    </dgm:pt>
    <dgm:pt modelId="{662563D9-8891-4874-9DAC-272B96A11F90}" type="pres">
      <dgm:prSet presAssocID="{BAB8BD36-9C13-428A-B95A-C8012BCC346D}" presName="childText" presStyleLbl="revTx" presStyleIdx="3" presStyleCnt="5">
        <dgm:presLayoutVars>
          <dgm:bulletEnabled val="1"/>
        </dgm:presLayoutVars>
      </dgm:prSet>
      <dgm:spPr/>
    </dgm:pt>
    <dgm:pt modelId="{9CA0A92E-B2DF-47C6-9E36-10471B68EE0C}" type="pres">
      <dgm:prSet presAssocID="{965B6956-22BD-423D-B590-15B7ABDE9052}" presName="parentText" presStyleLbl="node1" presStyleIdx="4" presStyleCnt="5">
        <dgm:presLayoutVars>
          <dgm:chMax val="0"/>
          <dgm:bulletEnabled val="1"/>
        </dgm:presLayoutVars>
      </dgm:prSet>
      <dgm:spPr/>
    </dgm:pt>
    <dgm:pt modelId="{C026551E-F784-4EAC-8745-B5010CE5DC3E}" type="pres">
      <dgm:prSet presAssocID="{965B6956-22BD-423D-B590-15B7ABDE9052}" presName="childText" presStyleLbl="revTx" presStyleIdx="4" presStyleCnt="5">
        <dgm:presLayoutVars>
          <dgm:bulletEnabled val="1"/>
        </dgm:presLayoutVars>
      </dgm:prSet>
      <dgm:spPr/>
    </dgm:pt>
  </dgm:ptLst>
  <dgm:cxnLst>
    <dgm:cxn modelId="{4A70A306-FBC6-4442-BF5D-918E6E6929D4}" srcId="{D504E6B9-0CEA-4972-9BED-6CA38E288E1D}" destId="{D746D157-99F6-4611-AED4-0E926494C750}" srcOrd="0" destOrd="0" parTransId="{3220FF4B-A7DF-4FFC-BF37-0194D267F136}" sibTransId="{85C547D6-EA2A-462E-B3A3-9555EC196F47}"/>
    <dgm:cxn modelId="{9F0AE422-BCE5-4398-99FD-FBA525766D06}" srcId="{BAB8BD36-9C13-428A-B95A-C8012BCC346D}" destId="{112D6383-4079-4EEB-93DD-EB9C6BB31E67}" srcOrd="0" destOrd="0" parTransId="{9B8F0D16-8327-4F20-BCB6-29D36B286C3C}" sibTransId="{ACB8DA42-2179-46C2-88D7-D27CE2FF5DE7}"/>
    <dgm:cxn modelId="{A04D1524-0CF1-488B-B700-EAD134D41D24}" srcId="{91972A63-9A8D-4B49-8505-1FB862455F69}" destId="{965B6956-22BD-423D-B590-15B7ABDE9052}" srcOrd="4" destOrd="0" parTransId="{A77C6479-BC20-4367-8A27-A80AAE9EF9E4}" sibTransId="{EC370441-5FA9-48F0-AF99-B8C39F698099}"/>
    <dgm:cxn modelId="{FF978A3F-BD31-4091-9893-E5AC5A1A9E3D}" type="presOf" srcId="{C5974E3B-8817-4BE1-952B-5B0082B47D1D}" destId="{796E0AAE-2A9D-4380-BB74-ED60C85D226C}" srcOrd="0" destOrd="0" presId="urn:microsoft.com/office/officeart/2005/8/layout/vList2"/>
    <dgm:cxn modelId="{C024145D-947A-4A3F-9317-B6E1395B4698}" type="presOf" srcId="{3B3E577D-43EC-4664-B271-572C3E4D417E}" destId="{2407FE1A-1EF8-400D-BC7E-6BC5D93A6C7B}" srcOrd="0" destOrd="0" presId="urn:microsoft.com/office/officeart/2005/8/layout/vList2"/>
    <dgm:cxn modelId="{79B6745D-414D-4DED-9DA8-85E5FF1097E3}" srcId="{C5974E3B-8817-4BE1-952B-5B0082B47D1D}" destId="{C64DABF9-892F-4E3B-9221-E6EA2689FF97}" srcOrd="0" destOrd="0" parTransId="{AFD65621-DDB8-400E-B2E6-A80684DD20A6}" sibTransId="{70DB15B5-C0B8-4BA1-97E6-9C6D4C0C0627}"/>
    <dgm:cxn modelId="{CE1F5D63-DA45-404E-B2DA-0A43FCDF6989}" type="presOf" srcId="{112D6383-4079-4EEB-93DD-EB9C6BB31E67}" destId="{662563D9-8891-4874-9DAC-272B96A11F90}" srcOrd="0" destOrd="0" presId="urn:microsoft.com/office/officeart/2005/8/layout/vList2"/>
    <dgm:cxn modelId="{AD268544-B5A2-4E3E-A59E-EF4B9CFF85FF}" type="presOf" srcId="{91972A63-9A8D-4B49-8505-1FB862455F69}" destId="{860810C2-952A-4922-9D16-1C5460339F08}" srcOrd="0" destOrd="0" presId="urn:microsoft.com/office/officeart/2005/8/layout/vList2"/>
    <dgm:cxn modelId="{32BA2445-AF26-4EDB-9B08-F95EE1F440F3}" type="presOf" srcId="{1BE46B11-57F1-4E63-8BA8-7652D1940E43}" destId="{4A4E3418-BE11-4CC4-A198-A9A6623917CA}" srcOrd="0" destOrd="0" presId="urn:microsoft.com/office/officeart/2005/8/layout/vList2"/>
    <dgm:cxn modelId="{38923445-8F9F-4B0F-891C-1847046E833F}" srcId="{91972A63-9A8D-4B49-8505-1FB862455F69}" destId="{D504E6B9-0CEA-4972-9BED-6CA38E288E1D}" srcOrd="1" destOrd="0" parTransId="{4F51C931-8233-4439-B48E-331EF9D0B39B}" sibTransId="{002C0D27-6FCD-4544-8652-F110B2EB3AEA}"/>
    <dgm:cxn modelId="{5BCEED65-3894-423F-A32B-FAE91264A4CD}" srcId="{91972A63-9A8D-4B49-8505-1FB862455F69}" destId="{3B3E577D-43EC-4664-B271-572C3E4D417E}" srcOrd="2" destOrd="0" parTransId="{95D71C8F-EDF3-4819-93C3-9AC2DB72A32A}" sibTransId="{E8E9940C-B1F7-4ECB-A4A1-31B3E430C268}"/>
    <dgm:cxn modelId="{4AC43B4A-AC03-4B6C-A6F8-E346650FC641}" srcId="{91972A63-9A8D-4B49-8505-1FB862455F69}" destId="{C5974E3B-8817-4BE1-952B-5B0082B47D1D}" srcOrd="0" destOrd="0" parTransId="{4C93277E-CDB9-40FB-93EA-BC1308DC5E4F}" sibTransId="{44FC4BCE-272E-47C5-9F8B-EF38B1665147}"/>
    <dgm:cxn modelId="{2AC67F6F-9B88-44B0-A761-8B874190E822}" srcId="{965B6956-22BD-423D-B590-15B7ABDE9052}" destId="{BCD8543C-FC8F-4610-A889-11FA1C8D5898}" srcOrd="0" destOrd="0" parTransId="{4A7EA2AE-FAF6-4CC6-93D0-037150FA38C2}" sibTransId="{44DA7625-1BAB-4E2D-A5BD-B5541EB51A24}"/>
    <dgm:cxn modelId="{C9474381-167F-4A5E-88AA-2DF38BAE80DE}" type="presOf" srcId="{965B6956-22BD-423D-B590-15B7ABDE9052}" destId="{9CA0A92E-B2DF-47C6-9E36-10471B68EE0C}" srcOrd="0" destOrd="0" presId="urn:microsoft.com/office/officeart/2005/8/layout/vList2"/>
    <dgm:cxn modelId="{B67902A7-6871-40A5-8C96-2EB68C570686}" type="presOf" srcId="{BCD8543C-FC8F-4610-A889-11FA1C8D5898}" destId="{C026551E-F784-4EAC-8745-B5010CE5DC3E}" srcOrd="0" destOrd="0" presId="urn:microsoft.com/office/officeart/2005/8/layout/vList2"/>
    <dgm:cxn modelId="{EF2F6BB4-1381-4D27-AA04-383D3ABCA3DE}" type="presOf" srcId="{BAB8BD36-9C13-428A-B95A-C8012BCC346D}" destId="{F159CD8E-4121-429A-B386-3D210AB73DF7}" srcOrd="0" destOrd="0" presId="urn:microsoft.com/office/officeart/2005/8/layout/vList2"/>
    <dgm:cxn modelId="{8E1754B5-DB79-49AB-BB4D-F972261C80DC}" srcId="{3B3E577D-43EC-4664-B271-572C3E4D417E}" destId="{1BE46B11-57F1-4E63-8BA8-7652D1940E43}" srcOrd="0" destOrd="0" parTransId="{F87E1F2B-022E-47D9-9D68-EFB46FDD09A0}" sibTransId="{3AC1B460-7F8F-42AD-A225-1AE1976FCBFF}"/>
    <dgm:cxn modelId="{F0FAD6BB-6BDD-4A94-967E-66C33DA2AB1E}" type="presOf" srcId="{D746D157-99F6-4611-AED4-0E926494C750}" destId="{E7515EB4-D0A2-4E08-A480-EC05D86AEAED}" srcOrd="0" destOrd="0" presId="urn:microsoft.com/office/officeart/2005/8/layout/vList2"/>
    <dgm:cxn modelId="{D3F065C1-9900-4AAB-8D60-B380CF50A6B6}" type="presOf" srcId="{D504E6B9-0CEA-4972-9BED-6CA38E288E1D}" destId="{90F4B668-DBC8-439A-86A8-7F0131559612}" srcOrd="0" destOrd="0" presId="urn:microsoft.com/office/officeart/2005/8/layout/vList2"/>
    <dgm:cxn modelId="{525C6BE3-FB4D-4596-8A2F-94B493B552B6}" type="presOf" srcId="{C64DABF9-892F-4E3B-9221-E6EA2689FF97}" destId="{14CB00D1-A61B-463C-A89D-2F93E5F8CD8B}" srcOrd="0" destOrd="0" presId="urn:microsoft.com/office/officeart/2005/8/layout/vList2"/>
    <dgm:cxn modelId="{9DB934EF-FB15-4B3B-BF8F-80F47C780256}" srcId="{91972A63-9A8D-4B49-8505-1FB862455F69}" destId="{BAB8BD36-9C13-428A-B95A-C8012BCC346D}" srcOrd="3" destOrd="0" parTransId="{A4CB369A-FED3-4C4E-9E4D-DF09914CA465}" sibTransId="{18E60681-76ED-4696-A587-E5E5D1324133}"/>
    <dgm:cxn modelId="{70AF7238-BD82-43A2-BA81-A353094EC0D2}" type="presParOf" srcId="{860810C2-952A-4922-9D16-1C5460339F08}" destId="{796E0AAE-2A9D-4380-BB74-ED60C85D226C}" srcOrd="0" destOrd="0" presId="urn:microsoft.com/office/officeart/2005/8/layout/vList2"/>
    <dgm:cxn modelId="{002BD823-3335-4CF3-B779-344BFDEF7B5A}" type="presParOf" srcId="{860810C2-952A-4922-9D16-1C5460339F08}" destId="{14CB00D1-A61B-463C-A89D-2F93E5F8CD8B}" srcOrd="1" destOrd="0" presId="urn:microsoft.com/office/officeart/2005/8/layout/vList2"/>
    <dgm:cxn modelId="{B6477F50-4144-4BAB-BFC4-B5DC043C2E0C}" type="presParOf" srcId="{860810C2-952A-4922-9D16-1C5460339F08}" destId="{90F4B668-DBC8-439A-86A8-7F0131559612}" srcOrd="2" destOrd="0" presId="urn:microsoft.com/office/officeart/2005/8/layout/vList2"/>
    <dgm:cxn modelId="{9E04BAF9-D7C5-4902-BA7B-70151D9D9974}" type="presParOf" srcId="{860810C2-952A-4922-9D16-1C5460339F08}" destId="{E7515EB4-D0A2-4E08-A480-EC05D86AEAED}" srcOrd="3" destOrd="0" presId="urn:microsoft.com/office/officeart/2005/8/layout/vList2"/>
    <dgm:cxn modelId="{AAF4300C-64D8-44D0-B831-DD463499A43F}" type="presParOf" srcId="{860810C2-952A-4922-9D16-1C5460339F08}" destId="{2407FE1A-1EF8-400D-BC7E-6BC5D93A6C7B}" srcOrd="4" destOrd="0" presId="urn:microsoft.com/office/officeart/2005/8/layout/vList2"/>
    <dgm:cxn modelId="{83509437-785B-4574-A987-723921FFF72B}" type="presParOf" srcId="{860810C2-952A-4922-9D16-1C5460339F08}" destId="{4A4E3418-BE11-4CC4-A198-A9A6623917CA}" srcOrd="5" destOrd="0" presId="urn:microsoft.com/office/officeart/2005/8/layout/vList2"/>
    <dgm:cxn modelId="{4AB354B5-AAC1-48D2-8020-1224CE1A07D8}" type="presParOf" srcId="{860810C2-952A-4922-9D16-1C5460339F08}" destId="{F159CD8E-4121-429A-B386-3D210AB73DF7}" srcOrd="6" destOrd="0" presId="urn:microsoft.com/office/officeart/2005/8/layout/vList2"/>
    <dgm:cxn modelId="{4D849955-1C48-44AC-93C0-53920BDCCDFF}" type="presParOf" srcId="{860810C2-952A-4922-9D16-1C5460339F08}" destId="{662563D9-8891-4874-9DAC-272B96A11F90}" srcOrd="7" destOrd="0" presId="urn:microsoft.com/office/officeart/2005/8/layout/vList2"/>
    <dgm:cxn modelId="{94B9226C-7F01-408B-ADDF-8288B031DF74}" type="presParOf" srcId="{860810C2-952A-4922-9D16-1C5460339F08}" destId="{9CA0A92E-B2DF-47C6-9E36-10471B68EE0C}" srcOrd="8" destOrd="0" presId="urn:microsoft.com/office/officeart/2005/8/layout/vList2"/>
    <dgm:cxn modelId="{924F44FB-1AE5-48AB-95AE-3099B1F6DAE7}" type="presParOf" srcId="{860810C2-952A-4922-9D16-1C5460339F08}" destId="{C026551E-F784-4EAC-8745-B5010CE5DC3E}"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B44A0-0158-4A4A-AF18-B76427F6F920}">
      <dsp:nvSpPr>
        <dsp:cNvPr id="0" name=""/>
        <dsp:cNvSpPr/>
      </dsp:nvSpPr>
      <dsp:spPr>
        <a:xfrm>
          <a:off x="4128" y="531447"/>
          <a:ext cx="3609732" cy="1443893"/>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ctr" defTabSz="577850">
            <a:lnSpc>
              <a:spcPct val="90000"/>
            </a:lnSpc>
            <a:spcBef>
              <a:spcPct val="0"/>
            </a:spcBef>
            <a:spcAft>
              <a:spcPct val="35000"/>
            </a:spcAft>
            <a:buNone/>
          </a:pPr>
          <a:r>
            <a:rPr lang="en-US" sz="1300" b="0" i="0" u="none" kern="1200" dirty="0"/>
            <a:t>Aqua is a well established drink produced by pulse beverages, a leading nutrition drink manufacturer and seller in the US market which comes in 3 </a:t>
          </a:r>
          <a:r>
            <a:rPr lang="en-US" sz="1300" b="0" i="0" u="none" kern="1200" dirty="0" err="1"/>
            <a:t>flavours</a:t>
          </a:r>
          <a:r>
            <a:rPr lang="en-US" sz="1300" b="0" i="0" u="none" kern="1200" dirty="0"/>
            <a:t> of 3 sizes each.</a:t>
          </a:r>
          <a:endParaRPr lang="en-US" sz="1300" kern="1200" dirty="0"/>
        </a:p>
      </dsp:txBody>
      <dsp:txXfrm>
        <a:off x="4128" y="531447"/>
        <a:ext cx="3248759" cy="1443893"/>
      </dsp:txXfrm>
    </dsp:sp>
    <dsp:sp modelId="{6B0176F3-6D26-4A1A-B2B2-B6924EA32034}">
      <dsp:nvSpPr>
        <dsp:cNvPr id="0" name=""/>
        <dsp:cNvSpPr/>
      </dsp:nvSpPr>
      <dsp:spPr>
        <a:xfrm>
          <a:off x="2891914" y="531447"/>
          <a:ext cx="3609732" cy="1443893"/>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US" sz="1300" b="0" i="0" u="none" kern="1200" dirty="0"/>
            <a:t>The company’s newly developed IT system </a:t>
          </a:r>
          <a:r>
            <a:rPr lang="en-US" sz="1300" b="0" i="0" u="none" kern="1200" dirty="0" err="1"/>
            <a:t>TechProX</a:t>
          </a:r>
          <a:r>
            <a:rPr lang="en-US" sz="1300" b="0" i="0" u="none" kern="1200" dirty="0"/>
            <a:t> uses various information regarding the sales of aqua as shown in the data tables attached.</a:t>
          </a:r>
          <a:endParaRPr lang="en-US" sz="1300" kern="1200" dirty="0"/>
        </a:p>
      </dsp:txBody>
      <dsp:txXfrm>
        <a:off x="3613861" y="531447"/>
        <a:ext cx="2165839" cy="1443893"/>
      </dsp:txXfrm>
    </dsp:sp>
    <dsp:sp modelId="{6D69FFF4-126B-428B-A087-EEDCAE6DCBC1}">
      <dsp:nvSpPr>
        <dsp:cNvPr id="0" name=""/>
        <dsp:cNvSpPr/>
      </dsp:nvSpPr>
      <dsp:spPr>
        <a:xfrm>
          <a:off x="5779700" y="531447"/>
          <a:ext cx="3609732" cy="1443893"/>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US" sz="1300" b="0" i="0" u="none" kern="1200" dirty="0"/>
            <a:t>With the information provided and by using logical deductions and inferences, we as a member of ZS team attempt to bring up approach and solution to the questions presented</a:t>
          </a:r>
          <a:endParaRPr lang="en-US" sz="1300" kern="1200" dirty="0"/>
        </a:p>
      </dsp:txBody>
      <dsp:txXfrm>
        <a:off x="6501647" y="531447"/>
        <a:ext cx="2165839" cy="144389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565A81-8AD7-4B7D-834C-CFAA15C715CA}">
      <dsp:nvSpPr>
        <dsp:cNvPr id="0" name=""/>
        <dsp:cNvSpPr/>
      </dsp:nvSpPr>
      <dsp:spPr>
        <a:xfrm>
          <a:off x="0" y="536351"/>
          <a:ext cx="9169400" cy="1286775"/>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647" tIns="395732" rIns="711647" bIns="135128" numCol="1" spcCol="1270" anchor="t" anchorCtr="0">
          <a:noAutofit/>
        </a:bodyPr>
        <a:lstStyle/>
        <a:p>
          <a:pPr marL="171450" lvl="1" indent="-171450" algn="l" defTabSz="844550">
            <a:lnSpc>
              <a:spcPct val="90000"/>
            </a:lnSpc>
            <a:spcBef>
              <a:spcPct val="0"/>
            </a:spcBef>
            <a:spcAft>
              <a:spcPct val="15000"/>
            </a:spcAft>
            <a:buFont typeface="+mj-lt"/>
            <a:buNone/>
          </a:pPr>
          <a:r>
            <a:rPr lang="en-US" sz="1900" b="0" i="0" u="none" kern="1200" dirty="0"/>
            <a:t>  Unique codes to identify each and every vendor </a:t>
          </a:r>
          <a:r>
            <a:rPr lang="en-US" sz="1900" b="0" i="0" u="none" kern="1200" dirty="0" err="1"/>
            <a:t>authorised</a:t>
          </a:r>
          <a:r>
            <a:rPr lang="en-US" sz="1900" b="0" i="0" u="none" kern="1200" dirty="0"/>
            <a:t> to sell aqua by pulse beverages. This information can be used to </a:t>
          </a:r>
          <a:r>
            <a:rPr lang="en-US" sz="1900" b="0" i="0" u="none" kern="1200" dirty="0" err="1"/>
            <a:t>analyse</a:t>
          </a:r>
          <a:r>
            <a:rPr lang="en-US" sz="1900" b="0" i="0" u="none" kern="1200" dirty="0"/>
            <a:t> the performance dependence basis the location and size of each store.</a:t>
          </a:r>
        </a:p>
      </dsp:txBody>
      <dsp:txXfrm>
        <a:off x="0" y="536351"/>
        <a:ext cx="9169400" cy="1286775"/>
      </dsp:txXfrm>
    </dsp:sp>
    <dsp:sp modelId="{88168666-C951-4301-B961-886E3CD78098}">
      <dsp:nvSpPr>
        <dsp:cNvPr id="0" name=""/>
        <dsp:cNvSpPr/>
      </dsp:nvSpPr>
      <dsp:spPr>
        <a:xfrm>
          <a:off x="458470" y="255911"/>
          <a:ext cx="6418580" cy="56088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2607" tIns="0" rIns="242607" bIns="0" numCol="1" spcCol="1270" anchor="ctr" anchorCtr="0">
          <a:noAutofit/>
        </a:bodyPr>
        <a:lstStyle/>
        <a:p>
          <a:pPr marL="0" lvl="0" indent="0" algn="l" defTabSz="844550">
            <a:lnSpc>
              <a:spcPct val="90000"/>
            </a:lnSpc>
            <a:spcBef>
              <a:spcPct val="0"/>
            </a:spcBef>
            <a:spcAft>
              <a:spcPct val="35000"/>
            </a:spcAft>
            <a:buFont typeface="+mj-lt"/>
            <a:buNone/>
          </a:pPr>
          <a:r>
            <a:rPr lang="en-IN" sz="1900" b="1" i="0" u="none" kern="1200"/>
            <a:t>VENDOR ID</a:t>
          </a:r>
          <a:endParaRPr lang="en-IN" sz="1900" kern="1200" dirty="0"/>
        </a:p>
      </dsp:txBody>
      <dsp:txXfrm>
        <a:off x="485850" y="283291"/>
        <a:ext cx="6363820" cy="506120"/>
      </dsp:txXfrm>
    </dsp:sp>
    <dsp:sp modelId="{FA79DE04-A50C-45D0-81A6-D69E8E0EC6F3}">
      <dsp:nvSpPr>
        <dsp:cNvPr id="0" name=""/>
        <dsp:cNvSpPr/>
      </dsp:nvSpPr>
      <dsp:spPr>
        <a:xfrm>
          <a:off x="0" y="2206166"/>
          <a:ext cx="9169400" cy="1286775"/>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647" tIns="395732" rIns="711647" bIns="135128" numCol="1" spcCol="1270" anchor="t" anchorCtr="0">
          <a:noAutofit/>
        </a:bodyPr>
        <a:lstStyle/>
        <a:p>
          <a:pPr marL="171450" lvl="1" indent="-171450" algn="l" defTabSz="844550">
            <a:lnSpc>
              <a:spcPct val="90000"/>
            </a:lnSpc>
            <a:spcBef>
              <a:spcPct val="0"/>
            </a:spcBef>
            <a:spcAft>
              <a:spcPct val="15000"/>
            </a:spcAft>
            <a:buFont typeface="+mj-lt"/>
            <a:buNone/>
          </a:pPr>
          <a:r>
            <a:rPr lang="en-US" sz="1900" b="0" i="0" u="none" kern="1200" dirty="0"/>
            <a:t>  Unique codes to categorize/cluster a group of vendors in the vicinity of each other into zones. This information can be used to analyze the performance dependence basis the demographic of a particular area.  </a:t>
          </a:r>
        </a:p>
      </dsp:txBody>
      <dsp:txXfrm>
        <a:off x="0" y="2206166"/>
        <a:ext cx="9169400" cy="1286775"/>
      </dsp:txXfrm>
    </dsp:sp>
    <dsp:sp modelId="{44C136BF-8BA9-48FD-8197-B300E9DFB82C}">
      <dsp:nvSpPr>
        <dsp:cNvPr id="0" name=""/>
        <dsp:cNvSpPr/>
      </dsp:nvSpPr>
      <dsp:spPr>
        <a:xfrm>
          <a:off x="458470" y="1925726"/>
          <a:ext cx="6418580" cy="56088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2607" tIns="0" rIns="242607" bIns="0" numCol="1" spcCol="1270" anchor="ctr" anchorCtr="0">
          <a:noAutofit/>
        </a:bodyPr>
        <a:lstStyle/>
        <a:p>
          <a:pPr marL="0" lvl="0" indent="0" algn="l" defTabSz="844550">
            <a:lnSpc>
              <a:spcPct val="90000"/>
            </a:lnSpc>
            <a:spcBef>
              <a:spcPct val="0"/>
            </a:spcBef>
            <a:spcAft>
              <a:spcPct val="35000"/>
            </a:spcAft>
            <a:buFont typeface="+mj-lt"/>
            <a:buNone/>
          </a:pPr>
          <a:r>
            <a:rPr lang="en-IN" sz="1900" b="1" i="0" u="none" kern="1200"/>
            <a:t>ZONE ID</a:t>
          </a:r>
        </a:p>
      </dsp:txBody>
      <dsp:txXfrm>
        <a:off x="485850" y="1953106"/>
        <a:ext cx="6363820" cy="506120"/>
      </dsp:txXfrm>
    </dsp:sp>
    <dsp:sp modelId="{F143987C-0833-4F7A-8FE9-959B92C6C885}">
      <dsp:nvSpPr>
        <dsp:cNvPr id="0" name=""/>
        <dsp:cNvSpPr/>
      </dsp:nvSpPr>
      <dsp:spPr>
        <a:xfrm>
          <a:off x="0" y="3875981"/>
          <a:ext cx="9169400" cy="1286775"/>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1647" tIns="395732" rIns="711647" bIns="135128" numCol="1" spcCol="1270" anchor="t" anchorCtr="0">
          <a:noAutofit/>
        </a:bodyPr>
        <a:lstStyle/>
        <a:p>
          <a:pPr marL="171450" lvl="1" indent="-171450" algn="l" defTabSz="844550">
            <a:lnSpc>
              <a:spcPct val="90000"/>
            </a:lnSpc>
            <a:spcBef>
              <a:spcPct val="0"/>
            </a:spcBef>
            <a:spcAft>
              <a:spcPct val="15000"/>
            </a:spcAft>
            <a:buFont typeface="+mj-lt"/>
            <a:buNone/>
          </a:pPr>
          <a:r>
            <a:rPr lang="en-US" sz="1900" b="0" i="0" u="none" kern="1200" dirty="0"/>
            <a:t>  Collecting data of products bought by customers/consumers along with aqua. This information can be used to facilitate Market Basket Analysis and cross promotion of products with other companies.</a:t>
          </a:r>
        </a:p>
      </dsp:txBody>
      <dsp:txXfrm>
        <a:off x="0" y="3875981"/>
        <a:ext cx="9169400" cy="1286775"/>
      </dsp:txXfrm>
    </dsp:sp>
    <dsp:sp modelId="{179C2E3E-4E13-4363-9751-32130F677C18}">
      <dsp:nvSpPr>
        <dsp:cNvPr id="0" name=""/>
        <dsp:cNvSpPr/>
      </dsp:nvSpPr>
      <dsp:spPr>
        <a:xfrm>
          <a:off x="458470" y="3595541"/>
          <a:ext cx="6418580" cy="56088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2607" tIns="0" rIns="242607" bIns="0" numCol="1" spcCol="1270" anchor="ctr" anchorCtr="0">
          <a:noAutofit/>
        </a:bodyPr>
        <a:lstStyle/>
        <a:p>
          <a:pPr marL="0" lvl="0" indent="0" algn="l" defTabSz="844550">
            <a:lnSpc>
              <a:spcPct val="90000"/>
            </a:lnSpc>
            <a:spcBef>
              <a:spcPct val="0"/>
            </a:spcBef>
            <a:spcAft>
              <a:spcPct val="35000"/>
            </a:spcAft>
            <a:buFont typeface="+mj-lt"/>
            <a:buNone/>
          </a:pPr>
          <a:r>
            <a:rPr lang="en-IN" sz="1900" b="1" i="0" u="none" kern="1200" dirty="0"/>
            <a:t>PRODUCTS PURCHASED WITH AQUA</a:t>
          </a:r>
        </a:p>
      </dsp:txBody>
      <dsp:txXfrm>
        <a:off x="485850" y="3622921"/>
        <a:ext cx="6363820"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4AFFA-3A57-4AD5-8E1A-6C86AC31732E}">
      <dsp:nvSpPr>
        <dsp:cNvPr id="0" name=""/>
        <dsp:cNvSpPr/>
      </dsp:nvSpPr>
      <dsp:spPr>
        <a:xfrm>
          <a:off x="3372" y="352381"/>
          <a:ext cx="1725266" cy="840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35560" rIns="99568" bIns="35560" numCol="1" spcCol="1270" anchor="ctr" anchorCtr="0">
          <a:noAutofit/>
        </a:bodyPr>
        <a:lstStyle/>
        <a:p>
          <a:pPr marL="0" lvl="0" indent="0" algn="r" defTabSz="622300">
            <a:lnSpc>
              <a:spcPct val="90000"/>
            </a:lnSpc>
            <a:spcBef>
              <a:spcPct val="0"/>
            </a:spcBef>
            <a:spcAft>
              <a:spcPct val="35000"/>
            </a:spcAft>
            <a:buNone/>
          </a:pPr>
          <a:r>
            <a:rPr lang="en-US" sz="1400" b="1" i="0" u="none" kern="1200" dirty="0"/>
            <a:t>ASSESSING DATA TABLES AND CREATING REPORTS</a:t>
          </a:r>
          <a:endParaRPr lang="en-US" sz="1400" kern="1200" dirty="0"/>
        </a:p>
      </dsp:txBody>
      <dsp:txXfrm>
        <a:off x="3372" y="352381"/>
        <a:ext cx="1725266" cy="840322"/>
      </dsp:txXfrm>
    </dsp:sp>
    <dsp:sp modelId="{18A69E41-F076-43EC-A1A4-DC57A9B05AE4}">
      <dsp:nvSpPr>
        <dsp:cNvPr id="0" name=""/>
        <dsp:cNvSpPr/>
      </dsp:nvSpPr>
      <dsp:spPr>
        <a:xfrm>
          <a:off x="1728639" y="28998"/>
          <a:ext cx="345053" cy="1487088"/>
        </a:xfrm>
        <a:prstGeom prst="leftBrace">
          <a:avLst>
            <a:gd name="adj1" fmla="val 35000"/>
            <a:gd name="adj2" fmla="val 5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D12D46-BEBA-447C-90F1-7A416D7C0B6C}">
      <dsp:nvSpPr>
        <dsp:cNvPr id="0" name=""/>
        <dsp:cNvSpPr/>
      </dsp:nvSpPr>
      <dsp:spPr>
        <a:xfrm>
          <a:off x="2211714" y="28998"/>
          <a:ext cx="4692725" cy="148708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b="0" i="0" u="none" kern="1200" dirty="0"/>
            <a:t>We use the help of SQL to formulate the required dataset using the available database. It is assumed that the data provided is only a small snippet of the complete data and the queries are designed such that they work for the complete dataset.</a:t>
          </a:r>
          <a:endParaRPr lang="en-US" sz="1400" kern="1200" dirty="0"/>
        </a:p>
      </dsp:txBody>
      <dsp:txXfrm>
        <a:off x="2211714" y="28998"/>
        <a:ext cx="4692725" cy="1487088"/>
      </dsp:txXfrm>
    </dsp:sp>
    <dsp:sp modelId="{A4BFFE7E-A069-4951-8526-D71C81957D27}">
      <dsp:nvSpPr>
        <dsp:cNvPr id="0" name=""/>
        <dsp:cNvSpPr/>
      </dsp:nvSpPr>
      <dsp:spPr>
        <a:xfrm>
          <a:off x="3372" y="1824477"/>
          <a:ext cx="1725266" cy="988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35560" rIns="99568" bIns="35560" numCol="1" spcCol="1270" anchor="ctr" anchorCtr="0">
          <a:noAutofit/>
        </a:bodyPr>
        <a:lstStyle/>
        <a:p>
          <a:pPr marL="0" lvl="0" indent="0" algn="r" defTabSz="622300">
            <a:lnSpc>
              <a:spcPct val="90000"/>
            </a:lnSpc>
            <a:spcBef>
              <a:spcPct val="0"/>
            </a:spcBef>
            <a:spcAft>
              <a:spcPct val="35000"/>
            </a:spcAft>
            <a:buNone/>
          </a:pPr>
          <a:r>
            <a:rPr lang="en-US" sz="1400" b="1" i="0" u="none" kern="1200" dirty="0"/>
            <a:t>SALES INVENTORY REPORT DATA</a:t>
          </a:r>
          <a:endParaRPr lang="en-US" sz="1400" kern="1200" dirty="0"/>
        </a:p>
      </dsp:txBody>
      <dsp:txXfrm>
        <a:off x="3372" y="1824477"/>
        <a:ext cx="1725266" cy="988762"/>
      </dsp:txXfrm>
    </dsp:sp>
    <dsp:sp modelId="{59C0B91F-A901-4546-94AE-18E7C9395B1B}">
      <dsp:nvSpPr>
        <dsp:cNvPr id="0" name=""/>
        <dsp:cNvSpPr/>
      </dsp:nvSpPr>
      <dsp:spPr>
        <a:xfrm>
          <a:off x="1728639" y="1577287"/>
          <a:ext cx="345053" cy="1483143"/>
        </a:xfrm>
        <a:prstGeom prst="leftBrace">
          <a:avLst>
            <a:gd name="adj1" fmla="val 35000"/>
            <a:gd name="adj2" fmla="val 5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85ADC6-25B8-4AE1-992E-B13F8275E7B7}">
      <dsp:nvSpPr>
        <dsp:cNvPr id="0" name=""/>
        <dsp:cNvSpPr/>
      </dsp:nvSpPr>
      <dsp:spPr>
        <a:xfrm>
          <a:off x="2211714" y="1577287"/>
          <a:ext cx="4692725" cy="148314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b="0" i="0" u="none" kern="1200"/>
            <a:t>The data provided is studied and checks are made to determine the quality of the data. Basis the result of observation of the data, we determine changes to the data and additional information to be outsourced in order to improve the data analysis.</a:t>
          </a:r>
          <a:endParaRPr lang="en-US" sz="1400" kern="1200" dirty="0"/>
        </a:p>
      </dsp:txBody>
      <dsp:txXfrm>
        <a:off x="2211714" y="1577287"/>
        <a:ext cx="4692725" cy="14831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F19587-D293-4B4A-A9A6-493EAB81E728}">
      <dsp:nvSpPr>
        <dsp:cNvPr id="0" name=""/>
        <dsp:cNvSpPr/>
      </dsp:nvSpPr>
      <dsp:spPr>
        <a:xfrm>
          <a:off x="8224322" y="551526"/>
          <a:ext cx="1461529" cy="146125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C9E2F6-2F52-41C0-8F50-CB7FA0B1369E}">
      <dsp:nvSpPr>
        <dsp:cNvPr id="0" name=""/>
        <dsp:cNvSpPr/>
      </dsp:nvSpPr>
      <dsp:spPr>
        <a:xfrm>
          <a:off x="8273535" y="600243"/>
          <a:ext cx="1364032" cy="1363817"/>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latin typeface="Times New Roman" panose="02020603050405020304" pitchFamily="18" charset="0"/>
              <a:cs typeface="Times New Roman" panose="02020603050405020304" pitchFamily="18" charset="0"/>
            </a:rPr>
            <a:t>Order them by date</a:t>
          </a:r>
        </a:p>
      </dsp:txBody>
      <dsp:txXfrm>
        <a:off x="8468529" y="795111"/>
        <a:ext cx="974043" cy="974082"/>
      </dsp:txXfrm>
    </dsp:sp>
    <dsp:sp modelId="{08CC751D-0832-4C54-BA84-57B85589B691}">
      <dsp:nvSpPr>
        <dsp:cNvPr id="0" name=""/>
        <dsp:cNvSpPr/>
      </dsp:nvSpPr>
      <dsp:spPr>
        <a:xfrm rot="2700000">
          <a:off x="6714611" y="551362"/>
          <a:ext cx="1461323" cy="1461323"/>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FE6E47-13A8-4A3E-9CCC-6670F6A4B397}">
      <dsp:nvSpPr>
        <dsp:cNvPr id="0" name=""/>
        <dsp:cNvSpPr/>
      </dsp:nvSpPr>
      <dsp:spPr>
        <a:xfrm>
          <a:off x="6763721" y="600243"/>
          <a:ext cx="1364032" cy="1363817"/>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latin typeface="Times New Roman" panose="02020603050405020304" pitchFamily="18" charset="0"/>
              <a:cs typeface="Times New Roman" panose="02020603050405020304" pitchFamily="18" charset="0"/>
            </a:rPr>
            <a:t>Linking all the given table  by common headers</a:t>
          </a:r>
        </a:p>
      </dsp:txBody>
      <dsp:txXfrm>
        <a:off x="6958715" y="795111"/>
        <a:ext cx="974043" cy="974082"/>
      </dsp:txXfrm>
    </dsp:sp>
    <dsp:sp modelId="{645145DA-D401-4599-A0E8-6F99982F9676}">
      <dsp:nvSpPr>
        <dsp:cNvPr id="0" name=""/>
        <dsp:cNvSpPr/>
      </dsp:nvSpPr>
      <dsp:spPr>
        <a:xfrm rot="2700000">
          <a:off x="5204797" y="551362"/>
          <a:ext cx="1461323" cy="1461323"/>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C5EFD0-D72B-4B03-ABA4-EF89987E65AF}">
      <dsp:nvSpPr>
        <dsp:cNvPr id="0" name=""/>
        <dsp:cNvSpPr/>
      </dsp:nvSpPr>
      <dsp:spPr>
        <a:xfrm>
          <a:off x="5253907" y="600243"/>
          <a:ext cx="1364032" cy="1363817"/>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latin typeface="Times New Roman" panose="02020603050405020304" pitchFamily="18" charset="0"/>
              <a:cs typeface="Times New Roman" panose="02020603050405020304" pitchFamily="18" charset="0"/>
            </a:rPr>
            <a:t>Then, finding no. of discounted items in the bill</a:t>
          </a:r>
        </a:p>
      </dsp:txBody>
      <dsp:txXfrm>
        <a:off x="5448902" y="795111"/>
        <a:ext cx="974043" cy="974082"/>
      </dsp:txXfrm>
    </dsp:sp>
    <dsp:sp modelId="{73CDD686-92E4-4DE8-A1B5-865E002721C1}">
      <dsp:nvSpPr>
        <dsp:cNvPr id="0" name=""/>
        <dsp:cNvSpPr/>
      </dsp:nvSpPr>
      <dsp:spPr>
        <a:xfrm rot="2700000">
          <a:off x="3694984" y="551362"/>
          <a:ext cx="1461323" cy="1461323"/>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5744F-D41E-4CD9-B0FE-9628CB64CE9A}">
      <dsp:nvSpPr>
        <dsp:cNvPr id="0" name=""/>
        <dsp:cNvSpPr/>
      </dsp:nvSpPr>
      <dsp:spPr>
        <a:xfrm>
          <a:off x="3744094" y="600243"/>
          <a:ext cx="1364032" cy="1363817"/>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latin typeface="Times New Roman" panose="02020603050405020304" pitchFamily="18" charset="0"/>
              <a:cs typeface="Times New Roman" panose="02020603050405020304" pitchFamily="18" charset="0"/>
            </a:rPr>
            <a:t>Calculating Bill Amount considering discount factor</a:t>
          </a:r>
        </a:p>
      </dsp:txBody>
      <dsp:txXfrm>
        <a:off x="3938159" y="795111"/>
        <a:ext cx="974043" cy="974082"/>
      </dsp:txXfrm>
    </dsp:sp>
    <dsp:sp modelId="{92BF95F5-5C2F-4B77-BE0B-D60614810367}">
      <dsp:nvSpPr>
        <dsp:cNvPr id="0" name=""/>
        <dsp:cNvSpPr/>
      </dsp:nvSpPr>
      <dsp:spPr>
        <a:xfrm rot="2700000">
          <a:off x="2185170" y="551362"/>
          <a:ext cx="1461323" cy="1461323"/>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BDE4CA-A99F-4AC3-9E5B-826FCAB79AB6}">
      <dsp:nvSpPr>
        <dsp:cNvPr id="0" name=""/>
        <dsp:cNvSpPr/>
      </dsp:nvSpPr>
      <dsp:spPr>
        <a:xfrm>
          <a:off x="2234280" y="600243"/>
          <a:ext cx="1364032" cy="1363817"/>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IN" sz="1300" kern="1200" dirty="0">
              <a:latin typeface="Times New Roman" panose="02020603050405020304" pitchFamily="18" charset="0"/>
              <a:cs typeface="Times New Roman" panose="02020603050405020304" pitchFamily="18" charset="0"/>
            </a:rPr>
            <a:t>Getting data such as date , time , Invoice Number  </a:t>
          </a:r>
        </a:p>
      </dsp:txBody>
      <dsp:txXfrm>
        <a:off x="2428346" y="795111"/>
        <a:ext cx="974043" cy="974082"/>
      </dsp:txXfrm>
    </dsp:sp>
    <dsp:sp modelId="{0D4806D4-F337-4507-A0AD-F82DE9AAB090}">
      <dsp:nvSpPr>
        <dsp:cNvPr id="0" name=""/>
        <dsp:cNvSpPr/>
      </dsp:nvSpPr>
      <dsp:spPr>
        <a:xfrm rot="2700000">
          <a:off x="675356" y="551362"/>
          <a:ext cx="1461323" cy="1461323"/>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02930E-C26B-4638-AB42-1E01E693884F}">
      <dsp:nvSpPr>
        <dsp:cNvPr id="0" name=""/>
        <dsp:cNvSpPr/>
      </dsp:nvSpPr>
      <dsp:spPr>
        <a:xfrm>
          <a:off x="723538" y="600243"/>
          <a:ext cx="1364032" cy="1363817"/>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Creating a new table named  Report_1 </a:t>
          </a:r>
        </a:p>
      </dsp:txBody>
      <dsp:txXfrm>
        <a:off x="918532" y="795111"/>
        <a:ext cx="974043" cy="9740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4832F-C8E3-4FAE-A8EA-6FE3B8A857B6}">
      <dsp:nvSpPr>
        <dsp:cNvPr id="0" name=""/>
        <dsp:cNvSpPr/>
      </dsp:nvSpPr>
      <dsp:spPr>
        <a:xfrm>
          <a:off x="1036848" y="0"/>
          <a:ext cx="651403" cy="65140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E95B35-1EF8-4C01-82A0-A8E10E3A1BF7}">
      <dsp:nvSpPr>
        <dsp:cNvPr id="0" name=""/>
        <dsp:cNvSpPr/>
      </dsp:nvSpPr>
      <dsp:spPr>
        <a:xfrm>
          <a:off x="1101988" y="65140"/>
          <a:ext cx="521122" cy="521122"/>
        </a:xfrm>
        <a:prstGeom prst="chord">
          <a:avLst>
            <a:gd name="adj1" fmla="val 1168272"/>
            <a:gd name="adj2" fmla="val 9631728"/>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915E16-0413-4D40-9F57-B72AAA51542A}">
      <dsp:nvSpPr>
        <dsp:cNvPr id="0" name=""/>
        <dsp:cNvSpPr/>
      </dsp:nvSpPr>
      <dsp:spPr>
        <a:xfrm>
          <a:off x="1823961" y="0"/>
          <a:ext cx="1927068" cy="651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b" anchorCtr="0">
          <a:noAutofit/>
        </a:bodyPr>
        <a:lstStyle/>
        <a:p>
          <a:pPr marL="0" lvl="0" indent="0" algn="l"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Then in order to total sales and total discounted item </a:t>
          </a:r>
        </a:p>
      </dsp:txBody>
      <dsp:txXfrm>
        <a:off x="1823961" y="0"/>
        <a:ext cx="1927068" cy="651403"/>
      </dsp:txXfrm>
    </dsp:sp>
    <dsp:sp modelId="{D39F2887-428D-4918-88F6-76E735272C5B}">
      <dsp:nvSpPr>
        <dsp:cNvPr id="0" name=""/>
        <dsp:cNvSpPr/>
      </dsp:nvSpPr>
      <dsp:spPr>
        <a:xfrm>
          <a:off x="3886739" y="0"/>
          <a:ext cx="651403" cy="65140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F0C5A2-A09B-4A73-A8D2-20DAA0B33C1B}">
      <dsp:nvSpPr>
        <dsp:cNvPr id="0" name=""/>
        <dsp:cNvSpPr/>
      </dsp:nvSpPr>
      <dsp:spPr>
        <a:xfrm>
          <a:off x="3951879" y="65140"/>
          <a:ext cx="521122" cy="521122"/>
        </a:xfrm>
        <a:prstGeom prst="chord">
          <a:avLst>
            <a:gd name="adj1" fmla="val 20431728"/>
            <a:gd name="adj2" fmla="val 11968272"/>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143672-A922-418D-B526-0FA0B5EF0F1D}">
      <dsp:nvSpPr>
        <dsp:cNvPr id="0" name=""/>
        <dsp:cNvSpPr/>
      </dsp:nvSpPr>
      <dsp:spPr>
        <a:xfrm>
          <a:off x="4673851" y="0"/>
          <a:ext cx="1927068" cy="651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b" anchorCtr="0">
          <a:noAutofit/>
        </a:bodyPr>
        <a:lstStyle/>
        <a:p>
          <a:pPr marL="0" lvl="0" indent="0" algn="l"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We use the created table Report_1</a:t>
          </a:r>
        </a:p>
      </dsp:txBody>
      <dsp:txXfrm>
        <a:off x="4673851" y="0"/>
        <a:ext cx="1927068" cy="651403"/>
      </dsp:txXfrm>
    </dsp:sp>
    <dsp:sp modelId="{0501CC4A-34D7-4174-8533-2E2671253B4B}">
      <dsp:nvSpPr>
        <dsp:cNvPr id="0" name=""/>
        <dsp:cNvSpPr/>
      </dsp:nvSpPr>
      <dsp:spPr>
        <a:xfrm>
          <a:off x="6736629" y="0"/>
          <a:ext cx="651403" cy="651403"/>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32A6DA-351C-4322-8F11-79916914D6D2}">
      <dsp:nvSpPr>
        <dsp:cNvPr id="0" name=""/>
        <dsp:cNvSpPr/>
      </dsp:nvSpPr>
      <dsp:spPr>
        <a:xfrm>
          <a:off x="6801770" y="65140"/>
          <a:ext cx="521122" cy="521122"/>
        </a:xfrm>
        <a:prstGeom prst="chord">
          <a:avLst>
            <a:gd name="adj1" fmla="val 16200000"/>
            <a:gd name="adj2" fmla="val 1620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65D2F8-FF1A-4C14-B758-E76BFF3B0994}">
      <dsp:nvSpPr>
        <dsp:cNvPr id="0" name=""/>
        <dsp:cNvSpPr/>
      </dsp:nvSpPr>
      <dsp:spPr>
        <a:xfrm>
          <a:off x="7523742" y="0"/>
          <a:ext cx="1927068" cy="651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b" anchorCtr="0">
          <a:noAutofit/>
        </a:bodyPr>
        <a:lstStyle/>
        <a:p>
          <a:pPr marL="0" lvl="0" indent="0" algn="l"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And then finally find the sum of the column in the created  table</a:t>
          </a:r>
        </a:p>
      </dsp:txBody>
      <dsp:txXfrm>
        <a:off x="7523742" y="0"/>
        <a:ext cx="1927068" cy="6514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F19587-D293-4B4A-A9A6-493EAB81E728}">
      <dsp:nvSpPr>
        <dsp:cNvPr id="0" name=""/>
        <dsp:cNvSpPr/>
      </dsp:nvSpPr>
      <dsp:spPr>
        <a:xfrm>
          <a:off x="6715004" y="551526"/>
          <a:ext cx="1461176" cy="146125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C9E2F6-2F52-41C0-8F50-CB7FA0B1369E}">
      <dsp:nvSpPr>
        <dsp:cNvPr id="0" name=""/>
        <dsp:cNvSpPr/>
      </dsp:nvSpPr>
      <dsp:spPr>
        <a:xfrm>
          <a:off x="6763877" y="600243"/>
          <a:ext cx="1364057" cy="1363817"/>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Times New Roman" panose="02020603050405020304" pitchFamily="18" charset="0"/>
              <a:cs typeface="Times New Roman" panose="02020603050405020304" pitchFamily="18" charset="0"/>
            </a:rPr>
            <a:t>Group them by date as we required sum of data on a specific date</a:t>
          </a:r>
        </a:p>
      </dsp:txBody>
      <dsp:txXfrm>
        <a:off x="6958742" y="795111"/>
        <a:ext cx="974326" cy="974082"/>
      </dsp:txXfrm>
    </dsp:sp>
    <dsp:sp modelId="{08CC751D-0832-4C54-BA84-57B85589B691}">
      <dsp:nvSpPr>
        <dsp:cNvPr id="0" name=""/>
        <dsp:cNvSpPr/>
      </dsp:nvSpPr>
      <dsp:spPr>
        <a:xfrm rot="2700000">
          <a:off x="5198677" y="551424"/>
          <a:ext cx="1461200" cy="1461200"/>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FE6E47-13A8-4A3E-9CCC-6670F6A4B397}">
      <dsp:nvSpPr>
        <dsp:cNvPr id="0" name=""/>
        <dsp:cNvSpPr/>
      </dsp:nvSpPr>
      <dsp:spPr>
        <a:xfrm>
          <a:off x="5253827" y="600243"/>
          <a:ext cx="1364057" cy="1363817"/>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Linking all the given table  by common headers</a:t>
          </a:r>
        </a:p>
      </dsp:txBody>
      <dsp:txXfrm>
        <a:off x="5448693" y="795111"/>
        <a:ext cx="974326" cy="974082"/>
      </dsp:txXfrm>
    </dsp:sp>
    <dsp:sp modelId="{92BF95F5-5C2F-4B77-BE0B-D60614810367}">
      <dsp:nvSpPr>
        <dsp:cNvPr id="0" name=""/>
        <dsp:cNvSpPr/>
      </dsp:nvSpPr>
      <dsp:spPr>
        <a:xfrm rot="2700000">
          <a:off x="3694893" y="551424"/>
          <a:ext cx="1461200" cy="1461200"/>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BDE4CA-A99F-4AC3-9E5B-826FCAB79AB6}">
      <dsp:nvSpPr>
        <dsp:cNvPr id="0" name=""/>
        <dsp:cNvSpPr/>
      </dsp:nvSpPr>
      <dsp:spPr>
        <a:xfrm>
          <a:off x="3743777" y="600243"/>
          <a:ext cx="1364057" cy="1363817"/>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Times New Roman" panose="02020603050405020304" pitchFamily="18" charset="0"/>
              <a:cs typeface="Times New Roman" panose="02020603050405020304" pitchFamily="18" charset="0"/>
            </a:rPr>
            <a:t>Getting no. of invoices and quantities sold on a specific date  </a:t>
          </a:r>
        </a:p>
      </dsp:txBody>
      <dsp:txXfrm>
        <a:off x="3938643" y="795111"/>
        <a:ext cx="974326" cy="974082"/>
      </dsp:txXfrm>
    </dsp:sp>
    <dsp:sp modelId="{0D4806D4-F337-4507-A0AD-F82DE9AAB090}">
      <dsp:nvSpPr>
        <dsp:cNvPr id="0" name=""/>
        <dsp:cNvSpPr/>
      </dsp:nvSpPr>
      <dsp:spPr>
        <a:xfrm rot="2700000">
          <a:off x="2184843" y="551424"/>
          <a:ext cx="1461200" cy="1461200"/>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02930E-C26B-4638-AB42-1E01E693884F}">
      <dsp:nvSpPr>
        <dsp:cNvPr id="0" name=""/>
        <dsp:cNvSpPr/>
      </dsp:nvSpPr>
      <dsp:spPr>
        <a:xfrm>
          <a:off x="2233728" y="600243"/>
          <a:ext cx="1364057" cy="1363817"/>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Creating a new table named  Report_2</a:t>
          </a:r>
        </a:p>
      </dsp:txBody>
      <dsp:txXfrm>
        <a:off x="2428593" y="795111"/>
        <a:ext cx="974326" cy="9740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31AA91-EBBE-4BE3-B7E8-3CE944CE984A}">
      <dsp:nvSpPr>
        <dsp:cNvPr id="0" name=""/>
        <dsp:cNvSpPr/>
      </dsp:nvSpPr>
      <dsp:spPr>
        <a:xfrm>
          <a:off x="6021" y="0"/>
          <a:ext cx="624327" cy="62432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4A78EE-20FF-4788-839E-BF11FD5039A6}">
      <dsp:nvSpPr>
        <dsp:cNvPr id="0" name=""/>
        <dsp:cNvSpPr/>
      </dsp:nvSpPr>
      <dsp:spPr>
        <a:xfrm>
          <a:off x="68454" y="62432"/>
          <a:ext cx="499461" cy="499461"/>
        </a:xfrm>
        <a:prstGeom prst="chord">
          <a:avLst>
            <a:gd name="adj1" fmla="val 1800000"/>
            <a:gd name="adj2" fmla="val 900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EEEA6A-6088-4E71-A5CA-EDD8CE807783}">
      <dsp:nvSpPr>
        <dsp:cNvPr id="0" name=""/>
        <dsp:cNvSpPr/>
      </dsp:nvSpPr>
      <dsp:spPr>
        <a:xfrm>
          <a:off x="760416" y="0"/>
          <a:ext cx="1846967" cy="624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533400">
            <a:lnSpc>
              <a:spcPct val="90000"/>
            </a:lnSpc>
            <a:spcBef>
              <a:spcPct val="0"/>
            </a:spcBef>
            <a:spcAft>
              <a:spcPct val="35000"/>
            </a:spcAft>
            <a:buNone/>
          </a:pPr>
          <a:r>
            <a:rPr lang="en-IN" sz="1200" kern="1200" dirty="0">
              <a:latin typeface="Times New Roman" panose="02020603050405020304" pitchFamily="18" charset="0"/>
              <a:cs typeface="Times New Roman" panose="02020603050405020304" pitchFamily="18" charset="0"/>
            </a:rPr>
            <a:t>Using</a:t>
          </a:r>
          <a:r>
            <a:rPr lang="en-IN" sz="1200" kern="1200" baseline="0" dirty="0">
              <a:latin typeface="Times New Roman" panose="02020603050405020304" pitchFamily="18" charset="0"/>
              <a:cs typeface="Times New Roman" panose="02020603050405020304" pitchFamily="18" charset="0"/>
            </a:rPr>
            <a:t> the Report_2 to find what is required</a:t>
          </a:r>
          <a:endParaRPr lang="en-IN" sz="1200" kern="1200" dirty="0">
            <a:latin typeface="Times New Roman" panose="02020603050405020304" pitchFamily="18" charset="0"/>
            <a:cs typeface="Times New Roman" panose="02020603050405020304" pitchFamily="18" charset="0"/>
          </a:endParaRPr>
        </a:p>
      </dsp:txBody>
      <dsp:txXfrm>
        <a:off x="760416" y="0"/>
        <a:ext cx="1846967" cy="624327"/>
      </dsp:txXfrm>
    </dsp:sp>
    <dsp:sp modelId="{50840833-30D5-451D-9261-D9BEB7D49D72}">
      <dsp:nvSpPr>
        <dsp:cNvPr id="0" name=""/>
        <dsp:cNvSpPr/>
      </dsp:nvSpPr>
      <dsp:spPr>
        <a:xfrm>
          <a:off x="2737452" y="0"/>
          <a:ext cx="624327" cy="62432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96ACEC-1619-4EED-81DC-130280438329}">
      <dsp:nvSpPr>
        <dsp:cNvPr id="0" name=""/>
        <dsp:cNvSpPr/>
      </dsp:nvSpPr>
      <dsp:spPr>
        <a:xfrm>
          <a:off x="2799885" y="62432"/>
          <a:ext cx="499461" cy="499461"/>
        </a:xfrm>
        <a:prstGeom prst="chord">
          <a:avLst>
            <a:gd name="adj1" fmla="val 0"/>
            <a:gd name="adj2" fmla="val 1080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F5A37A-3798-4A07-8119-67535C2971E9}">
      <dsp:nvSpPr>
        <dsp:cNvPr id="0" name=""/>
        <dsp:cNvSpPr/>
      </dsp:nvSpPr>
      <dsp:spPr>
        <a:xfrm>
          <a:off x="3491848" y="0"/>
          <a:ext cx="1846967" cy="624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533400">
            <a:lnSpc>
              <a:spcPct val="90000"/>
            </a:lnSpc>
            <a:spcBef>
              <a:spcPct val="0"/>
            </a:spcBef>
            <a:spcAft>
              <a:spcPct val="35000"/>
            </a:spcAft>
            <a:buNone/>
          </a:pPr>
          <a:r>
            <a:rPr lang="en-IN" sz="1200" kern="1200" dirty="0">
              <a:latin typeface="Times New Roman" panose="02020603050405020304" pitchFamily="18" charset="0"/>
              <a:cs typeface="Times New Roman" panose="02020603050405020304" pitchFamily="18" charset="0"/>
            </a:rPr>
            <a:t>Finding average quantity sold with or without discount</a:t>
          </a:r>
        </a:p>
      </dsp:txBody>
      <dsp:txXfrm>
        <a:off x="3491848" y="0"/>
        <a:ext cx="1846967" cy="624327"/>
      </dsp:txXfrm>
    </dsp:sp>
    <dsp:sp modelId="{77810DF8-07D9-4160-936B-5974F710BABE}">
      <dsp:nvSpPr>
        <dsp:cNvPr id="0" name=""/>
        <dsp:cNvSpPr/>
      </dsp:nvSpPr>
      <dsp:spPr>
        <a:xfrm>
          <a:off x="5468884" y="0"/>
          <a:ext cx="624327" cy="62432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88CB22-7C68-420C-8AF7-4BCD61267A73}">
      <dsp:nvSpPr>
        <dsp:cNvPr id="0" name=""/>
        <dsp:cNvSpPr/>
      </dsp:nvSpPr>
      <dsp:spPr>
        <a:xfrm>
          <a:off x="5531316" y="62432"/>
          <a:ext cx="499461" cy="499461"/>
        </a:xfrm>
        <a:prstGeom prst="chord">
          <a:avLst>
            <a:gd name="adj1" fmla="val 19800000"/>
            <a:gd name="adj2" fmla="val 1260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3F2045-215F-4294-8B0D-9A3A75807414}">
      <dsp:nvSpPr>
        <dsp:cNvPr id="0" name=""/>
        <dsp:cNvSpPr/>
      </dsp:nvSpPr>
      <dsp:spPr>
        <a:xfrm>
          <a:off x="6223279" y="0"/>
          <a:ext cx="1846967" cy="624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533400">
            <a:lnSpc>
              <a:spcPct val="90000"/>
            </a:lnSpc>
            <a:spcBef>
              <a:spcPct val="0"/>
            </a:spcBef>
            <a:spcAft>
              <a:spcPct val="35000"/>
            </a:spcAft>
            <a:buNone/>
          </a:pPr>
          <a:r>
            <a:rPr lang="en-IN" sz="1200" kern="1200" dirty="0">
              <a:latin typeface="Times New Roman" panose="02020603050405020304" pitchFamily="18" charset="0"/>
              <a:cs typeface="Times New Roman" panose="02020603050405020304" pitchFamily="18" charset="0"/>
            </a:rPr>
            <a:t>Then create another table using the queries used in Report_2</a:t>
          </a:r>
        </a:p>
      </dsp:txBody>
      <dsp:txXfrm>
        <a:off x="6223279" y="0"/>
        <a:ext cx="1846967" cy="624327"/>
      </dsp:txXfrm>
    </dsp:sp>
    <dsp:sp modelId="{E19BDD6F-FA63-4DDC-9974-CA4CD9842251}">
      <dsp:nvSpPr>
        <dsp:cNvPr id="0" name=""/>
        <dsp:cNvSpPr/>
      </dsp:nvSpPr>
      <dsp:spPr>
        <a:xfrm>
          <a:off x="8200315" y="0"/>
          <a:ext cx="624327" cy="62432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16F8F6-90C2-4618-8767-D43DD5BD8E58}">
      <dsp:nvSpPr>
        <dsp:cNvPr id="0" name=""/>
        <dsp:cNvSpPr/>
      </dsp:nvSpPr>
      <dsp:spPr>
        <a:xfrm>
          <a:off x="8262748" y="62432"/>
          <a:ext cx="499461" cy="499461"/>
        </a:xfrm>
        <a:prstGeom prst="chord">
          <a:avLst>
            <a:gd name="adj1" fmla="val 16200000"/>
            <a:gd name="adj2" fmla="val 1620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E806F9-9DBB-4946-9F38-2DA00B6B4701}">
      <dsp:nvSpPr>
        <dsp:cNvPr id="0" name=""/>
        <dsp:cNvSpPr/>
      </dsp:nvSpPr>
      <dsp:spPr>
        <a:xfrm>
          <a:off x="8954710" y="0"/>
          <a:ext cx="1846967" cy="624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533400">
            <a:lnSpc>
              <a:spcPct val="90000"/>
            </a:lnSpc>
            <a:spcBef>
              <a:spcPct val="0"/>
            </a:spcBef>
            <a:spcAft>
              <a:spcPct val="35000"/>
            </a:spcAft>
            <a:buNone/>
          </a:pPr>
          <a:r>
            <a:rPr lang="en-IN" sz="1200" kern="1200" dirty="0">
              <a:latin typeface="Times New Roman" panose="02020603050405020304" pitchFamily="18" charset="0"/>
              <a:cs typeface="Times New Roman" panose="02020603050405020304" pitchFamily="18" charset="0"/>
            </a:rPr>
            <a:t>Finally find average sum per day</a:t>
          </a:r>
        </a:p>
      </dsp:txBody>
      <dsp:txXfrm>
        <a:off x="8954710" y="0"/>
        <a:ext cx="1846967" cy="6243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536382-CF38-4D44-A88D-B60222E517BE}">
      <dsp:nvSpPr>
        <dsp:cNvPr id="0" name=""/>
        <dsp:cNvSpPr/>
      </dsp:nvSpPr>
      <dsp:spPr>
        <a:xfrm rot="5400000">
          <a:off x="3900869" y="132336"/>
          <a:ext cx="2007319" cy="1746367"/>
        </a:xfrm>
        <a:prstGeom prst="hexagon">
          <a:avLst>
            <a:gd name="adj" fmla="val 25000"/>
            <a:gd name="vf" fmla="val 11547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u="none" kern="1200" dirty="0"/>
            <a:t>SELLING PRICE = ORIGINAL PRICE - DISCOUNT PRICE</a:t>
          </a:r>
          <a:endParaRPr lang="en-US" sz="1400" b="0" kern="1200" dirty="0"/>
        </a:p>
      </dsp:txBody>
      <dsp:txXfrm rot="-5400000">
        <a:off x="4303487" y="314667"/>
        <a:ext cx="1202083" cy="1381705"/>
      </dsp:txXfrm>
    </dsp:sp>
    <dsp:sp modelId="{D35E828B-7B3F-4143-A65F-634063E2AA78}">
      <dsp:nvSpPr>
        <dsp:cNvPr id="0" name=""/>
        <dsp:cNvSpPr/>
      </dsp:nvSpPr>
      <dsp:spPr>
        <a:xfrm>
          <a:off x="5830706" y="403325"/>
          <a:ext cx="2240168" cy="1204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US" sz="1050" b="0" i="0" u="none" kern="1200" dirty="0"/>
            <a:t>A given data is erroneous when this condition is not satisfied as seen in the data occurring on 12-Sep-20.</a:t>
          </a:r>
          <a:endParaRPr lang="en-IN" sz="1050" kern="1200" dirty="0"/>
        </a:p>
      </dsp:txBody>
      <dsp:txXfrm>
        <a:off x="5830706" y="403325"/>
        <a:ext cx="2240168" cy="1204391"/>
      </dsp:txXfrm>
    </dsp:sp>
    <dsp:sp modelId="{0A5DD875-9F1C-44D4-8ABF-08C7A9A2C52F}">
      <dsp:nvSpPr>
        <dsp:cNvPr id="0" name=""/>
        <dsp:cNvSpPr/>
      </dsp:nvSpPr>
      <dsp:spPr>
        <a:xfrm rot="5400000">
          <a:off x="2014792" y="132336"/>
          <a:ext cx="2007319" cy="1746367"/>
        </a:xfrm>
        <a:prstGeom prst="hexagon">
          <a:avLst>
            <a:gd name="adj" fmla="val 25000"/>
            <a:gd name="vf" fmla="val 11547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2417410" y="314667"/>
        <a:ext cx="1202083" cy="1381705"/>
      </dsp:txXfrm>
    </dsp:sp>
    <dsp:sp modelId="{935577D0-FC04-4421-A28F-AC7D4D3FC4AB}">
      <dsp:nvSpPr>
        <dsp:cNvPr id="0" name=""/>
        <dsp:cNvSpPr/>
      </dsp:nvSpPr>
      <dsp:spPr>
        <a:xfrm rot="5400000">
          <a:off x="2954217" y="1836149"/>
          <a:ext cx="2007319" cy="1746367"/>
        </a:xfrm>
        <a:prstGeom prst="hexagon">
          <a:avLst>
            <a:gd name="adj" fmla="val 25000"/>
            <a:gd name="vf" fmla="val 11547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i="0" u="none" kern="1200" dirty="0"/>
            <a:t>CHECK FOR NULL</a:t>
          </a:r>
          <a:endParaRPr lang="en-IN" sz="1400" kern="1200" dirty="0"/>
        </a:p>
      </dsp:txBody>
      <dsp:txXfrm rot="-5400000">
        <a:off x="3356835" y="2018480"/>
        <a:ext cx="1202083" cy="1381705"/>
      </dsp:txXfrm>
    </dsp:sp>
    <dsp:sp modelId="{CF490D3B-3006-428E-A569-6BDEF958AE2B}">
      <dsp:nvSpPr>
        <dsp:cNvPr id="0" name=""/>
        <dsp:cNvSpPr/>
      </dsp:nvSpPr>
      <dsp:spPr>
        <a:xfrm>
          <a:off x="844525" y="2107137"/>
          <a:ext cx="2167904" cy="1204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r" defTabSz="444500">
            <a:lnSpc>
              <a:spcPct val="90000"/>
            </a:lnSpc>
            <a:spcBef>
              <a:spcPct val="0"/>
            </a:spcBef>
            <a:spcAft>
              <a:spcPct val="35000"/>
            </a:spcAft>
            <a:buNone/>
          </a:pPr>
          <a:r>
            <a:rPr lang="en-US" sz="1000" b="0" i="0" u="none" kern="1200" dirty="0"/>
            <a:t>A given data is erroneous when any of its columns is empty. </a:t>
          </a:r>
          <a:endParaRPr lang="en-IN" sz="1000" kern="1200" dirty="0"/>
        </a:p>
        <a:p>
          <a:pPr marL="0" lvl="0" indent="0" algn="r" defTabSz="444500">
            <a:lnSpc>
              <a:spcPct val="90000"/>
            </a:lnSpc>
            <a:spcBef>
              <a:spcPct val="0"/>
            </a:spcBef>
            <a:spcAft>
              <a:spcPct val="35000"/>
            </a:spcAft>
            <a:buNone/>
          </a:pPr>
          <a:r>
            <a:rPr lang="en-US" sz="1000" b="0" i="0" u="none" kern="1200" dirty="0"/>
            <a:t>We consider this incomplete, as seen in the data occurring on 8-Sep-20, with no invoice number.</a:t>
          </a:r>
          <a:endParaRPr lang="en-IN" sz="1000" kern="1200" dirty="0"/>
        </a:p>
      </dsp:txBody>
      <dsp:txXfrm>
        <a:off x="844525" y="2107137"/>
        <a:ext cx="2167904" cy="1204391"/>
      </dsp:txXfrm>
    </dsp:sp>
    <dsp:sp modelId="{B31A0BCE-D434-4F81-BFCC-3C83C8D8416F}">
      <dsp:nvSpPr>
        <dsp:cNvPr id="0" name=""/>
        <dsp:cNvSpPr/>
      </dsp:nvSpPr>
      <dsp:spPr>
        <a:xfrm rot="5400000">
          <a:off x="4840295" y="1836149"/>
          <a:ext cx="2007319" cy="1746367"/>
        </a:xfrm>
        <a:prstGeom prst="hexagon">
          <a:avLst>
            <a:gd name="adj" fmla="val 25000"/>
            <a:gd name="vf" fmla="val 11547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5242913" y="2018480"/>
        <a:ext cx="1202083" cy="1381705"/>
      </dsp:txXfrm>
    </dsp:sp>
    <dsp:sp modelId="{F38274F0-60D5-48F7-8F74-3960ED4C5B0A}">
      <dsp:nvSpPr>
        <dsp:cNvPr id="0" name=""/>
        <dsp:cNvSpPr/>
      </dsp:nvSpPr>
      <dsp:spPr>
        <a:xfrm rot="5400000">
          <a:off x="3900869" y="3539962"/>
          <a:ext cx="2007319" cy="1746367"/>
        </a:xfrm>
        <a:prstGeom prst="hexagon">
          <a:avLst>
            <a:gd name="adj" fmla="val 25000"/>
            <a:gd name="vf" fmla="val 11547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u="none" kern="1200" dirty="0"/>
            <a:t>CHECK FOR UNIQUE INVOICE NUMBER</a:t>
          </a:r>
          <a:endParaRPr lang="en-IN" sz="1400" kern="1200" dirty="0"/>
        </a:p>
      </dsp:txBody>
      <dsp:txXfrm rot="-5400000">
        <a:off x="4303487" y="3722293"/>
        <a:ext cx="1202083" cy="1381705"/>
      </dsp:txXfrm>
    </dsp:sp>
    <dsp:sp modelId="{59E90F08-5FA1-49E3-9758-718302475767}">
      <dsp:nvSpPr>
        <dsp:cNvPr id="0" name=""/>
        <dsp:cNvSpPr/>
      </dsp:nvSpPr>
      <dsp:spPr>
        <a:xfrm>
          <a:off x="5830706" y="3810950"/>
          <a:ext cx="2240168" cy="12043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0" i="0" u="none" kern="1200" dirty="0"/>
            <a:t>Invoice number generated at each sale of an item is an incremented value from the previous number, meaning that the sequence is unique and increasing with time.</a:t>
          </a:r>
          <a:endParaRPr lang="en-IN" sz="1100" kern="1200" dirty="0"/>
        </a:p>
      </dsp:txBody>
      <dsp:txXfrm>
        <a:off x="5830706" y="3810950"/>
        <a:ext cx="2240168" cy="1204391"/>
      </dsp:txXfrm>
    </dsp:sp>
    <dsp:sp modelId="{23CC3D21-18E8-4A67-84D6-550FE4A66D2E}">
      <dsp:nvSpPr>
        <dsp:cNvPr id="0" name=""/>
        <dsp:cNvSpPr/>
      </dsp:nvSpPr>
      <dsp:spPr>
        <a:xfrm rot="5400000">
          <a:off x="2014792" y="3539962"/>
          <a:ext cx="2007319" cy="1746367"/>
        </a:xfrm>
        <a:prstGeom prst="hexagon">
          <a:avLst>
            <a:gd name="adj" fmla="val 25000"/>
            <a:gd name="vf" fmla="val 11547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2417410" y="3722293"/>
        <a:ext cx="1202083" cy="138170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0E662D-0E4F-4569-AA91-134057B9DEE0}">
      <dsp:nvSpPr>
        <dsp:cNvPr id="0" name=""/>
        <dsp:cNvSpPr/>
      </dsp:nvSpPr>
      <dsp:spPr>
        <a:xfrm>
          <a:off x="0" y="2584"/>
          <a:ext cx="92836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4DDDB2-D3FC-4E86-88D0-444FD4B6FB27}">
      <dsp:nvSpPr>
        <dsp:cNvPr id="0" name=""/>
        <dsp:cNvSpPr/>
      </dsp:nvSpPr>
      <dsp:spPr>
        <a:xfrm>
          <a:off x="0" y="2584"/>
          <a:ext cx="1856740" cy="1762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i="0" u="none" kern="1200" dirty="0"/>
            <a:t>DATA INTEGRITY</a:t>
          </a:r>
          <a:endParaRPr lang="en-IN" sz="2000" kern="1200" dirty="0"/>
        </a:p>
      </dsp:txBody>
      <dsp:txXfrm>
        <a:off x="0" y="2584"/>
        <a:ext cx="1856740" cy="1762842"/>
      </dsp:txXfrm>
    </dsp:sp>
    <dsp:sp modelId="{121C4171-2D30-4A19-B3D3-D177F969139E}">
      <dsp:nvSpPr>
        <dsp:cNvPr id="0" name=""/>
        <dsp:cNvSpPr/>
      </dsp:nvSpPr>
      <dsp:spPr>
        <a:xfrm>
          <a:off x="1995995" y="43557"/>
          <a:ext cx="3574224" cy="819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ctr" defTabSz="1422400">
            <a:lnSpc>
              <a:spcPct val="90000"/>
            </a:lnSpc>
            <a:spcBef>
              <a:spcPct val="0"/>
            </a:spcBef>
            <a:spcAft>
              <a:spcPct val="35000"/>
            </a:spcAft>
            <a:buNone/>
          </a:pPr>
          <a:r>
            <a:rPr lang="en-IN" sz="3200" b="0" i="0" u="none" kern="1200" dirty="0"/>
            <a:t>What?</a:t>
          </a:r>
          <a:endParaRPr lang="en-IN" sz="3200" b="0" kern="1200" dirty="0"/>
        </a:p>
      </dsp:txBody>
      <dsp:txXfrm>
        <a:off x="1995995" y="43557"/>
        <a:ext cx="3574224" cy="819446"/>
      </dsp:txXfrm>
    </dsp:sp>
    <dsp:sp modelId="{97040912-3D21-4F0C-9624-54872ACD16B4}">
      <dsp:nvSpPr>
        <dsp:cNvPr id="0" name=""/>
        <dsp:cNvSpPr/>
      </dsp:nvSpPr>
      <dsp:spPr>
        <a:xfrm>
          <a:off x="5709475" y="43557"/>
          <a:ext cx="3574224" cy="819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0" i="0" u="none" kern="1200" dirty="0"/>
            <a:t>the reliability and the correctness of data. Describes the state of the data or the process of ensuring and preserving the validity and accuracy of data.</a:t>
          </a:r>
          <a:endParaRPr lang="en-IN" sz="1300" kern="1200" dirty="0"/>
        </a:p>
      </dsp:txBody>
      <dsp:txXfrm>
        <a:off x="5709475" y="43557"/>
        <a:ext cx="3574224" cy="819446"/>
      </dsp:txXfrm>
    </dsp:sp>
    <dsp:sp modelId="{9BA55C29-ABB2-4403-95C1-9388C7779686}">
      <dsp:nvSpPr>
        <dsp:cNvPr id="0" name=""/>
        <dsp:cNvSpPr/>
      </dsp:nvSpPr>
      <dsp:spPr>
        <a:xfrm>
          <a:off x="1856739" y="863003"/>
          <a:ext cx="742696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845617-F19D-4462-861A-1CFF063E7967}">
      <dsp:nvSpPr>
        <dsp:cNvPr id="0" name=""/>
        <dsp:cNvSpPr/>
      </dsp:nvSpPr>
      <dsp:spPr>
        <a:xfrm>
          <a:off x="1995995" y="903975"/>
          <a:ext cx="3574224" cy="819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ctr" defTabSz="1422400">
            <a:lnSpc>
              <a:spcPct val="90000"/>
            </a:lnSpc>
            <a:spcBef>
              <a:spcPct val="0"/>
            </a:spcBef>
            <a:spcAft>
              <a:spcPct val="35000"/>
            </a:spcAft>
            <a:buNone/>
          </a:pPr>
          <a:r>
            <a:rPr lang="en-IN" sz="3200" kern="1200" dirty="0"/>
            <a:t>Why?</a:t>
          </a:r>
        </a:p>
      </dsp:txBody>
      <dsp:txXfrm>
        <a:off x="1995995" y="903975"/>
        <a:ext cx="3574224" cy="819446"/>
      </dsp:txXfrm>
    </dsp:sp>
    <dsp:sp modelId="{577FB53C-3A9A-4F54-8989-05965B91B620}">
      <dsp:nvSpPr>
        <dsp:cNvPr id="0" name=""/>
        <dsp:cNvSpPr/>
      </dsp:nvSpPr>
      <dsp:spPr>
        <a:xfrm>
          <a:off x="5709475" y="903975"/>
          <a:ext cx="3574224" cy="819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0" i="0" u="none" kern="1200" dirty="0"/>
            <a:t>Neck break corporate decisions rely on the correctness of the data up to the last decimal for devising the most cost, time and </a:t>
          </a:r>
          <a:r>
            <a:rPr lang="en-US" sz="1300" b="0" i="0" u="none" kern="1200" dirty="0" err="1"/>
            <a:t>labour</a:t>
          </a:r>
          <a:r>
            <a:rPr lang="en-US" sz="1300" b="0" i="0" u="none" kern="1200" dirty="0"/>
            <a:t> efficient methods.</a:t>
          </a:r>
          <a:endParaRPr lang="en-IN" sz="1300" kern="1200" dirty="0"/>
        </a:p>
      </dsp:txBody>
      <dsp:txXfrm>
        <a:off x="5709475" y="903975"/>
        <a:ext cx="3574224" cy="819446"/>
      </dsp:txXfrm>
    </dsp:sp>
    <dsp:sp modelId="{0E2C4176-5526-4C6C-8DC2-51F218353574}">
      <dsp:nvSpPr>
        <dsp:cNvPr id="0" name=""/>
        <dsp:cNvSpPr/>
      </dsp:nvSpPr>
      <dsp:spPr>
        <a:xfrm>
          <a:off x="1856739" y="1723422"/>
          <a:ext cx="742696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7514A2-AE09-47D6-9EDC-B56474011067}">
      <dsp:nvSpPr>
        <dsp:cNvPr id="0" name=""/>
        <dsp:cNvSpPr/>
      </dsp:nvSpPr>
      <dsp:spPr>
        <a:xfrm>
          <a:off x="0" y="1765427"/>
          <a:ext cx="92836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DCCE89-610D-46C4-BB52-F10C11919633}">
      <dsp:nvSpPr>
        <dsp:cNvPr id="0" name=""/>
        <dsp:cNvSpPr/>
      </dsp:nvSpPr>
      <dsp:spPr>
        <a:xfrm>
          <a:off x="0" y="1765427"/>
          <a:ext cx="1856740" cy="1762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i="0" u="none" kern="1200" dirty="0"/>
            <a:t>DATA CONSISTENCY</a:t>
          </a:r>
          <a:endParaRPr lang="en-IN" sz="1800" kern="1200" dirty="0"/>
        </a:p>
      </dsp:txBody>
      <dsp:txXfrm>
        <a:off x="0" y="1765427"/>
        <a:ext cx="1856740" cy="1762842"/>
      </dsp:txXfrm>
    </dsp:sp>
    <dsp:sp modelId="{1CE65296-0B3B-4AF8-8442-5A3665CB120F}">
      <dsp:nvSpPr>
        <dsp:cNvPr id="0" name=""/>
        <dsp:cNvSpPr/>
      </dsp:nvSpPr>
      <dsp:spPr>
        <a:xfrm>
          <a:off x="1995995" y="1806399"/>
          <a:ext cx="3574224" cy="819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ctr" defTabSz="1422400">
            <a:lnSpc>
              <a:spcPct val="90000"/>
            </a:lnSpc>
            <a:spcBef>
              <a:spcPct val="0"/>
            </a:spcBef>
            <a:spcAft>
              <a:spcPct val="35000"/>
            </a:spcAft>
            <a:buNone/>
          </a:pPr>
          <a:r>
            <a:rPr lang="en-IN" sz="3200" kern="1200" dirty="0"/>
            <a:t>What?</a:t>
          </a:r>
        </a:p>
      </dsp:txBody>
      <dsp:txXfrm>
        <a:off x="1995995" y="1806399"/>
        <a:ext cx="3574224" cy="819446"/>
      </dsp:txXfrm>
    </dsp:sp>
    <dsp:sp modelId="{34DCA5B8-BFC0-4D2F-B756-5887A11DBF24}">
      <dsp:nvSpPr>
        <dsp:cNvPr id="0" name=""/>
        <dsp:cNvSpPr/>
      </dsp:nvSpPr>
      <dsp:spPr>
        <a:xfrm>
          <a:off x="5709475" y="1806399"/>
          <a:ext cx="3574224" cy="819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0" i="0" u="none" kern="1200" dirty="0"/>
            <a:t>It is the consistency in measurement of variables throughout the datasets</a:t>
          </a:r>
          <a:endParaRPr lang="en-IN" sz="1300" kern="1200" dirty="0"/>
        </a:p>
      </dsp:txBody>
      <dsp:txXfrm>
        <a:off x="5709475" y="1806399"/>
        <a:ext cx="3574224" cy="819446"/>
      </dsp:txXfrm>
    </dsp:sp>
    <dsp:sp modelId="{00D60144-08CC-404F-880C-011501F16AEF}">
      <dsp:nvSpPr>
        <dsp:cNvPr id="0" name=""/>
        <dsp:cNvSpPr/>
      </dsp:nvSpPr>
      <dsp:spPr>
        <a:xfrm>
          <a:off x="1856739" y="2625846"/>
          <a:ext cx="742696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C60160-48F4-4495-B6D5-63C0ED6556FA}">
      <dsp:nvSpPr>
        <dsp:cNvPr id="0" name=""/>
        <dsp:cNvSpPr/>
      </dsp:nvSpPr>
      <dsp:spPr>
        <a:xfrm>
          <a:off x="1995995" y="2666818"/>
          <a:ext cx="3574224" cy="819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ctr" defTabSz="1422400">
            <a:lnSpc>
              <a:spcPct val="90000"/>
            </a:lnSpc>
            <a:spcBef>
              <a:spcPct val="0"/>
            </a:spcBef>
            <a:spcAft>
              <a:spcPct val="35000"/>
            </a:spcAft>
            <a:buNone/>
          </a:pPr>
          <a:r>
            <a:rPr lang="en-IN" sz="3200" kern="1200" dirty="0"/>
            <a:t>Why?</a:t>
          </a:r>
        </a:p>
      </dsp:txBody>
      <dsp:txXfrm>
        <a:off x="1995995" y="2666818"/>
        <a:ext cx="3574224" cy="819446"/>
      </dsp:txXfrm>
    </dsp:sp>
    <dsp:sp modelId="{1342FCB0-B620-45AC-A38F-0EC8ADEB0318}">
      <dsp:nvSpPr>
        <dsp:cNvPr id="0" name=""/>
        <dsp:cNvSpPr/>
      </dsp:nvSpPr>
      <dsp:spPr>
        <a:xfrm>
          <a:off x="5709475" y="2666818"/>
          <a:ext cx="3574224" cy="819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0" i="0" u="none" kern="1200" dirty="0"/>
            <a:t>The difference in units and scaling between different sources can disrupt any meaningful interpretation of the data.</a:t>
          </a:r>
          <a:endParaRPr lang="en-IN" sz="1300" kern="1200" dirty="0"/>
        </a:p>
      </dsp:txBody>
      <dsp:txXfrm>
        <a:off x="5709475" y="2666818"/>
        <a:ext cx="3574224" cy="819446"/>
      </dsp:txXfrm>
    </dsp:sp>
    <dsp:sp modelId="{B76D3F01-57C3-439B-ACAF-D1CE3B57DC78}">
      <dsp:nvSpPr>
        <dsp:cNvPr id="0" name=""/>
        <dsp:cNvSpPr/>
      </dsp:nvSpPr>
      <dsp:spPr>
        <a:xfrm>
          <a:off x="1856739" y="3486265"/>
          <a:ext cx="742696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846616-06A0-4F47-B597-4962DC3C465B}">
      <dsp:nvSpPr>
        <dsp:cNvPr id="0" name=""/>
        <dsp:cNvSpPr/>
      </dsp:nvSpPr>
      <dsp:spPr>
        <a:xfrm>
          <a:off x="0" y="3528270"/>
          <a:ext cx="92836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783177-97C6-4149-B78E-B6F204673181}">
      <dsp:nvSpPr>
        <dsp:cNvPr id="0" name=""/>
        <dsp:cNvSpPr/>
      </dsp:nvSpPr>
      <dsp:spPr>
        <a:xfrm>
          <a:off x="0" y="3528270"/>
          <a:ext cx="1856740" cy="1762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i="0" u="none" kern="1200" dirty="0"/>
            <a:t>DATA VALIDATION </a:t>
          </a:r>
          <a:endParaRPr lang="en-IN" sz="1800" kern="1200" dirty="0"/>
        </a:p>
      </dsp:txBody>
      <dsp:txXfrm>
        <a:off x="0" y="3528270"/>
        <a:ext cx="1856740" cy="1762842"/>
      </dsp:txXfrm>
    </dsp:sp>
    <dsp:sp modelId="{AD050509-C045-4EB2-A8AF-A9ADBB58DFBE}">
      <dsp:nvSpPr>
        <dsp:cNvPr id="0" name=""/>
        <dsp:cNvSpPr/>
      </dsp:nvSpPr>
      <dsp:spPr>
        <a:xfrm>
          <a:off x="1995995" y="3569242"/>
          <a:ext cx="3574224" cy="819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ctr" defTabSz="1422400">
            <a:lnSpc>
              <a:spcPct val="90000"/>
            </a:lnSpc>
            <a:spcBef>
              <a:spcPct val="0"/>
            </a:spcBef>
            <a:spcAft>
              <a:spcPct val="35000"/>
            </a:spcAft>
            <a:buNone/>
          </a:pPr>
          <a:r>
            <a:rPr lang="en-IN" sz="3200" kern="1200" dirty="0"/>
            <a:t>What?</a:t>
          </a:r>
        </a:p>
      </dsp:txBody>
      <dsp:txXfrm>
        <a:off x="1995995" y="3569242"/>
        <a:ext cx="3574224" cy="819446"/>
      </dsp:txXfrm>
    </dsp:sp>
    <dsp:sp modelId="{145B78C9-7B1C-4B5F-AF17-3DE2E9E7D31E}">
      <dsp:nvSpPr>
        <dsp:cNvPr id="0" name=""/>
        <dsp:cNvSpPr/>
      </dsp:nvSpPr>
      <dsp:spPr>
        <a:xfrm>
          <a:off x="5709475" y="3569242"/>
          <a:ext cx="3574224" cy="819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0" i="0" u="none" kern="1200" dirty="0"/>
            <a:t>checking the accuracy and quality of source data before using it.</a:t>
          </a:r>
          <a:endParaRPr lang="en-IN" sz="1300" kern="1200" dirty="0"/>
        </a:p>
      </dsp:txBody>
      <dsp:txXfrm>
        <a:off x="5709475" y="3569242"/>
        <a:ext cx="3574224" cy="819446"/>
      </dsp:txXfrm>
    </dsp:sp>
    <dsp:sp modelId="{735DCBD7-4AB0-4C3F-9827-C2A624E41B53}">
      <dsp:nvSpPr>
        <dsp:cNvPr id="0" name=""/>
        <dsp:cNvSpPr/>
      </dsp:nvSpPr>
      <dsp:spPr>
        <a:xfrm>
          <a:off x="1856739" y="4388689"/>
          <a:ext cx="742696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BF49D9-C781-4404-B543-35474A11FC7C}">
      <dsp:nvSpPr>
        <dsp:cNvPr id="0" name=""/>
        <dsp:cNvSpPr/>
      </dsp:nvSpPr>
      <dsp:spPr>
        <a:xfrm>
          <a:off x="1995995" y="4429661"/>
          <a:ext cx="3574224" cy="819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ctr" defTabSz="1422400">
            <a:lnSpc>
              <a:spcPct val="90000"/>
            </a:lnSpc>
            <a:spcBef>
              <a:spcPct val="0"/>
            </a:spcBef>
            <a:spcAft>
              <a:spcPct val="35000"/>
            </a:spcAft>
            <a:buNone/>
          </a:pPr>
          <a:r>
            <a:rPr lang="en-IN" sz="3200" kern="1200" dirty="0"/>
            <a:t>Why?</a:t>
          </a:r>
        </a:p>
      </dsp:txBody>
      <dsp:txXfrm>
        <a:off x="1995995" y="4429661"/>
        <a:ext cx="3574224" cy="819446"/>
      </dsp:txXfrm>
    </dsp:sp>
    <dsp:sp modelId="{651F6025-2FC9-434C-AE37-86D0D1E9AEB6}">
      <dsp:nvSpPr>
        <dsp:cNvPr id="0" name=""/>
        <dsp:cNvSpPr/>
      </dsp:nvSpPr>
      <dsp:spPr>
        <a:xfrm>
          <a:off x="5709475" y="4429661"/>
          <a:ext cx="3574224" cy="819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0" i="0" u="none" kern="1200" dirty="0"/>
            <a:t>Without validating data, you run the risk of basing decisions on data with imperfections that are not accurately representative of the situation at hand.</a:t>
          </a:r>
          <a:endParaRPr lang="en-IN" sz="1300" kern="1200" dirty="0"/>
        </a:p>
      </dsp:txBody>
      <dsp:txXfrm>
        <a:off x="5709475" y="4429661"/>
        <a:ext cx="3574224" cy="819446"/>
      </dsp:txXfrm>
    </dsp:sp>
    <dsp:sp modelId="{385C9095-28B9-40DD-A273-30AFCB7337BD}">
      <dsp:nvSpPr>
        <dsp:cNvPr id="0" name=""/>
        <dsp:cNvSpPr/>
      </dsp:nvSpPr>
      <dsp:spPr>
        <a:xfrm>
          <a:off x="1856739" y="5249107"/>
          <a:ext cx="742696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E0AAE-2A9D-4380-BB74-ED60C85D226C}">
      <dsp:nvSpPr>
        <dsp:cNvPr id="0" name=""/>
        <dsp:cNvSpPr/>
      </dsp:nvSpPr>
      <dsp:spPr>
        <a:xfrm>
          <a:off x="0" y="38583"/>
          <a:ext cx="9169400" cy="46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mj-lt"/>
            <a:buNone/>
          </a:pPr>
          <a:r>
            <a:rPr lang="en-US" sz="2000" b="1" i="0" u="none" kern="1200"/>
            <a:t>INVOICE NUMBER AS THE PRIMARY KEY</a:t>
          </a:r>
          <a:endParaRPr lang="en-IN" sz="2000" kern="1200" dirty="0"/>
        </a:p>
      </dsp:txBody>
      <dsp:txXfrm>
        <a:off x="22846" y="61429"/>
        <a:ext cx="9123708" cy="422308"/>
      </dsp:txXfrm>
    </dsp:sp>
    <dsp:sp modelId="{14CB00D1-A61B-463C-A89D-2F93E5F8CD8B}">
      <dsp:nvSpPr>
        <dsp:cNvPr id="0" name=""/>
        <dsp:cNvSpPr/>
      </dsp:nvSpPr>
      <dsp:spPr>
        <a:xfrm>
          <a:off x="0" y="506583"/>
          <a:ext cx="9169400" cy="476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1128" tIns="25400" rIns="142240" bIns="25400" numCol="1" spcCol="1270" anchor="t" anchorCtr="0">
          <a:noAutofit/>
        </a:bodyPr>
        <a:lstStyle/>
        <a:p>
          <a:pPr marL="171450" lvl="1" indent="-171450" algn="l" defTabSz="711200">
            <a:lnSpc>
              <a:spcPct val="90000"/>
            </a:lnSpc>
            <a:spcBef>
              <a:spcPct val="0"/>
            </a:spcBef>
            <a:spcAft>
              <a:spcPct val="20000"/>
            </a:spcAft>
            <a:buFont typeface="+mj-lt"/>
            <a:buNone/>
          </a:pPr>
          <a:r>
            <a:rPr lang="en-US" sz="1600" b="0" i="0" u="none" kern="1200" dirty="0"/>
            <a:t>  In an error free data set, the invoice numbers are a set of unique numbers identifying each purchase of an aqua product. </a:t>
          </a:r>
          <a:endParaRPr lang="en-US" sz="1600" b="1" i="0" u="none" kern="1200" dirty="0"/>
        </a:p>
      </dsp:txBody>
      <dsp:txXfrm>
        <a:off x="0" y="506583"/>
        <a:ext cx="9169400" cy="476100"/>
      </dsp:txXfrm>
    </dsp:sp>
    <dsp:sp modelId="{90F4B668-DBC8-439A-86A8-7F0131559612}">
      <dsp:nvSpPr>
        <dsp:cNvPr id="0" name=""/>
        <dsp:cNvSpPr/>
      </dsp:nvSpPr>
      <dsp:spPr>
        <a:xfrm>
          <a:off x="0" y="982683"/>
          <a:ext cx="9169400" cy="46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mj-lt"/>
            <a:buNone/>
          </a:pPr>
          <a:r>
            <a:rPr lang="en-IN" sz="2000" b="1" i="0" u="none" kern="1200"/>
            <a:t>DROPPING ORIGINAL PRICE COLUMN</a:t>
          </a:r>
        </a:p>
      </dsp:txBody>
      <dsp:txXfrm>
        <a:off x="22846" y="1005529"/>
        <a:ext cx="9123708" cy="422308"/>
      </dsp:txXfrm>
    </dsp:sp>
    <dsp:sp modelId="{E7515EB4-D0A2-4E08-A480-EC05D86AEAED}">
      <dsp:nvSpPr>
        <dsp:cNvPr id="0" name=""/>
        <dsp:cNvSpPr/>
      </dsp:nvSpPr>
      <dsp:spPr>
        <a:xfrm>
          <a:off x="0" y="1450683"/>
          <a:ext cx="9169400" cy="683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1128" tIns="25400" rIns="142240" bIns="25400" numCol="1" spcCol="1270" anchor="t" anchorCtr="0">
          <a:noAutofit/>
        </a:bodyPr>
        <a:lstStyle/>
        <a:p>
          <a:pPr marL="171450" lvl="1" indent="-171450" algn="l" defTabSz="711200">
            <a:lnSpc>
              <a:spcPct val="90000"/>
            </a:lnSpc>
            <a:spcBef>
              <a:spcPct val="0"/>
            </a:spcBef>
            <a:spcAft>
              <a:spcPct val="20000"/>
            </a:spcAft>
            <a:buFont typeface="+mj-lt"/>
            <a:buNone/>
          </a:pPr>
          <a:r>
            <a:rPr lang="en-US" sz="1600" b="0" i="0" u="none" kern="1200" dirty="0"/>
            <a:t>  Since the dataset contains only 9 unique products of aqua, there exists only 9 different original prices which can be maintained separately. Each record’s price can then be obtained by matching the product size and </a:t>
          </a:r>
          <a:r>
            <a:rPr lang="en-US" sz="1600" b="0" i="0" u="none" kern="1200" dirty="0" err="1"/>
            <a:t>flavour</a:t>
          </a:r>
          <a:r>
            <a:rPr lang="en-US" sz="1600" b="0" i="0" u="none" kern="1200" dirty="0"/>
            <a:t>.</a:t>
          </a:r>
          <a:endParaRPr lang="en-US" sz="1600" b="1" i="0" u="none" kern="1200" dirty="0"/>
        </a:p>
      </dsp:txBody>
      <dsp:txXfrm>
        <a:off x="0" y="1450683"/>
        <a:ext cx="9169400" cy="683100"/>
      </dsp:txXfrm>
    </dsp:sp>
    <dsp:sp modelId="{2407FE1A-1EF8-400D-BC7E-6BC5D93A6C7B}">
      <dsp:nvSpPr>
        <dsp:cNvPr id="0" name=""/>
        <dsp:cNvSpPr/>
      </dsp:nvSpPr>
      <dsp:spPr>
        <a:xfrm>
          <a:off x="0" y="2133783"/>
          <a:ext cx="9169400" cy="46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mj-lt"/>
            <a:buNone/>
          </a:pPr>
          <a:r>
            <a:rPr lang="en-US" sz="2000" b="1" i="0" u="none" kern="1200" dirty="0"/>
            <a:t>FIXING COLUMN HEADERS TO FACILITATE SQL USE</a:t>
          </a:r>
        </a:p>
      </dsp:txBody>
      <dsp:txXfrm>
        <a:off x="22846" y="2156629"/>
        <a:ext cx="9123708" cy="422308"/>
      </dsp:txXfrm>
    </dsp:sp>
    <dsp:sp modelId="{4A4E3418-BE11-4CC4-A198-A9A6623917CA}">
      <dsp:nvSpPr>
        <dsp:cNvPr id="0" name=""/>
        <dsp:cNvSpPr/>
      </dsp:nvSpPr>
      <dsp:spPr>
        <a:xfrm>
          <a:off x="0" y="2601783"/>
          <a:ext cx="9169400" cy="476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1128" tIns="25400" rIns="142240" bIns="25400" numCol="1" spcCol="1270" anchor="t" anchorCtr="0">
          <a:noAutofit/>
        </a:bodyPr>
        <a:lstStyle/>
        <a:p>
          <a:pPr marL="171450" lvl="1" indent="-171450" algn="l" defTabSz="711200">
            <a:lnSpc>
              <a:spcPct val="90000"/>
            </a:lnSpc>
            <a:spcBef>
              <a:spcPct val="0"/>
            </a:spcBef>
            <a:spcAft>
              <a:spcPct val="20000"/>
            </a:spcAft>
            <a:buFont typeface="+mj-lt"/>
            <a:buNone/>
          </a:pPr>
          <a:r>
            <a:rPr lang="en-US" sz="1600" b="0" i="0" u="none" kern="1200" dirty="0"/>
            <a:t>  If column names contain any characters except letters, numbers, and underscores, the name must be delimited by enclosing it in back quotes (`), other it is considered to be erroneous.</a:t>
          </a:r>
        </a:p>
      </dsp:txBody>
      <dsp:txXfrm>
        <a:off x="0" y="2601783"/>
        <a:ext cx="9169400" cy="476100"/>
      </dsp:txXfrm>
    </dsp:sp>
    <dsp:sp modelId="{F159CD8E-4121-429A-B386-3D210AB73DF7}">
      <dsp:nvSpPr>
        <dsp:cNvPr id="0" name=""/>
        <dsp:cNvSpPr/>
      </dsp:nvSpPr>
      <dsp:spPr>
        <a:xfrm>
          <a:off x="0" y="3077883"/>
          <a:ext cx="9169400" cy="46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mj-lt"/>
            <a:buNone/>
          </a:pPr>
          <a:r>
            <a:rPr lang="en-US" sz="2000" b="1" i="0" u="none" kern="1200"/>
            <a:t>COMBINING PRODUCT SIZE AND FLAVOUR TO SINGLE COLUMN</a:t>
          </a:r>
        </a:p>
      </dsp:txBody>
      <dsp:txXfrm>
        <a:off x="22846" y="3100729"/>
        <a:ext cx="9123708" cy="422308"/>
      </dsp:txXfrm>
    </dsp:sp>
    <dsp:sp modelId="{662563D9-8891-4874-9DAC-272B96A11F90}">
      <dsp:nvSpPr>
        <dsp:cNvPr id="0" name=""/>
        <dsp:cNvSpPr/>
      </dsp:nvSpPr>
      <dsp:spPr>
        <a:xfrm>
          <a:off x="0" y="3545883"/>
          <a:ext cx="9169400" cy="683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1128" tIns="25400" rIns="142240" bIns="25400" numCol="1" spcCol="1270" anchor="t" anchorCtr="0">
          <a:noAutofit/>
        </a:bodyPr>
        <a:lstStyle/>
        <a:p>
          <a:pPr marL="171450" lvl="1" indent="-171450" algn="l" defTabSz="711200">
            <a:lnSpc>
              <a:spcPct val="90000"/>
            </a:lnSpc>
            <a:spcBef>
              <a:spcPct val="0"/>
            </a:spcBef>
            <a:spcAft>
              <a:spcPct val="20000"/>
            </a:spcAft>
            <a:buFont typeface="+mj-lt"/>
            <a:buNone/>
          </a:pPr>
          <a:r>
            <a:rPr lang="en-US" sz="1600" b="0" i="0" u="none" kern="1200" dirty="0"/>
            <a:t>  This can be done by allotting codes to the various products. L,M,O can be used to depict the three </a:t>
          </a:r>
          <a:r>
            <a:rPr lang="en-US" sz="1600" b="0" i="0" u="none" kern="1200" dirty="0" err="1"/>
            <a:t>flavours</a:t>
          </a:r>
          <a:r>
            <a:rPr lang="en-US" sz="1600" b="0" i="0" u="none" kern="1200" dirty="0"/>
            <a:t> and 1,2,3 to depict the three sizes. Hence 9 distinct codes can be obtained that represent the various products. [L1,L2,L3,M1,M2,M3,O1,O2,O3]</a:t>
          </a:r>
        </a:p>
      </dsp:txBody>
      <dsp:txXfrm>
        <a:off x="0" y="3545883"/>
        <a:ext cx="9169400" cy="683100"/>
      </dsp:txXfrm>
    </dsp:sp>
    <dsp:sp modelId="{9CA0A92E-B2DF-47C6-9E36-10471B68EE0C}">
      <dsp:nvSpPr>
        <dsp:cNvPr id="0" name=""/>
        <dsp:cNvSpPr/>
      </dsp:nvSpPr>
      <dsp:spPr>
        <a:xfrm>
          <a:off x="0" y="4228983"/>
          <a:ext cx="9169400" cy="46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mj-lt"/>
            <a:buNone/>
          </a:pPr>
          <a:r>
            <a:rPr lang="en-US" sz="2000" b="1" i="0" u="none" kern="1200"/>
            <a:t>DROPPING PRODUCT TYPE AND FLAVOUR COLUMNS</a:t>
          </a:r>
        </a:p>
      </dsp:txBody>
      <dsp:txXfrm>
        <a:off x="22846" y="4251829"/>
        <a:ext cx="9123708" cy="422308"/>
      </dsp:txXfrm>
    </dsp:sp>
    <dsp:sp modelId="{C026551E-F784-4EAC-8745-B5010CE5DC3E}">
      <dsp:nvSpPr>
        <dsp:cNvPr id="0" name=""/>
        <dsp:cNvSpPr/>
      </dsp:nvSpPr>
      <dsp:spPr>
        <a:xfrm>
          <a:off x="0" y="4696983"/>
          <a:ext cx="9169400" cy="683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1128" tIns="25400" rIns="142240" bIns="25400" numCol="1" spcCol="1270" anchor="t" anchorCtr="0">
          <a:noAutofit/>
        </a:bodyPr>
        <a:lstStyle/>
        <a:p>
          <a:pPr marL="171450" lvl="1" indent="-171450" algn="l" defTabSz="711200">
            <a:lnSpc>
              <a:spcPct val="90000"/>
            </a:lnSpc>
            <a:spcBef>
              <a:spcPct val="0"/>
            </a:spcBef>
            <a:spcAft>
              <a:spcPct val="20000"/>
            </a:spcAft>
            <a:buFont typeface="+mj-lt"/>
            <a:buNone/>
          </a:pPr>
          <a:r>
            <a:rPr lang="en-US" sz="1600" b="0" i="0" u="none" kern="1200" dirty="0"/>
            <a:t>  As per the previous step, if a new column is added, it makes both product type and </a:t>
          </a:r>
          <a:r>
            <a:rPr lang="en-US" sz="1600" b="0" i="0" u="none" kern="1200" dirty="0" err="1"/>
            <a:t>flavours</a:t>
          </a:r>
          <a:r>
            <a:rPr lang="en-US" sz="1600" b="0" i="0" u="none" kern="1200" dirty="0"/>
            <a:t> column redundant. They can hence be removed to reduce the total size of the dataset, while not losing any information.</a:t>
          </a:r>
        </a:p>
      </dsp:txBody>
      <dsp:txXfrm>
        <a:off x="0" y="4696983"/>
        <a:ext cx="9169400" cy="683100"/>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l" eaLnBrk="0" hangingPunct="0">
              <a:spcBef>
                <a:spcPct val="0"/>
              </a:spcBef>
              <a:defRPr sz="1200"/>
            </a:lvl1pPr>
          </a:lstStyle>
          <a:p>
            <a:r>
              <a:rPr lang="en-CA" sz="900" dirty="0">
                <a:solidFill>
                  <a:srgbClr val="A3A1A8"/>
                </a:solidFill>
              </a:rPr>
              <a:t>Presentation title</a:t>
            </a:r>
          </a:p>
        </p:txBody>
      </p:sp>
      <p:sp>
        <p:nvSpPr>
          <p:cNvPr id="54275"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r" eaLnBrk="0" hangingPunct="0">
              <a:spcBef>
                <a:spcPct val="0"/>
              </a:spcBef>
              <a:defRPr sz="1200"/>
            </a:lvl1pPr>
          </a:lstStyle>
          <a:p>
            <a:fld id="{E62AEA76-1AF8-4F85-9CA1-6BD5B0409AF0}" type="datetime1">
              <a:rPr lang="en-CA" sz="900">
                <a:solidFill>
                  <a:srgbClr val="A3A1A8"/>
                </a:solidFill>
              </a:rPr>
              <a:pPr/>
              <a:t>2021-10-20</a:t>
            </a:fld>
            <a:endParaRPr lang="en-CA" sz="900" dirty="0">
              <a:solidFill>
                <a:srgbClr val="A3A1A8"/>
              </a:solidFill>
            </a:endParaRPr>
          </a:p>
        </p:txBody>
      </p:sp>
      <p:sp>
        <p:nvSpPr>
          <p:cNvPr id="54276"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l" eaLnBrk="0" hangingPunct="0">
              <a:spcBef>
                <a:spcPct val="0"/>
              </a:spcBef>
              <a:defRPr sz="1200"/>
            </a:lvl1pPr>
          </a:lstStyle>
          <a:p>
            <a:r>
              <a:rPr lang="en-CA" sz="900" dirty="0">
                <a:solidFill>
                  <a:srgbClr val="A3A1A8"/>
                </a:solidFill>
              </a:rPr>
              <a:t>© 2020 ZS. Confidential.</a:t>
            </a:r>
          </a:p>
        </p:txBody>
      </p:sp>
      <p:sp>
        <p:nvSpPr>
          <p:cNvPr id="54277"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r" eaLnBrk="0" hangingPunct="0">
              <a:spcBef>
                <a:spcPct val="0"/>
              </a:spcBef>
              <a:defRPr sz="1200"/>
            </a:lvl1pPr>
          </a:lstStyle>
          <a:p>
            <a:fld id="{39792D56-8577-4C6A-B75D-3660B62F2BA0}" type="slidenum">
              <a:rPr lang="en-CA" sz="900">
                <a:solidFill>
                  <a:srgbClr val="A3A1A8"/>
                </a:solidFill>
              </a:rPr>
              <a:pPr/>
              <a:t>‹#›</a:t>
            </a:fld>
            <a:endParaRPr lang="en-CA" sz="900">
              <a:solidFill>
                <a:srgbClr val="A3A1A8"/>
              </a:solidFill>
            </a:endParaRPr>
          </a:p>
        </p:txBody>
      </p:sp>
    </p:spTree>
    <p:extLst>
      <p:ext uri="{BB962C8B-B14F-4D97-AF65-F5344CB8AC3E}">
        <p14:creationId xmlns:p14="http://schemas.microsoft.com/office/powerpoint/2010/main" val="10935304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l">
              <a:spcBef>
                <a:spcPct val="0"/>
              </a:spcBef>
              <a:defRPr sz="900">
                <a:solidFill>
                  <a:srgbClr val="A3A1A8"/>
                </a:solidFill>
              </a:defRPr>
            </a:lvl1pPr>
          </a:lstStyle>
          <a:p>
            <a:r>
              <a:rPr lang="en-CA"/>
              <a:t>Presentation title</a:t>
            </a:r>
            <a:endParaRPr lang="en-CA" dirty="0"/>
          </a:p>
        </p:txBody>
      </p:sp>
      <p:sp>
        <p:nvSpPr>
          <p:cNvPr id="15363"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r">
              <a:spcBef>
                <a:spcPct val="0"/>
              </a:spcBef>
              <a:defRPr sz="900">
                <a:solidFill>
                  <a:srgbClr val="A3A1A8"/>
                </a:solidFill>
              </a:defRPr>
            </a:lvl1pPr>
          </a:lstStyle>
          <a:p>
            <a:fld id="{2B35FEB9-FD75-4C7E-93D3-1F9D140905CC}" type="datetime1">
              <a:rPr lang="en-CA" smtClean="0"/>
              <a:pPr/>
              <a:t>2021-10-20</a:t>
            </a:fld>
            <a:endParaRPr lang="en-CA" dirty="0"/>
          </a:p>
        </p:txBody>
      </p:sp>
      <p:sp>
        <p:nvSpPr>
          <p:cNvPr id="21508"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406400" y="4416425"/>
            <a:ext cx="6197600" cy="41830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CA" dirty="0"/>
              <a:t>Click to edit Master text styles</a:t>
            </a:r>
          </a:p>
          <a:p>
            <a:pPr lvl="1"/>
            <a:r>
              <a:rPr lang="en-CA" dirty="0"/>
              <a:t>Second level</a:t>
            </a:r>
          </a:p>
          <a:p>
            <a:pPr lvl="2"/>
            <a:r>
              <a:rPr lang="en-CA" dirty="0"/>
              <a:t>Third level</a:t>
            </a:r>
          </a:p>
        </p:txBody>
      </p:sp>
      <p:sp>
        <p:nvSpPr>
          <p:cNvPr id="15366"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l">
              <a:spcBef>
                <a:spcPct val="0"/>
              </a:spcBef>
              <a:defRPr sz="900">
                <a:solidFill>
                  <a:srgbClr val="A3A1A8"/>
                </a:solidFill>
              </a:defRPr>
            </a:lvl1pPr>
          </a:lstStyle>
          <a:p>
            <a:r>
              <a:rPr lang="en-CA"/>
              <a:t>© 2020 ZS. Confidential.</a:t>
            </a:r>
            <a:endParaRPr lang="en-CA" dirty="0"/>
          </a:p>
        </p:txBody>
      </p:sp>
      <p:sp>
        <p:nvSpPr>
          <p:cNvPr id="1536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r">
              <a:spcBef>
                <a:spcPct val="0"/>
              </a:spcBef>
              <a:defRPr sz="900" smtClean="0">
                <a:solidFill>
                  <a:srgbClr val="A3A1A8"/>
                </a:solidFill>
              </a:defRPr>
            </a:lvl1pPr>
          </a:lstStyle>
          <a:p>
            <a:pPr>
              <a:defRPr/>
            </a:pPr>
            <a:fld id="{5F55DF97-AFFE-42B5-8269-4299C3F7272F}" type="slidenum">
              <a:rPr lang="en-US" smtClean="0"/>
              <a:pPr>
                <a:defRPr/>
              </a:pPr>
              <a:t>‹#›</a:t>
            </a:fld>
            <a:endParaRPr lang="en-US"/>
          </a:p>
        </p:txBody>
      </p:sp>
    </p:spTree>
    <p:extLst>
      <p:ext uri="{BB962C8B-B14F-4D97-AF65-F5344CB8AC3E}">
        <p14:creationId xmlns:p14="http://schemas.microsoft.com/office/powerpoint/2010/main" val="3082618829"/>
      </p:ext>
    </p:extLst>
  </p:cSld>
  <p:clrMap bg1="lt1" tx1="dk1" bg2="lt2" tx2="dk2" accent1="accent1" accent2="accent2" accent3="accent3" accent4="accent4" accent5="accent5" accent6="accent6" hlink="hlink" folHlink="folHlink"/>
  <p:notesStyle>
    <a:lvl1pPr algn="l" rtl="0" fontAlgn="base">
      <a:spcBef>
        <a:spcPts val="1200"/>
      </a:spcBef>
      <a:spcAft>
        <a:spcPct val="0"/>
      </a:spcAft>
      <a:defRPr sz="1200" kern="1200">
        <a:solidFill>
          <a:schemeClr val="tx1"/>
        </a:solidFill>
        <a:latin typeface="Arial" charset="0"/>
        <a:ea typeface="+mn-ea"/>
        <a:cs typeface="+mn-cs"/>
      </a:defRPr>
    </a:lvl1pPr>
    <a:lvl2pPr marL="137160" indent="-137160" algn="l" rtl="0" fontAlgn="base">
      <a:spcBef>
        <a:spcPts val="400"/>
      </a:spcBef>
      <a:spcAft>
        <a:spcPct val="0"/>
      </a:spcAft>
      <a:buClr>
        <a:schemeClr val="tx1"/>
      </a:buClr>
      <a:buFont typeface="Wingdings" panose="05000000000000000000" pitchFamily="2" charset="2"/>
      <a:buChar char="§"/>
      <a:defRPr sz="1200" kern="1200">
        <a:solidFill>
          <a:schemeClr val="tx1"/>
        </a:solidFill>
        <a:latin typeface="Arial" charset="0"/>
        <a:ea typeface="+mn-ea"/>
        <a:cs typeface="+mn-cs"/>
      </a:defRPr>
    </a:lvl2pPr>
    <a:lvl3pPr marL="274320" indent="-137160" algn="l" rtl="0" fontAlgn="base">
      <a:spcBef>
        <a:spcPts val="400"/>
      </a:spcBef>
      <a:spcAft>
        <a:spcPct val="0"/>
      </a:spcAft>
      <a:buClr>
        <a:schemeClr val="tx1"/>
      </a:buClr>
      <a:buFont typeface="Arial" panose="020B0604020202020204" pitchFamily="34" charset="0"/>
      <a:buChar char="–"/>
      <a:defRPr sz="1200" kern="1200">
        <a:solidFill>
          <a:schemeClr val="tx1"/>
        </a:solidFill>
        <a:latin typeface="Arial" charset="0"/>
        <a:ea typeface="+mn-ea"/>
        <a:cs typeface="+mn-cs"/>
      </a:defRPr>
    </a:lvl3pPr>
    <a:lvl4pPr marL="1371600" algn="l" rtl="0" fontAlgn="base">
      <a:spcBef>
        <a:spcPts val="1000"/>
      </a:spcBef>
      <a:spcAft>
        <a:spcPct val="0"/>
      </a:spcAft>
      <a:defRPr sz="1200" kern="1200">
        <a:solidFill>
          <a:schemeClr val="tx1"/>
        </a:solidFill>
        <a:latin typeface="Arial" charset="0"/>
        <a:ea typeface="+mn-ea"/>
        <a:cs typeface="+mn-cs"/>
      </a:defRPr>
    </a:lvl4pPr>
    <a:lvl5pPr marL="1828800" algn="l" rtl="0" fontAlgn="base">
      <a:spcBef>
        <a:spcPts val="1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5.xml"/><Relationship Id="rId4" Type="http://schemas.openxmlformats.org/officeDocument/2006/relationships/image" Target="../media/image3.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DFEA-E520-4CB8-B97E-216B21E7DD12}"/>
              </a:ext>
            </a:extLst>
          </p:cNvPr>
          <p:cNvSpPr>
            <a:spLocks noGrp="1"/>
          </p:cNvSpPr>
          <p:nvPr>
            <p:ph type="ctrTitle" hasCustomPrompt="1"/>
          </p:nvPr>
        </p:nvSpPr>
        <p:spPr bwMode="auto">
          <a:xfrm>
            <a:off x="548640" y="2134362"/>
            <a:ext cx="5760720" cy="1661993"/>
          </a:xfrm>
        </p:spPr>
        <p:txBody>
          <a:bodyPr anchor="b">
            <a:noAutofit/>
          </a:bodyPr>
          <a:lstStyle>
            <a:lvl1pPr algn="l">
              <a:defRPr sz="3600">
                <a:solidFill>
                  <a:schemeClr val="accent1"/>
                </a:solidFill>
              </a:defRPr>
            </a:lvl1pPr>
          </a:lstStyle>
          <a:p>
            <a:r>
              <a:rPr lang="en-US" dirty="0"/>
              <a:t>Project name</a:t>
            </a:r>
            <a:br>
              <a:rPr lang="en-US" dirty="0"/>
            </a:br>
            <a:r>
              <a:rPr lang="en-US" dirty="0"/>
              <a:t>Presentation title </a:t>
            </a:r>
            <a:br>
              <a:rPr lang="en-US" dirty="0"/>
            </a:br>
            <a:r>
              <a:rPr lang="en-US" dirty="0"/>
              <a:t>(Times New Roman 36 </a:t>
            </a:r>
            <a:r>
              <a:rPr lang="en-US" dirty="0" err="1"/>
              <a:t>pt</a:t>
            </a:r>
            <a:r>
              <a:rPr lang="en-US" dirty="0"/>
              <a:t>)</a:t>
            </a:r>
          </a:p>
        </p:txBody>
      </p:sp>
      <p:sp>
        <p:nvSpPr>
          <p:cNvPr id="3" name="Subtitle 2">
            <a:extLst>
              <a:ext uri="{FF2B5EF4-FFF2-40B4-BE49-F238E27FC236}">
                <a16:creationId xmlns:a16="http://schemas.microsoft.com/office/drawing/2014/main" id="{159000BD-79BF-4611-9B57-571F7BE12EB4}"/>
              </a:ext>
            </a:extLst>
          </p:cNvPr>
          <p:cNvSpPr>
            <a:spLocks noGrp="1"/>
          </p:cNvSpPr>
          <p:nvPr>
            <p:ph type="subTitle" idx="1" hasCustomPrompt="1"/>
          </p:nvPr>
        </p:nvSpPr>
        <p:spPr bwMode="auto">
          <a:xfrm>
            <a:off x="548640" y="4182618"/>
            <a:ext cx="5760720" cy="276999"/>
          </a:xfrm>
        </p:spPr>
        <p:txBody>
          <a:bodyPr>
            <a:noAutofit/>
          </a:bodyPr>
          <a:lstStyle>
            <a:lvl1pPr marL="0" indent="0" algn="l">
              <a:spcBef>
                <a:spcPts val="0"/>
              </a:spcBef>
              <a:spcAft>
                <a:spcPts val="0"/>
              </a:spcAft>
              <a:buNone/>
              <a:defRPr sz="1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Client Name (Arial 18 </a:t>
            </a:r>
            <a:r>
              <a:rPr lang="en-US" dirty="0" err="1"/>
              <a:t>pt</a:t>
            </a:r>
            <a:r>
              <a:rPr lang="en-US" dirty="0"/>
              <a:t>)</a:t>
            </a:r>
          </a:p>
        </p:txBody>
      </p:sp>
      <p:sp>
        <p:nvSpPr>
          <p:cNvPr id="11" name="Text Placeholder 10">
            <a:extLst>
              <a:ext uri="{FF2B5EF4-FFF2-40B4-BE49-F238E27FC236}">
                <a16:creationId xmlns:a16="http://schemas.microsoft.com/office/drawing/2014/main" id="{D39DAEAE-09D9-43F1-ACE9-0FBAF0973A19}"/>
              </a:ext>
            </a:extLst>
          </p:cNvPr>
          <p:cNvSpPr>
            <a:spLocks noGrp="1"/>
          </p:cNvSpPr>
          <p:nvPr>
            <p:ph type="body" sz="quarter" idx="10" hasCustomPrompt="1"/>
          </p:nvPr>
        </p:nvSpPr>
        <p:spPr bwMode="auto">
          <a:xfrm>
            <a:off x="549275" y="4499842"/>
            <a:ext cx="5760720" cy="215444"/>
          </a:xfrm>
        </p:spPr>
        <p:txBody>
          <a:bodyPr>
            <a:noAutofit/>
          </a:bodyPr>
          <a:lstStyle>
            <a:lvl1pPr>
              <a:spcBef>
                <a:spcPts val="0"/>
              </a:spcBef>
              <a:spcAft>
                <a:spcPts val="0"/>
              </a:spcAft>
              <a:defRPr sz="1400">
                <a:solidFill>
                  <a:schemeClr val="accent1"/>
                </a:solidFill>
              </a:defRPr>
            </a:lvl1pPr>
          </a:lstStyle>
          <a:p>
            <a:pPr lvl="0"/>
            <a:r>
              <a:rPr lang="en-US" dirty="0"/>
              <a:t>Date</a:t>
            </a:r>
          </a:p>
        </p:txBody>
      </p:sp>
      <p:sp>
        <p:nvSpPr>
          <p:cNvPr id="12" name="Text Placeholder 10">
            <a:extLst>
              <a:ext uri="{FF2B5EF4-FFF2-40B4-BE49-F238E27FC236}">
                <a16:creationId xmlns:a16="http://schemas.microsoft.com/office/drawing/2014/main" id="{8A8940B4-E368-4738-955D-BBD8ECE7045E}"/>
              </a:ext>
            </a:extLst>
          </p:cNvPr>
          <p:cNvSpPr>
            <a:spLocks noGrp="1"/>
          </p:cNvSpPr>
          <p:nvPr>
            <p:ph type="body" sz="quarter" idx="11" hasCustomPrompt="1"/>
          </p:nvPr>
        </p:nvSpPr>
        <p:spPr bwMode="auto">
          <a:xfrm>
            <a:off x="549276" y="5111496"/>
            <a:ext cx="5760720" cy="307777"/>
          </a:xfrm>
        </p:spPr>
        <p:txBody>
          <a:bodyPr wrap="square" anchor="b" anchorCtr="0">
            <a:noAutofit/>
          </a:bodyPr>
          <a:lstStyle>
            <a:lvl1pPr>
              <a:spcBef>
                <a:spcPts val="0"/>
              </a:spcBef>
              <a:spcAft>
                <a:spcPts val="0"/>
              </a:spcAft>
              <a:defRPr sz="1000">
                <a:solidFill>
                  <a:schemeClr val="tx2"/>
                </a:solidFill>
              </a:defRPr>
            </a:lvl1pPr>
          </a:lstStyle>
          <a:p>
            <a:pPr lvl="0"/>
            <a:r>
              <a:rPr lang="en-US" dirty="0"/>
              <a:t>Confidential statement</a:t>
            </a:r>
          </a:p>
        </p:txBody>
      </p:sp>
      <p:sp>
        <p:nvSpPr>
          <p:cNvPr id="13" name="Text Placeholder 10">
            <a:extLst>
              <a:ext uri="{FF2B5EF4-FFF2-40B4-BE49-F238E27FC236}">
                <a16:creationId xmlns:a16="http://schemas.microsoft.com/office/drawing/2014/main" id="{1CA3EB8B-ACB8-4D00-A63C-DD1B6F0BC12B}"/>
              </a:ext>
            </a:extLst>
          </p:cNvPr>
          <p:cNvSpPr>
            <a:spLocks noGrp="1"/>
          </p:cNvSpPr>
          <p:nvPr>
            <p:ph type="body" sz="quarter" idx="12" hasCustomPrompt="1"/>
          </p:nvPr>
        </p:nvSpPr>
        <p:spPr bwMode="auto">
          <a:xfrm>
            <a:off x="549276" y="5495544"/>
            <a:ext cx="5760720" cy="153888"/>
          </a:xfrm>
        </p:spPr>
        <p:txBody>
          <a:bodyPr wrap="square" anchor="t">
            <a:spAutoFit/>
          </a:bodyPr>
          <a:lstStyle>
            <a:lvl1pPr>
              <a:spcBef>
                <a:spcPts val="0"/>
              </a:spcBef>
              <a:spcAft>
                <a:spcPts val="0"/>
              </a:spcAft>
              <a:defRPr sz="1000">
                <a:solidFill>
                  <a:schemeClr val="tx2"/>
                </a:solidFill>
              </a:defRPr>
            </a:lvl1pPr>
          </a:lstStyle>
          <a:p>
            <a:pPr lvl="0"/>
            <a:r>
              <a:rPr lang="en-US" dirty="0"/>
              <a:t>Office and contact number</a:t>
            </a:r>
          </a:p>
        </p:txBody>
      </p:sp>
      <p:pic>
        <p:nvPicPr>
          <p:cNvPr id="14" name="Picture 13">
            <a:extLst>
              <a:ext uri="{FF2B5EF4-FFF2-40B4-BE49-F238E27FC236}">
                <a16:creationId xmlns:a16="http://schemas.microsoft.com/office/drawing/2014/main" id="{8588648C-0BC5-4A9C-B871-4FAC4ED4DD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cxnSp>
        <p:nvCxnSpPr>
          <p:cNvPr id="25" name="Straight Connector 24">
            <a:extLst>
              <a:ext uri="{FF2B5EF4-FFF2-40B4-BE49-F238E27FC236}">
                <a16:creationId xmlns:a16="http://schemas.microsoft.com/office/drawing/2014/main" id="{2DD777C9-2AB8-42BC-8310-990E53560028}"/>
              </a:ext>
            </a:extLst>
          </p:cNvPr>
          <p:cNvCxnSpPr>
            <a:cxnSpLocks/>
          </p:cNvCxnSpPr>
          <p:nvPr userDrawn="1"/>
        </p:nvCxnSpPr>
        <p:spPr bwMode="gray">
          <a:xfrm>
            <a:off x="2448864" y="1028700"/>
            <a:ext cx="0" cy="228600"/>
          </a:xfrm>
          <a:prstGeom prst="line">
            <a:avLst/>
          </a:prstGeom>
          <a:ln w="12700" cap="flat">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19" name="Picture 18" descr="A picture containing room, fence&#10;&#10;Description automatically generated">
            <a:extLst>
              <a:ext uri="{FF2B5EF4-FFF2-40B4-BE49-F238E27FC236}">
                <a16:creationId xmlns:a16="http://schemas.microsoft.com/office/drawing/2014/main" id="{520DC316-1EB8-4007-8275-38591C87C3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548640" y="548640"/>
            <a:ext cx="1505304" cy="1188720"/>
          </a:xfrm>
          <a:prstGeom prst="rect">
            <a:avLst/>
          </a:prstGeom>
        </p:spPr>
      </p:pic>
      <p:sp>
        <p:nvSpPr>
          <p:cNvPr id="15" name="titlemaster_clientlogo" hidden="1">
            <a:extLst>
              <a:ext uri="{FF2B5EF4-FFF2-40B4-BE49-F238E27FC236}">
                <a16:creationId xmlns:a16="http://schemas.microsoft.com/office/drawing/2014/main" id="{73647228-12FF-4FEA-9212-FF9D142B463D}"/>
              </a:ext>
            </a:extLst>
          </p:cNvPr>
          <p:cNvSpPr txBox="1">
            <a:spLocks noChangeArrowheads="1"/>
          </p:cNvSpPr>
          <p:nvPr userDrawn="1"/>
        </p:nvSpPr>
        <p:spPr bwMode="auto">
          <a:xfrm>
            <a:off x="2844000" y="685800"/>
            <a:ext cx="1828800" cy="914400"/>
          </a:xfrm>
          <a:prstGeom prst="rect">
            <a:avLst/>
          </a:prstGeom>
          <a:noFill/>
          <a:ln w="9525">
            <a:noFill/>
            <a:miter lim="800000"/>
            <a:headEnd/>
            <a:tailEnd/>
          </a:ln>
          <a:effectLst/>
        </p:spPr>
        <p:txBody>
          <a:bodyPr/>
          <a:lstStyle/>
          <a:p>
            <a:pPr algn="l">
              <a:spcBef>
                <a:spcPct val="50000"/>
              </a:spcBef>
            </a:pPr>
            <a:endParaRPr lang="en-US" sz="1800"/>
          </a:p>
        </p:txBody>
      </p:sp>
      <p:pic>
        <p:nvPicPr>
          <p:cNvPr id="16" name="Picture 15">
            <a:extLst>
              <a:ext uri="{FF2B5EF4-FFF2-40B4-BE49-F238E27FC236}">
                <a16:creationId xmlns:a16="http://schemas.microsoft.com/office/drawing/2014/main" id="{E8975461-CFCC-4B5A-92B2-274DFB1AF425}"/>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sp>
        <p:nvSpPr>
          <p:cNvPr id="17" name="titlemaster_draft" hidden="1">
            <a:extLst>
              <a:ext uri="{FF2B5EF4-FFF2-40B4-BE49-F238E27FC236}">
                <a16:creationId xmlns:a16="http://schemas.microsoft.com/office/drawing/2014/main" id="{3645DDA6-F9EA-4E88-8CFE-B64E169C40DB}"/>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endParaRPr lang="en-US" sz="1100" b="1" dirty="0">
              <a:solidFill>
                <a:schemeClr val="tx2"/>
              </a:solidFill>
            </a:endParaRPr>
          </a:p>
        </p:txBody>
      </p:sp>
    </p:spTree>
    <p:extLst>
      <p:ext uri="{BB962C8B-B14F-4D97-AF65-F5344CB8AC3E}">
        <p14:creationId xmlns:p14="http://schemas.microsoft.com/office/powerpoint/2010/main" val="3775447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hird LHS Dark">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AC89FE-52C7-4AD1-AA79-B8F5D23C151A}"/>
              </a:ext>
            </a:extLst>
          </p:cNvPr>
          <p:cNvSpPr/>
          <p:nvPr userDrawn="1"/>
        </p:nvSpPr>
        <p:spPr bwMode="white">
          <a:xfrm>
            <a:off x="0" y="0"/>
            <a:ext cx="4059936"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6BE9FF73-8ABA-455B-B206-BF71E94E388A}"/>
              </a:ext>
            </a:extLst>
          </p:cNvPr>
          <p:cNvSpPr>
            <a:spLocks noGrp="1"/>
          </p:cNvSpPr>
          <p:nvPr>
            <p:ph type="title" hasCustomPrompt="1"/>
          </p:nvPr>
        </p:nvSpPr>
        <p:spPr bwMode="auto">
          <a:xfrm>
            <a:off x="548640" y="429766"/>
            <a:ext cx="2962021" cy="5971032"/>
          </a:xfrm>
        </p:spPr>
        <p:txBody>
          <a:bodyPr anchor="ctr">
            <a:noAutofit/>
          </a:bodyPr>
          <a:lstStyle>
            <a:lvl1pPr>
              <a:defRPr sz="3200">
                <a:solidFill>
                  <a:schemeClr val="bg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549F9862-8A37-4ECE-867E-B3B15568E599}"/>
              </a:ext>
            </a:extLst>
          </p:cNvPr>
          <p:cNvSpPr>
            <a:spLocks noGrp="1"/>
          </p:cNvSpPr>
          <p:nvPr>
            <p:ph idx="1" hasCustomPrompt="1"/>
          </p:nvPr>
        </p:nvSpPr>
        <p:spPr bwMode="auto">
          <a:xfrm>
            <a:off x="4608575" y="548640"/>
            <a:ext cx="7034149" cy="5760720"/>
          </a:xfrm>
        </p:spPr>
        <p:txBody>
          <a:bodyPr anchor="ctr"/>
          <a:lstStyle>
            <a:lvl1pPr>
              <a:defRPr sz="1800">
                <a:solidFill>
                  <a:schemeClr val="accent1"/>
                </a:solidFill>
              </a:defRPr>
            </a:lvl1pPr>
            <a:lvl2pPr>
              <a:buClrTx/>
              <a:defRPr sz="1800">
                <a:solidFill>
                  <a:schemeClr val="accent1"/>
                </a:solidFill>
              </a:defRPr>
            </a:lvl2pPr>
            <a:lvl3pPr>
              <a:defRPr sz="1800">
                <a:solidFill>
                  <a:schemeClr val="accent1"/>
                </a:solidFill>
              </a:defRPr>
            </a:lvl3pPr>
            <a:lvl4pPr>
              <a:defRPr sz="1800"/>
            </a:lvl4pPr>
            <a:lvl5pPr>
              <a:defRPr sz="1800"/>
            </a:lvl5pPr>
            <a:lvl6pPr>
              <a:defRPr sz="2000"/>
            </a:lvl6pPr>
            <a:lvl7pPr>
              <a:defRPr sz="2000"/>
            </a:lvl7pPr>
            <a:lvl8pPr>
              <a:defRPr sz="2000"/>
            </a:lvl8pPr>
            <a:lvl9pPr>
              <a:defRPr sz="2000"/>
            </a:lvl9pPr>
          </a:lstStyle>
          <a:p>
            <a:pPr lvl="0"/>
            <a:r>
              <a:rPr lang="en-US" dirty="0"/>
              <a:t>Click to add text (Arial 18 pt)</a:t>
            </a:r>
          </a:p>
          <a:p>
            <a:pPr lvl="1"/>
            <a:r>
              <a:rPr lang="en-US" dirty="0"/>
              <a:t>Second level</a:t>
            </a:r>
          </a:p>
          <a:p>
            <a:pPr lvl="2"/>
            <a:r>
              <a:rPr lang="en-US" dirty="0"/>
              <a:t>Third level</a:t>
            </a:r>
          </a:p>
        </p:txBody>
      </p:sp>
      <p:sp>
        <p:nvSpPr>
          <p:cNvPr id="7" name="slidemaster_filename1">
            <a:extLst>
              <a:ext uri="{FF2B5EF4-FFF2-40B4-BE49-F238E27FC236}">
                <a16:creationId xmlns:a16="http://schemas.microsoft.com/office/drawing/2014/main" id="{06D4893B-A038-4B9E-9E85-18240FDD059A}"/>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5" name="Straight Connector 4">
            <a:extLst>
              <a:ext uri="{FF2B5EF4-FFF2-40B4-BE49-F238E27FC236}">
                <a16:creationId xmlns:a16="http://schemas.microsoft.com/office/drawing/2014/main" id="{FC5BE2E5-D465-48D9-812D-B3E2431999E2}"/>
              </a:ext>
            </a:extLst>
          </p:cNvPr>
          <p:cNvCxnSpPr/>
          <p:nvPr userDrawn="1"/>
        </p:nvCxnSpPr>
        <p:spPr bwMode="black">
          <a:xfrm>
            <a:off x="4059936"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529293"/>
      </p:ext>
    </p:extLst>
  </p:cSld>
  <p:clrMapOvr>
    <a:masterClrMapping/>
  </p:clrMapOvr>
  <p:extLst>
    <p:ext uri="{DCECCB84-F9BA-43D5-87BE-67443E8EF086}">
      <p15:sldGuideLst xmlns:p15="http://schemas.microsoft.com/office/powerpoint/2012/main">
        <p15:guide id="1" pos="2212" userDrawn="1">
          <p15:clr>
            <a:srgbClr val="FBAE40"/>
          </p15:clr>
        </p15:guide>
        <p15:guide id="2" pos="290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hird LHS L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AC89FE-52C7-4AD1-AA79-B8F5D23C151A}"/>
              </a:ext>
            </a:extLst>
          </p:cNvPr>
          <p:cNvSpPr/>
          <p:nvPr userDrawn="1"/>
        </p:nvSpPr>
        <p:spPr bwMode="white">
          <a:xfrm>
            <a:off x="0" y="0"/>
            <a:ext cx="4059936"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6BE9FF73-8ABA-455B-B206-BF71E94E388A}"/>
              </a:ext>
            </a:extLst>
          </p:cNvPr>
          <p:cNvSpPr>
            <a:spLocks noGrp="1"/>
          </p:cNvSpPr>
          <p:nvPr>
            <p:ph type="title" hasCustomPrompt="1"/>
          </p:nvPr>
        </p:nvSpPr>
        <p:spPr bwMode="auto">
          <a:xfrm>
            <a:off x="548640" y="429768"/>
            <a:ext cx="2962021" cy="5971032"/>
          </a:xfrm>
        </p:spPr>
        <p:txBody>
          <a:bodyPr anchor="ctr">
            <a:noAutofit/>
          </a:bodyPr>
          <a:lstStyle>
            <a:lvl1pPr>
              <a:defRPr sz="3200">
                <a:solidFill>
                  <a:schemeClr val="accent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549F9862-8A37-4ECE-867E-B3B15568E599}"/>
              </a:ext>
            </a:extLst>
          </p:cNvPr>
          <p:cNvSpPr>
            <a:spLocks noGrp="1"/>
          </p:cNvSpPr>
          <p:nvPr>
            <p:ph idx="1" hasCustomPrompt="1"/>
          </p:nvPr>
        </p:nvSpPr>
        <p:spPr bwMode="auto">
          <a:xfrm>
            <a:off x="4608575" y="548640"/>
            <a:ext cx="7034149" cy="5760720"/>
          </a:xfrm>
        </p:spPr>
        <p:txBody>
          <a:bodyPr anchor="ctr"/>
          <a:lstStyle>
            <a:lvl1pPr>
              <a:defRPr sz="1800">
                <a:solidFill>
                  <a:schemeClr val="accent1"/>
                </a:solidFill>
              </a:defRPr>
            </a:lvl1pPr>
            <a:lvl2pPr>
              <a:defRPr sz="1800">
                <a:solidFill>
                  <a:schemeClr val="accent1"/>
                </a:solidFill>
              </a:defRPr>
            </a:lvl2pPr>
            <a:lvl3pPr>
              <a:defRPr sz="1800">
                <a:solidFill>
                  <a:schemeClr val="accent1"/>
                </a:solidFill>
              </a:defRPr>
            </a:lvl3pPr>
            <a:lvl4pPr>
              <a:defRPr sz="1800"/>
            </a:lvl4pPr>
            <a:lvl5pPr>
              <a:defRPr sz="1800"/>
            </a:lvl5pPr>
            <a:lvl6pPr>
              <a:defRPr sz="2000"/>
            </a:lvl6pPr>
            <a:lvl7pPr>
              <a:defRPr sz="2000"/>
            </a:lvl7pPr>
            <a:lvl8pPr>
              <a:defRPr sz="2000"/>
            </a:lvl8pPr>
            <a:lvl9pPr>
              <a:defRPr sz="2000"/>
            </a:lvl9pPr>
          </a:lstStyle>
          <a:p>
            <a:pPr lvl="0"/>
            <a:r>
              <a:rPr lang="en-US" dirty="0"/>
              <a:t>Click to add text (Arial 18 pt)</a:t>
            </a:r>
          </a:p>
          <a:p>
            <a:pPr lvl="1"/>
            <a:r>
              <a:rPr lang="en-US" dirty="0"/>
              <a:t>Second level</a:t>
            </a:r>
          </a:p>
          <a:p>
            <a:pPr lvl="2"/>
            <a:r>
              <a:rPr lang="en-US" dirty="0"/>
              <a:t>Third level</a:t>
            </a:r>
          </a:p>
        </p:txBody>
      </p:sp>
      <p:sp>
        <p:nvSpPr>
          <p:cNvPr id="9" name="slidemaster_filename2">
            <a:extLst>
              <a:ext uri="{FF2B5EF4-FFF2-40B4-BE49-F238E27FC236}">
                <a16:creationId xmlns:a16="http://schemas.microsoft.com/office/drawing/2014/main" id="{5ECBAB0E-06DC-40D5-A402-652460194265}"/>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7" name="Straight Connector 6">
            <a:extLst>
              <a:ext uri="{FF2B5EF4-FFF2-40B4-BE49-F238E27FC236}">
                <a16:creationId xmlns:a16="http://schemas.microsoft.com/office/drawing/2014/main" id="{9557EC31-2BFF-4DCF-B51C-17764D8EE8EE}"/>
              </a:ext>
            </a:extLst>
          </p:cNvPr>
          <p:cNvCxnSpPr/>
          <p:nvPr userDrawn="1"/>
        </p:nvCxnSpPr>
        <p:spPr bwMode="black">
          <a:xfrm>
            <a:off x="4059936"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804736"/>
      </p:ext>
    </p:extLst>
  </p:cSld>
  <p:clrMapOvr>
    <a:masterClrMapping/>
  </p:clrMapOvr>
  <p:extLst>
    <p:ext uri="{DCECCB84-F9BA-43D5-87BE-67443E8EF086}">
      <p15:sldGuideLst xmlns:p15="http://schemas.microsoft.com/office/powerpoint/2012/main">
        <p15:guide id="1" pos="2212">
          <p15:clr>
            <a:srgbClr val="FBAE40"/>
          </p15:clr>
        </p15:guide>
        <p15:guide id="2" pos="290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Third RHS Dark">
    <p:bg>
      <p:bgRef idx="1001">
        <a:schemeClr val="bg1"/>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E86EA2-03CB-4305-BC47-BED1CA837500}"/>
              </a:ext>
            </a:extLst>
          </p:cNvPr>
          <p:cNvSpPr>
            <a:spLocks noGrp="1"/>
          </p:cNvSpPr>
          <p:nvPr>
            <p:ph type="title" hasCustomPrompt="1"/>
          </p:nvPr>
        </p:nvSpPr>
        <p:spPr bwMode="auto">
          <a:xfrm>
            <a:off x="548640" y="429768"/>
            <a:ext cx="7033260" cy="984885"/>
          </a:xfrm>
        </p:spPr>
        <p:txBody>
          <a:bodyPr/>
          <a:lstStyle>
            <a:lvl1pPr>
              <a:defRPr>
                <a:solidFill>
                  <a:schemeClr val="accent1"/>
                </a:solidFill>
              </a:defRPr>
            </a:lvl1pPr>
          </a:lstStyle>
          <a:p>
            <a:r>
              <a:rPr lang="en-US" dirty="0"/>
              <a:t>Click to add title (Times New Roman</a:t>
            </a:r>
            <a:br>
              <a:rPr lang="en-US" dirty="0"/>
            </a:br>
            <a:r>
              <a:rPr lang="en-US" dirty="0"/>
              <a:t>32 pt)</a:t>
            </a:r>
          </a:p>
        </p:txBody>
      </p:sp>
      <p:sp>
        <p:nvSpPr>
          <p:cNvPr id="6" name="Content Placeholder 2">
            <a:extLst>
              <a:ext uri="{FF2B5EF4-FFF2-40B4-BE49-F238E27FC236}">
                <a16:creationId xmlns:a16="http://schemas.microsoft.com/office/drawing/2014/main" id="{BD0444AE-6020-496F-8C08-A5ECD7810979}"/>
              </a:ext>
            </a:extLst>
          </p:cNvPr>
          <p:cNvSpPr>
            <a:spLocks noGrp="1"/>
          </p:cNvSpPr>
          <p:nvPr>
            <p:ph idx="1" hasCustomPrompt="1"/>
          </p:nvPr>
        </p:nvSpPr>
        <p:spPr bwMode="auto">
          <a:xfrm>
            <a:off x="548640" y="1856232"/>
            <a:ext cx="7033260" cy="4453128"/>
          </a:xfrm>
        </p:spPr>
        <p:txBody>
          <a:bodyPr/>
          <a:lstStyle>
            <a:lvl1pPr rtl="0">
              <a:defRPr>
                <a:solidFill>
                  <a:schemeClr val="accent1"/>
                </a:solidFill>
              </a:defRPr>
            </a:lvl1pPr>
            <a:lvl2pPr>
              <a:buClrTx/>
              <a:defRPr>
                <a:solidFill>
                  <a:schemeClr val="accent1"/>
                </a:solidFill>
              </a:defRPr>
            </a:lvl2pPr>
            <a:lvl3pPr>
              <a:defRPr>
                <a:solidFill>
                  <a:schemeClr val="accent1"/>
                </a:solidFill>
              </a:defRPr>
            </a:lvl3pPr>
          </a:lstStyle>
          <a:p>
            <a:pPr rtl="0"/>
            <a:r>
              <a:rPr lang="en-US" b="0" i="0" u="none" strike="noStrike" kern="1200" baseline="0" dirty="0">
                <a:solidFill>
                  <a:srgbClr val="1A1628"/>
                </a:solidFill>
                <a:latin typeface="Arial" panose="020B0604020202020204" pitchFamily="34" charset="0"/>
              </a:rPr>
              <a:t>Click to add text (Arial 18 pt)</a:t>
            </a:r>
          </a:p>
          <a:p>
            <a:pPr lvl="1"/>
            <a:r>
              <a:rPr lang="en-US" dirty="0"/>
              <a:t>Second level</a:t>
            </a:r>
          </a:p>
          <a:p>
            <a:pPr lvl="2"/>
            <a:r>
              <a:rPr lang="en-US" dirty="0"/>
              <a:t>Third level</a:t>
            </a:r>
          </a:p>
        </p:txBody>
      </p:sp>
      <p:sp>
        <p:nvSpPr>
          <p:cNvPr id="8" name="Rectangle 7">
            <a:extLst>
              <a:ext uri="{FF2B5EF4-FFF2-40B4-BE49-F238E27FC236}">
                <a16:creationId xmlns:a16="http://schemas.microsoft.com/office/drawing/2014/main" id="{2ADEA55C-D666-478B-B8F0-AC2B5A68DF4E}"/>
              </a:ext>
            </a:extLst>
          </p:cNvPr>
          <p:cNvSpPr/>
          <p:nvPr userDrawn="1"/>
        </p:nvSpPr>
        <p:spPr bwMode="white">
          <a:xfrm>
            <a:off x="8132064" y="0"/>
            <a:ext cx="4059936"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11" name="Text Placeholder 9">
            <a:extLst>
              <a:ext uri="{FF2B5EF4-FFF2-40B4-BE49-F238E27FC236}">
                <a16:creationId xmlns:a16="http://schemas.microsoft.com/office/drawing/2014/main" id="{E82F80EE-CEBC-442F-B7BC-7B9042599D16}"/>
              </a:ext>
            </a:extLst>
          </p:cNvPr>
          <p:cNvSpPr>
            <a:spLocks noGrp="1"/>
          </p:cNvSpPr>
          <p:nvPr>
            <p:ph type="body" sz="quarter" idx="10" hasCustomPrompt="1"/>
          </p:nvPr>
        </p:nvSpPr>
        <p:spPr bwMode="auto">
          <a:xfrm>
            <a:off x="8680450" y="1856232"/>
            <a:ext cx="2962275" cy="3145536"/>
          </a:xfrm>
        </p:spPr>
        <p:txBody>
          <a:bodyPr anchor="ctr"/>
          <a:lstStyle>
            <a:lvl1pPr>
              <a:defRPr b="1">
                <a:solidFill>
                  <a:schemeClr val="bg1"/>
                </a:solidFill>
              </a:defRPr>
            </a:lvl1pPr>
            <a:lvl2pPr>
              <a:buClrTx/>
              <a:defRPr>
                <a:solidFill>
                  <a:schemeClr val="bg1"/>
                </a:solidFill>
              </a:defRPr>
            </a:lvl2pPr>
            <a:lvl3pPr>
              <a:buClrTx/>
              <a:defRPr>
                <a:solidFill>
                  <a:schemeClr val="bg1"/>
                </a:solidFill>
              </a:defRPr>
            </a:lvl3pPr>
            <a:lvl4pPr marL="1371600" indent="0">
              <a:buNone/>
              <a:defRPr>
                <a:solidFill>
                  <a:schemeClr val="bg2"/>
                </a:solidFill>
              </a:defRPr>
            </a:lvl4pPr>
            <a:lvl5pPr>
              <a:defRPr>
                <a:solidFill>
                  <a:schemeClr val="bg2"/>
                </a:solidFill>
              </a:defRPr>
            </a:lvl5pPr>
          </a:lstStyle>
          <a:p>
            <a:pPr lvl="0"/>
            <a:r>
              <a:rPr lang="en-US" dirty="0"/>
              <a:t>Click to add text (Arial 18 pt)</a:t>
            </a:r>
          </a:p>
        </p:txBody>
      </p:sp>
      <p:sp>
        <p:nvSpPr>
          <p:cNvPr id="10" name="slidemaster_copyright1">
            <a:extLst>
              <a:ext uri="{FF2B5EF4-FFF2-40B4-BE49-F238E27FC236}">
                <a16:creationId xmlns:a16="http://schemas.microsoft.com/office/drawing/2014/main" id="{E07AE106-793C-439E-99C1-53F2732C29B2}"/>
              </a:ext>
            </a:extLst>
          </p:cNvPr>
          <p:cNvSpPr txBox="1">
            <a:spLocks/>
          </p:cNvSpPr>
          <p:nvPr userDrawn="1"/>
        </p:nvSpPr>
        <p:spPr bwMode="black">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endParaRPr lang="en-US" sz="900" dirty="0">
              <a:solidFill>
                <a:srgbClr val="A3A1A8"/>
              </a:solidFill>
            </a:endParaRPr>
          </a:p>
        </p:txBody>
      </p:sp>
      <p:cxnSp>
        <p:nvCxnSpPr>
          <p:cNvPr id="9" name="Straight Connector 8">
            <a:extLst>
              <a:ext uri="{FF2B5EF4-FFF2-40B4-BE49-F238E27FC236}">
                <a16:creationId xmlns:a16="http://schemas.microsoft.com/office/drawing/2014/main" id="{CBE0183D-CA00-43C2-8CC0-0AD284762CB2}"/>
              </a:ext>
            </a:extLst>
          </p:cNvPr>
          <p:cNvCxnSpPr/>
          <p:nvPr userDrawn="1"/>
        </p:nvCxnSpPr>
        <p:spPr bwMode="black">
          <a:xfrm>
            <a:off x="8132064"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8A4D403D-2BBB-4A52-8BF7-8FEAAA96BD8A}"/>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Tree>
    <p:extLst>
      <p:ext uri="{BB962C8B-B14F-4D97-AF65-F5344CB8AC3E}">
        <p14:creationId xmlns:p14="http://schemas.microsoft.com/office/powerpoint/2010/main" val="2919940996"/>
      </p:ext>
    </p:extLst>
  </p:cSld>
  <p:clrMapOvr>
    <a:masterClrMapping/>
  </p:clrMapOvr>
  <p:extLst>
    <p:ext uri="{DCECCB84-F9BA-43D5-87BE-67443E8EF086}">
      <p15:sldGuideLst xmlns:p15="http://schemas.microsoft.com/office/powerpoint/2012/main">
        <p15:guide id="1" orient="horz" pos="1170" userDrawn="1">
          <p15:clr>
            <a:srgbClr val="FBAE40"/>
          </p15:clr>
        </p15:guide>
        <p15:guide id="3" pos="4776" userDrawn="1">
          <p15:clr>
            <a:srgbClr val="FBAE40"/>
          </p15:clr>
        </p15:guide>
        <p15:guide id="4" pos="546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Third RHS Ligh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648DD2-80F0-4B6A-B2C3-1845D5846D6F}"/>
              </a:ext>
            </a:extLst>
          </p:cNvPr>
          <p:cNvSpPr/>
          <p:nvPr userDrawn="1"/>
        </p:nvSpPr>
        <p:spPr bwMode="white">
          <a:xfrm>
            <a:off x="8132064" y="0"/>
            <a:ext cx="4059936"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5" name="Title 1">
            <a:extLst>
              <a:ext uri="{FF2B5EF4-FFF2-40B4-BE49-F238E27FC236}">
                <a16:creationId xmlns:a16="http://schemas.microsoft.com/office/drawing/2014/main" id="{E3E86EA2-03CB-4305-BC47-BED1CA837500}"/>
              </a:ext>
            </a:extLst>
          </p:cNvPr>
          <p:cNvSpPr>
            <a:spLocks noGrp="1"/>
          </p:cNvSpPr>
          <p:nvPr>
            <p:ph type="title" hasCustomPrompt="1"/>
          </p:nvPr>
        </p:nvSpPr>
        <p:spPr bwMode="auto">
          <a:xfrm>
            <a:off x="548640" y="429768"/>
            <a:ext cx="7033260" cy="984885"/>
          </a:xfrm>
        </p:spPr>
        <p:txBody>
          <a:bodyPr/>
          <a:lstStyle>
            <a:lvl1pPr>
              <a:defRPr>
                <a:solidFill>
                  <a:schemeClr val="accent1"/>
                </a:solidFill>
              </a:defRPr>
            </a:lvl1pPr>
          </a:lstStyle>
          <a:p>
            <a:r>
              <a:rPr lang="en-US" dirty="0"/>
              <a:t>Click to add title (Times New Roman</a:t>
            </a:r>
            <a:br>
              <a:rPr lang="en-US" dirty="0"/>
            </a:br>
            <a:r>
              <a:rPr lang="en-US" dirty="0"/>
              <a:t>32 pt)</a:t>
            </a:r>
          </a:p>
        </p:txBody>
      </p:sp>
      <p:sp>
        <p:nvSpPr>
          <p:cNvPr id="6" name="Content Placeholder 2">
            <a:extLst>
              <a:ext uri="{FF2B5EF4-FFF2-40B4-BE49-F238E27FC236}">
                <a16:creationId xmlns:a16="http://schemas.microsoft.com/office/drawing/2014/main" id="{BD0444AE-6020-496F-8C08-A5ECD7810979}"/>
              </a:ext>
            </a:extLst>
          </p:cNvPr>
          <p:cNvSpPr>
            <a:spLocks noGrp="1"/>
          </p:cNvSpPr>
          <p:nvPr>
            <p:ph idx="1" hasCustomPrompt="1"/>
          </p:nvPr>
        </p:nvSpPr>
        <p:spPr bwMode="auto">
          <a:xfrm>
            <a:off x="548640" y="1856232"/>
            <a:ext cx="7033260" cy="4453128"/>
          </a:xfrm>
        </p:spPr>
        <p:txBody>
          <a:bodyPr/>
          <a:lstStyle>
            <a:lvl1pPr rtl="0">
              <a:defRPr>
                <a:solidFill>
                  <a:schemeClr val="accent1"/>
                </a:solidFill>
              </a:defRPr>
            </a:lvl1pPr>
            <a:lvl2pPr>
              <a:defRPr>
                <a:solidFill>
                  <a:schemeClr val="accent1"/>
                </a:solidFill>
              </a:defRPr>
            </a:lvl2pPr>
            <a:lvl3pPr>
              <a:defRPr>
                <a:solidFill>
                  <a:schemeClr val="accent1"/>
                </a:solidFill>
              </a:defRPr>
            </a:lvl3pPr>
          </a:lstStyle>
          <a:p>
            <a:pPr rtl="0"/>
            <a:r>
              <a:rPr lang="en-US" b="0" i="0" u="none" strike="noStrike" kern="1200" baseline="0" dirty="0">
                <a:solidFill>
                  <a:srgbClr val="1A1628"/>
                </a:solidFill>
                <a:latin typeface="Arial" panose="020B0604020202020204" pitchFamily="34" charset="0"/>
              </a:rPr>
              <a:t>Click to add text (Arial 18 pt)</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E82F80EE-CEBC-442F-B7BC-7B9042599D16}"/>
              </a:ext>
            </a:extLst>
          </p:cNvPr>
          <p:cNvSpPr>
            <a:spLocks noGrp="1"/>
          </p:cNvSpPr>
          <p:nvPr>
            <p:ph type="body" sz="quarter" idx="10" hasCustomPrompt="1"/>
          </p:nvPr>
        </p:nvSpPr>
        <p:spPr bwMode="auto">
          <a:xfrm>
            <a:off x="8680450" y="1856232"/>
            <a:ext cx="2962275" cy="3145536"/>
          </a:xfrm>
        </p:spPr>
        <p:txBody>
          <a:bodyPr anchor="ctr"/>
          <a:lstStyle>
            <a:lvl1pPr>
              <a:defRPr b="1">
                <a:solidFill>
                  <a:schemeClr val="accent1"/>
                </a:solidFill>
              </a:defRPr>
            </a:lvl1pPr>
            <a:lvl2pPr>
              <a:buClrTx/>
              <a:defRPr>
                <a:solidFill>
                  <a:schemeClr val="accent1"/>
                </a:solidFill>
              </a:defRPr>
            </a:lvl2pPr>
            <a:lvl3pPr>
              <a:buClrTx/>
              <a:defRPr>
                <a:solidFill>
                  <a:schemeClr val="accent1"/>
                </a:solidFill>
              </a:defRPr>
            </a:lvl3pPr>
            <a:lvl4pPr marL="1371600" indent="0">
              <a:buNone/>
              <a:defRPr>
                <a:solidFill>
                  <a:schemeClr val="bg2"/>
                </a:solidFill>
              </a:defRPr>
            </a:lvl4pPr>
            <a:lvl5pPr>
              <a:defRPr>
                <a:solidFill>
                  <a:schemeClr val="bg2"/>
                </a:solidFill>
              </a:defRPr>
            </a:lvl5pPr>
          </a:lstStyle>
          <a:p>
            <a:pPr lvl="0"/>
            <a:r>
              <a:rPr lang="en-US" dirty="0"/>
              <a:t>Click to add text (Arial 18 </a:t>
            </a:r>
            <a:r>
              <a:rPr lang="en-US" dirty="0" err="1"/>
              <a:t>pt</a:t>
            </a:r>
            <a:r>
              <a:rPr lang="en-US" dirty="0"/>
              <a:t>)</a:t>
            </a:r>
          </a:p>
        </p:txBody>
      </p:sp>
      <p:sp>
        <p:nvSpPr>
          <p:cNvPr id="10" name="slidemaster_copyright2">
            <a:extLst>
              <a:ext uri="{FF2B5EF4-FFF2-40B4-BE49-F238E27FC236}">
                <a16:creationId xmlns:a16="http://schemas.microsoft.com/office/drawing/2014/main" id="{50726B51-94B7-4DB5-B23A-BF6997C3CA5B}"/>
              </a:ext>
            </a:extLst>
          </p:cNvPr>
          <p:cNvSpPr txBox="1">
            <a:spLocks/>
          </p:cNvSpPr>
          <p:nvPr userDrawn="1"/>
        </p:nvSpPr>
        <p:spPr bwMode="black">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endParaRPr lang="en-US" sz="900" dirty="0">
              <a:solidFill>
                <a:srgbClr val="A3A1A8"/>
              </a:solidFill>
            </a:endParaRPr>
          </a:p>
        </p:txBody>
      </p:sp>
      <p:cxnSp>
        <p:nvCxnSpPr>
          <p:cNvPr id="8" name="Straight Connector 7">
            <a:extLst>
              <a:ext uri="{FF2B5EF4-FFF2-40B4-BE49-F238E27FC236}">
                <a16:creationId xmlns:a16="http://schemas.microsoft.com/office/drawing/2014/main" id="{B4BC33B5-EC8A-48CE-AE62-7F7713914344}"/>
              </a:ext>
            </a:extLst>
          </p:cNvPr>
          <p:cNvCxnSpPr/>
          <p:nvPr userDrawn="1"/>
        </p:nvCxnSpPr>
        <p:spPr bwMode="black">
          <a:xfrm>
            <a:off x="8132064"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39E87E40-A7B9-4507-8366-FDB1488CF747}"/>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Tree>
    <p:extLst>
      <p:ext uri="{BB962C8B-B14F-4D97-AF65-F5344CB8AC3E}">
        <p14:creationId xmlns:p14="http://schemas.microsoft.com/office/powerpoint/2010/main" val="2706362111"/>
      </p:ext>
    </p:extLst>
  </p:cSld>
  <p:clrMapOvr>
    <a:masterClrMapping/>
  </p:clrMapOvr>
  <p:extLst>
    <p:ext uri="{DCECCB84-F9BA-43D5-87BE-67443E8EF086}">
      <p15:sldGuideLst xmlns:p15="http://schemas.microsoft.com/office/powerpoint/2012/main">
        <p15:guide id="1" orient="horz" pos="1170" userDrawn="1">
          <p15:clr>
            <a:srgbClr val="FBAE40"/>
          </p15:clr>
        </p15:guide>
        <p15:guide id="3" pos="4776">
          <p15:clr>
            <a:srgbClr val="FBAE40"/>
          </p15:clr>
        </p15:guide>
        <p15:guide id="4" pos="546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Image Dark">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6095998" y="1"/>
            <a:ext cx="6095999"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
        <p:nvSpPr>
          <p:cNvPr id="8" name="Rectangle 7">
            <a:extLst>
              <a:ext uri="{FF2B5EF4-FFF2-40B4-BE49-F238E27FC236}">
                <a16:creationId xmlns:a16="http://schemas.microsoft.com/office/drawing/2014/main" id="{A92B8C15-30C5-44CC-A416-DAF1BBB744EC}"/>
              </a:ext>
            </a:extLst>
          </p:cNvPr>
          <p:cNvSpPr/>
          <p:nvPr userDrawn="1"/>
        </p:nvSpPr>
        <p:spPr bwMode="white">
          <a:xfrm>
            <a:off x="0" y="0"/>
            <a:ext cx="6095999"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B30C5D7D-659C-48D5-A3B0-4F826142F48E}"/>
              </a:ext>
            </a:extLst>
          </p:cNvPr>
          <p:cNvSpPr>
            <a:spLocks noGrp="1"/>
          </p:cNvSpPr>
          <p:nvPr>
            <p:ph type="title" hasCustomPrompt="1"/>
          </p:nvPr>
        </p:nvSpPr>
        <p:spPr bwMode="auto">
          <a:xfrm>
            <a:off x="548640" y="429768"/>
            <a:ext cx="4996498" cy="5971032"/>
          </a:xfrm>
        </p:spPr>
        <p:txBody>
          <a:bodyPr anchor="ctr">
            <a:noAutofit/>
          </a:bodyPr>
          <a:lstStyle>
            <a:lvl1pPr>
              <a:defRPr sz="3200">
                <a:solidFill>
                  <a:schemeClr val="bg1"/>
                </a:solidFill>
              </a:defRPr>
            </a:lvl1pPr>
          </a:lstStyle>
          <a:p>
            <a:r>
              <a:rPr lang="en-US" dirty="0"/>
              <a:t>Click to add title (Times New Roman 32 pt)</a:t>
            </a:r>
          </a:p>
        </p:txBody>
      </p:sp>
      <p:sp>
        <p:nvSpPr>
          <p:cNvPr id="7" name="slidemaster_filename3">
            <a:extLst>
              <a:ext uri="{FF2B5EF4-FFF2-40B4-BE49-F238E27FC236}">
                <a16:creationId xmlns:a16="http://schemas.microsoft.com/office/drawing/2014/main" id="{99761290-0476-45E6-8905-1C3281793D86}"/>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6" name="Straight Connector 5">
            <a:extLst>
              <a:ext uri="{FF2B5EF4-FFF2-40B4-BE49-F238E27FC236}">
                <a16:creationId xmlns:a16="http://schemas.microsoft.com/office/drawing/2014/main" id="{BFEFC27E-D5BA-43C3-9807-B7D5C912F6E7}"/>
              </a:ext>
            </a:extLst>
          </p:cNvPr>
          <p:cNvCxnSpPr/>
          <p:nvPr userDrawn="1"/>
        </p:nvCxnSpPr>
        <p:spPr bwMode="black">
          <a:xfrm>
            <a:off x="6095999"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9" name="Custommaster_draft1" hidden="1">
            <a:extLst>
              <a:ext uri="{FF2B5EF4-FFF2-40B4-BE49-F238E27FC236}">
                <a16:creationId xmlns:a16="http://schemas.microsoft.com/office/drawing/2014/main" id="{E0E24FD2-2FC7-4933-A61A-48C9621E970A}"/>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401468274"/>
      </p:ext>
    </p:extLst>
  </p:cSld>
  <p:clrMapOvr>
    <a:masterClrMapping/>
  </p:clrMapOvr>
  <p:extLst>
    <p:ext uri="{DCECCB84-F9BA-43D5-87BE-67443E8EF086}">
      <p15:sldGuideLst xmlns:p15="http://schemas.microsoft.com/office/powerpoint/2012/main">
        <p15:guide id="1" pos="349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alf Image Light">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6095998" y="1"/>
            <a:ext cx="6095999"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
        <p:nvSpPr>
          <p:cNvPr id="8" name="Rectangle 7">
            <a:extLst>
              <a:ext uri="{FF2B5EF4-FFF2-40B4-BE49-F238E27FC236}">
                <a16:creationId xmlns:a16="http://schemas.microsoft.com/office/drawing/2014/main" id="{A92B8C15-30C5-44CC-A416-DAF1BBB744EC}"/>
              </a:ext>
            </a:extLst>
          </p:cNvPr>
          <p:cNvSpPr/>
          <p:nvPr userDrawn="1"/>
        </p:nvSpPr>
        <p:spPr bwMode="white">
          <a:xfrm>
            <a:off x="0" y="0"/>
            <a:ext cx="6095999"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B30C5D7D-659C-48D5-A3B0-4F826142F48E}"/>
              </a:ext>
            </a:extLst>
          </p:cNvPr>
          <p:cNvSpPr>
            <a:spLocks noGrp="1"/>
          </p:cNvSpPr>
          <p:nvPr>
            <p:ph type="title" hasCustomPrompt="1"/>
          </p:nvPr>
        </p:nvSpPr>
        <p:spPr bwMode="auto">
          <a:xfrm>
            <a:off x="548640" y="429768"/>
            <a:ext cx="4996498" cy="5971032"/>
          </a:xfrm>
        </p:spPr>
        <p:txBody>
          <a:bodyPr anchor="ctr">
            <a:noAutofit/>
          </a:bodyPr>
          <a:lstStyle>
            <a:lvl1pPr>
              <a:defRPr sz="3200">
                <a:solidFill>
                  <a:schemeClr val="accent1"/>
                </a:solidFill>
              </a:defRPr>
            </a:lvl1pPr>
          </a:lstStyle>
          <a:p>
            <a:r>
              <a:rPr lang="en-US" dirty="0"/>
              <a:t>Click to add title (Times New Roman 32 pt)</a:t>
            </a:r>
          </a:p>
        </p:txBody>
      </p:sp>
      <p:sp>
        <p:nvSpPr>
          <p:cNvPr id="7" name="slidemaster_filename4">
            <a:extLst>
              <a:ext uri="{FF2B5EF4-FFF2-40B4-BE49-F238E27FC236}">
                <a16:creationId xmlns:a16="http://schemas.microsoft.com/office/drawing/2014/main" id="{99761290-0476-45E6-8905-1C3281793D86}"/>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6" name="Straight Connector 5">
            <a:extLst>
              <a:ext uri="{FF2B5EF4-FFF2-40B4-BE49-F238E27FC236}">
                <a16:creationId xmlns:a16="http://schemas.microsoft.com/office/drawing/2014/main" id="{BFEFC27E-D5BA-43C3-9807-B7D5C912F6E7}"/>
              </a:ext>
            </a:extLst>
          </p:cNvPr>
          <p:cNvCxnSpPr/>
          <p:nvPr userDrawn="1"/>
        </p:nvCxnSpPr>
        <p:spPr bwMode="black">
          <a:xfrm>
            <a:off x="6095999"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
        <p:nvSpPr>
          <p:cNvPr id="9" name="Custommaster_draft2" hidden="1">
            <a:extLst>
              <a:ext uri="{FF2B5EF4-FFF2-40B4-BE49-F238E27FC236}">
                <a16:creationId xmlns:a16="http://schemas.microsoft.com/office/drawing/2014/main" id="{E0E24FD2-2FC7-4933-A61A-48C9621E970A}"/>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2576511186"/>
      </p:ext>
    </p:extLst>
  </p:cSld>
  <p:clrMapOvr>
    <a:masterClrMapping/>
  </p:clrMapOvr>
  <p:extLst>
    <p:ext uri="{DCECCB84-F9BA-43D5-87BE-67443E8EF086}">
      <p15:sldGuideLst xmlns:p15="http://schemas.microsoft.com/office/powerpoint/2012/main">
        <p15:guide id="1" pos="349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0" y="1"/>
            <a:ext cx="12191997"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Tree>
    <p:extLst>
      <p:ext uri="{BB962C8B-B14F-4D97-AF65-F5344CB8AC3E}">
        <p14:creationId xmlns:p14="http://schemas.microsoft.com/office/powerpoint/2010/main" val="339198702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Focus/Call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5976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166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2252-36CC-4B94-BBA7-4A86D38D3BBD}"/>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4" name="Picture Placeholder 3">
            <a:extLst>
              <a:ext uri="{FF2B5EF4-FFF2-40B4-BE49-F238E27FC236}">
                <a16:creationId xmlns:a16="http://schemas.microsoft.com/office/drawing/2014/main" id="{08FB3628-AF32-41A2-AB06-20C57FAC13BA}"/>
              </a:ext>
            </a:extLst>
          </p:cNvPr>
          <p:cNvSpPr>
            <a:spLocks noGrp="1" noChangeAspect="1"/>
          </p:cNvSpPr>
          <p:nvPr>
            <p:ph type="pic" sz="quarter" idx="10" hasCustomPrompt="1"/>
          </p:nvPr>
        </p:nvSpPr>
        <p:spPr bwMode="gray">
          <a:xfrm>
            <a:off x="1069848"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5" name="Picture Placeholder 3">
            <a:extLst>
              <a:ext uri="{FF2B5EF4-FFF2-40B4-BE49-F238E27FC236}">
                <a16:creationId xmlns:a16="http://schemas.microsoft.com/office/drawing/2014/main" id="{6BFF7695-068E-48BB-9A42-E24791ACFA7D}"/>
              </a:ext>
            </a:extLst>
          </p:cNvPr>
          <p:cNvSpPr>
            <a:spLocks noGrp="1" noChangeAspect="1"/>
          </p:cNvSpPr>
          <p:nvPr>
            <p:ph type="pic" sz="quarter" idx="11" hasCustomPrompt="1"/>
          </p:nvPr>
        </p:nvSpPr>
        <p:spPr bwMode="gray">
          <a:xfrm>
            <a:off x="4951476"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6" name="Picture Placeholder 3">
            <a:extLst>
              <a:ext uri="{FF2B5EF4-FFF2-40B4-BE49-F238E27FC236}">
                <a16:creationId xmlns:a16="http://schemas.microsoft.com/office/drawing/2014/main" id="{DCE4EDDA-44C1-4826-AD56-05D157F452B0}"/>
              </a:ext>
            </a:extLst>
          </p:cNvPr>
          <p:cNvSpPr>
            <a:spLocks noGrp="1" noChangeAspect="1"/>
          </p:cNvSpPr>
          <p:nvPr>
            <p:ph type="pic" sz="quarter" idx="12" hasCustomPrompt="1"/>
          </p:nvPr>
        </p:nvSpPr>
        <p:spPr bwMode="gray">
          <a:xfrm>
            <a:off x="8833104"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8" name="Text Placeholder 7">
            <a:extLst>
              <a:ext uri="{FF2B5EF4-FFF2-40B4-BE49-F238E27FC236}">
                <a16:creationId xmlns:a16="http://schemas.microsoft.com/office/drawing/2014/main" id="{233936E4-A8D5-43DA-AACE-A3AD8A7AAE21}"/>
              </a:ext>
            </a:extLst>
          </p:cNvPr>
          <p:cNvSpPr>
            <a:spLocks noGrp="1"/>
          </p:cNvSpPr>
          <p:nvPr>
            <p:ph type="body" sz="quarter" idx="13" hasCustomPrompt="1"/>
          </p:nvPr>
        </p:nvSpPr>
        <p:spPr bwMode="auto">
          <a:xfrm>
            <a:off x="548640"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9" name="Text Placeholder 7">
            <a:extLst>
              <a:ext uri="{FF2B5EF4-FFF2-40B4-BE49-F238E27FC236}">
                <a16:creationId xmlns:a16="http://schemas.microsoft.com/office/drawing/2014/main" id="{EB6D5E2E-9DEF-4E60-B35C-7434225A91CC}"/>
              </a:ext>
            </a:extLst>
          </p:cNvPr>
          <p:cNvSpPr>
            <a:spLocks noGrp="1"/>
          </p:cNvSpPr>
          <p:nvPr>
            <p:ph type="body" sz="quarter" idx="14" hasCustomPrompt="1"/>
          </p:nvPr>
        </p:nvSpPr>
        <p:spPr bwMode="auto">
          <a:xfrm>
            <a:off x="4430268"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10" name="Text Placeholder 7">
            <a:extLst>
              <a:ext uri="{FF2B5EF4-FFF2-40B4-BE49-F238E27FC236}">
                <a16:creationId xmlns:a16="http://schemas.microsoft.com/office/drawing/2014/main" id="{AA9E00FB-61C0-4238-A142-D59E9631E4BC}"/>
              </a:ext>
            </a:extLst>
          </p:cNvPr>
          <p:cNvSpPr>
            <a:spLocks noGrp="1"/>
          </p:cNvSpPr>
          <p:nvPr>
            <p:ph type="body" sz="quarter" idx="15" hasCustomPrompt="1"/>
          </p:nvPr>
        </p:nvSpPr>
        <p:spPr bwMode="auto">
          <a:xfrm>
            <a:off x="8311896"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11" name="Text Placeholder 7">
            <a:extLst>
              <a:ext uri="{FF2B5EF4-FFF2-40B4-BE49-F238E27FC236}">
                <a16:creationId xmlns:a16="http://schemas.microsoft.com/office/drawing/2014/main" id="{8EF54358-DADD-4143-A8AD-1BDB2186DC69}"/>
              </a:ext>
            </a:extLst>
          </p:cNvPr>
          <p:cNvSpPr>
            <a:spLocks noGrp="1"/>
          </p:cNvSpPr>
          <p:nvPr>
            <p:ph type="body" sz="quarter" idx="16" hasCustomPrompt="1"/>
          </p:nvPr>
        </p:nvSpPr>
        <p:spPr bwMode="auto">
          <a:xfrm>
            <a:off x="548640"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
        <p:nvSpPr>
          <p:cNvPr id="12" name="Text Placeholder 7">
            <a:extLst>
              <a:ext uri="{FF2B5EF4-FFF2-40B4-BE49-F238E27FC236}">
                <a16:creationId xmlns:a16="http://schemas.microsoft.com/office/drawing/2014/main" id="{97278B55-C25A-48CC-8053-84DF48DB7772}"/>
              </a:ext>
            </a:extLst>
          </p:cNvPr>
          <p:cNvSpPr>
            <a:spLocks noGrp="1"/>
          </p:cNvSpPr>
          <p:nvPr>
            <p:ph type="body" sz="quarter" idx="17" hasCustomPrompt="1"/>
          </p:nvPr>
        </p:nvSpPr>
        <p:spPr bwMode="auto">
          <a:xfrm>
            <a:off x="4430268"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
        <p:nvSpPr>
          <p:cNvPr id="13" name="Text Placeholder 7">
            <a:extLst>
              <a:ext uri="{FF2B5EF4-FFF2-40B4-BE49-F238E27FC236}">
                <a16:creationId xmlns:a16="http://schemas.microsoft.com/office/drawing/2014/main" id="{8A170C61-5603-4A4B-8297-EB07B549DC14}"/>
              </a:ext>
            </a:extLst>
          </p:cNvPr>
          <p:cNvSpPr>
            <a:spLocks noGrp="1"/>
          </p:cNvSpPr>
          <p:nvPr>
            <p:ph type="body" sz="quarter" idx="18" hasCustomPrompt="1"/>
          </p:nvPr>
        </p:nvSpPr>
        <p:spPr bwMode="auto">
          <a:xfrm>
            <a:off x="8311896"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Tree>
    <p:extLst>
      <p:ext uri="{BB962C8B-B14F-4D97-AF65-F5344CB8AC3E}">
        <p14:creationId xmlns:p14="http://schemas.microsoft.com/office/powerpoint/2010/main" val="214271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860C-1611-415D-B493-9E72EFC20C69}"/>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6AA77F65-8A9A-4083-8B11-117385C26FBF}"/>
              </a:ext>
            </a:extLst>
          </p:cNvPr>
          <p:cNvSpPr>
            <a:spLocks noGrp="1"/>
          </p:cNvSpPr>
          <p:nvPr>
            <p:ph idx="1" hasCustomPrompt="1"/>
          </p:nvPr>
        </p:nvSpPr>
        <p:spPr bwMode="auto">
          <a:xfrm>
            <a:off x="548640" y="1856232"/>
            <a:ext cx="11091672" cy="4453128"/>
          </a:xfrm>
        </p:spPr>
        <p:txBody>
          <a:bodyPr/>
          <a:lstStyle>
            <a:lvl1pPr rtl="0">
              <a:defRPr>
                <a:solidFill>
                  <a:schemeClr val="accent1"/>
                </a:solidFill>
                <a:latin typeface="+mn-lt"/>
              </a:defRPr>
            </a:lvl1pPr>
            <a:lvl2pPr>
              <a:buClrTx/>
              <a:defRPr>
                <a:solidFill>
                  <a:schemeClr val="accent1"/>
                </a:solidFill>
                <a:latin typeface="+mn-lt"/>
              </a:defRPr>
            </a:lvl2pPr>
            <a:lvl3pPr>
              <a:buClrTx/>
              <a:defRPr>
                <a:solidFill>
                  <a:schemeClr val="accent1"/>
                </a:solidFill>
                <a:latin typeface="+mn-lt"/>
              </a:defRPr>
            </a:lvl3pPr>
          </a:lstStyle>
          <a:p>
            <a:pPr rtl="0"/>
            <a:r>
              <a:rPr lang="en-US" b="0" i="0" u="none" strike="noStrike" kern="1200" baseline="0" dirty="0">
                <a:solidFill>
                  <a:srgbClr val="1A1628"/>
                </a:solidFill>
                <a:latin typeface="Arial" panose="020B0604020202020204" pitchFamily="34" charset="0"/>
              </a:rPr>
              <a:t>Click to add text (Arial 18 </a:t>
            </a:r>
            <a:r>
              <a:rPr lang="en-US" b="0" i="0" u="none" strike="noStrike" kern="1200" baseline="0" dirty="0" err="1">
                <a:solidFill>
                  <a:srgbClr val="1A1628"/>
                </a:solidFill>
                <a:latin typeface="Arial" panose="020B0604020202020204" pitchFamily="34" charset="0"/>
              </a:rPr>
              <a:t>pt</a:t>
            </a:r>
            <a:r>
              <a:rPr lang="en-US" b="0" i="0" u="none" strike="noStrike" kern="1200" baseline="0" dirty="0">
                <a:solidFill>
                  <a:srgbClr val="1A1628"/>
                </a:solidFill>
                <a:latin typeface="Arial" panose="020B0604020202020204" pitchFamily="34" charset="0"/>
              </a:rPr>
              <a:t>)</a:t>
            </a:r>
          </a:p>
          <a:p>
            <a:pPr lvl="1"/>
            <a:r>
              <a:rPr lang="en-US" dirty="0"/>
              <a:t>Second level</a:t>
            </a:r>
          </a:p>
          <a:p>
            <a:pPr lvl="2"/>
            <a:r>
              <a:rPr lang="en-US" dirty="0"/>
              <a:t>Third level</a:t>
            </a:r>
          </a:p>
        </p:txBody>
      </p:sp>
    </p:spTree>
    <p:extLst>
      <p:ext uri="{BB962C8B-B14F-4D97-AF65-F5344CB8AC3E}">
        <p14:creationId xmlns:p14="http://schemas.microsoft.com/office/powerpoint/2010/main" val="3297185969"/>
      </p:ext>
    </p:extLst>
  </p:cSld>
  <p:clrMapOvr>
    <a:masterClrMapping/>
  </p:clrMapOvr>
  <p:extLst>
    <p:ext uri="{DCECCB84-F9BA-43D5-87BE-67443E8EF086}">
      <p15:sldGuideLst xmlns:p15="http://schemas.microsoft.com/office/powerpoint/2012/main">
        <p15:guide id="1" orient="horz" pos="117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C74BD3F-5D46-4450-9A9D-DA1D80947BA4}"/>
              </a:ext>
            </a:extLst>
          </p:cNvPr>
          <p:cNvSpPr>
            <a:spLocks noGrp="1"/>
          </p:cNvSpPr>
          <p:nvPr>
            <p:ph type="ctrTitle" hasCustomPrompt="1"/>
          </p:nvPr>
        </p:nvSpPr>
        <p:spPr bwMode="auto">
          <a:xfrm>
            <a:off x="548640" y="2378377"/>
            <a:ext cx="5669280" cy="2286000"/>
          </a:xfrm>
        </p:spPr>
        <p:txBody>
          <a:bodyPr anchor="ctr">
            <a:noAutofit/>
          </a:bodyPr>
          <a:lstStyle>
            <a:lvl1pPr algn="l">
              <a:defRPr sz="3600">
                <a:solidFill>
                  <a:schemeClr val="accent1"/>
                </a:solidFill>
              </a:defRPr>
            </a:lvl1pPr>
          </a:lstStyle>
          <a:p>
            <a:r>
              <a:rPr lang="en-US" dirty="0"/>
              <a:t>Thank you!</a:t>
            </a:r>
          </a:p>
        </p:txBody>
      </p:sp>
      <p:pic>
        <p:nvPicPr>
          <p:cNvPr id="9" name="Picture 8" descr="A picture containing room, fence&#10;&#10;Description automatically generated">
            <a:extLst>
              <a:ext uri="{FF2B5EF4-FFF2-40B4-BE49-F238E27FC236}">
                <a16:creationId xmlns:a16="http://schemas.microsoft.com/office/drawing/2014/main" id="{B411F96A-8773-4B9A-BC12-2418A083F8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548640" y="548640"/>
            <a:ext cx="1505304" cy="1188720"/>
          </a:xfrm>
          <a:prstGeom prst="rect">
            <a:avLst/>
          </a:prstGeom>
        </p:spPr>
      </p:pic>
      <p:pic>
        <p:nvPicPr>
          <p:cNvPr id="7" name="Picture 6">
            <a:extLst>
              <a:ext uri="{FF2B5EF4-FFF2-40B4-BE49-F238E27FC236}">
                <a16:creationId xmlns:a16="http://schemas.microsoft.com/office/drawing/2014/main" id="{9937362F-0DF5-4725-A857-047A39E3D4D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pic>
        <p:nvPicPr>
          <p:cNvPr id="8" name="Picture 7">
            <a:extLst>
              <a:ext uri="{FF2B5EF4-FFF2-40B4-BE49-F238E27FC236}">
                <a16:creationId xmlns:a16="http://schemas.microsoft.com/office/drawing/2014/main" id="{7D1A59B0-38FF-4BED-9055-E978E9123B4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sp>
        <p:nvSpPr>
          <p:cNvPr id="6" name="endmaster_draft" hidden="1">
            <a:extLst>
              <a:ext uri="{FF2B5EF4-FFF2-40B4-BE49-F238E27FC236}">
                <a16:creationId xmlns:a16="http://schemas.microsoft.com/office/drawing/2014/main" id="{81326F59-A1E6-4CE8-ABFE-7B5DCB4EA9A4}"/>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13696713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99610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548640" y="429840"/>
            <a:ext cx="11091240" cy="492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00"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a:endParaRPr>
          </a:p>
        </p:txBody>
      </p:sp>
    </p:spTree>
    <p:extLst>
      <p:ext uri="{BB962C8B-B14F-4D97-AF65-F5344CB8AC3E}">
        <p14:creationId xmlns:p14="http://schemas.microsoft.com/office/powerpoint/2010/main" val="20087735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48640" y="429840"/>
            <a:ext cx="11091240" cy="492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0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1A1628"/>
              </a:solidFill>
              <a:latin typeface="Arial"/>
            </a:endParaRPr>
          </a:p>
        </p:txBody>
      </p:sp>
    </p:spTree>
    <p:extLst>
      <p:ext uri="{BB962C8B-B14F-4D97-AF65-F5344CB8AC3E}">
        <p14:creationId xmlns:p14="http://schemas.microsoft.com/office/powerpoint/2010/main" val="32148085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48640" y="429840"/>
            <a:ext cx="11091240" cy="492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0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1A1628"/>
              </a:solidFill>
              <a:latin typeface="Arial"/>
            </a:endParaRPr>
          </a:p>
        </p:txBody>
      </p:sp>
      <p:sp>
        <p:nvSpPr>
          <p:cNvPr id="10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1A1628"/>
              </a:solidFill>
              <a:latin typeface="Arial"/>
            </a:endParaRPr>
          </a:p>
        </p:txBody>
      </p:sp>
    </p:spTree>
    <p:extLst>
      <p:ext uri="{BB962C8B-B14F-4D97-AF65-F5344CB8AC3E}">
        <p14:creationId xmlns:p14="http://schemas.microsoft.com/office/powerpoint/2010/main" val="11330950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548640" y="429840"/>
            <a:ext cx="11091240" cy="49212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extLst>
      <p:ext uri="{BB962C8B-B14F-4D97-AF65-F5344CB8AC3E}">
        <p14:creationId xmlns:p14="http://schemas.microsoft.com/office/powerpoint/2010/main" val="32122109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548640" y="429840"/>
            <a:ext cx="11091240" cy="2282400"/>
          </a:xfrm>
          <a:prstGeom prst="rect">
            <a:avLst/>
          </a:prstGeom>
        </p:spPr>
        <p:txBody>
          <a:bodyPr lIns="0" tIns="0" rIns="0" bIns="0" anchor="ctr">
            <a:spAutoFit/>
          </a:bodyPr>
          <a:lstStyle/>
          <a:p>
            <a:pPr algn="ctr"/>
            <a:endParaRPr lang="en-IN" sz="3200" b="0" strike="noStrike" spc="-1">
              <a:latin typeface="Arial"/>
            </a:endParaRPr>
          </a:p>
        </p:txBody>
      </p:sp>
    </p:spTree>
    <p:extLst>
      <p:ext uri="{BB962C8B-B14F-4D97-AF65-F5344CB8AC3E}">
        <p14:creationId xmlns:p14="http://schemas.microsoft.com/office/powerpoint/2010/main" val="11725543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48640" y="429840"/>
            <a:ext cx="11091240" cy="492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1A1628"/>
              </a:solidFill>
              <a:latin typeface="Arial"/>
            </a:endParaRPr>
          </a:p>
        </p:txBody>
      </p:sp>
      <p:sp>
        <p:nvSpPr>
          <p:cNvPr id="1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1A1628"/>
              </a:solidFill>
              <a:latin typeface="Arial"/>
            </a:endParaRPr>
          </a:p>
        </p:txBody>
      </p:sp>
      <p:sp>
        <p:nvSpPr>
          <p:cNvPr id="11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1A1628"/>
              </a:solidFill>
              <a:latin typeface="Arial"/>
            </a:endParaRPr>
          </a:p>
        </p:txBody>
      </p:sp>
    </p:spTree>
    <p:extLst>
      <p:ext uri="{BB962C8B-B14F-4D97-AF65-F5344CB8AC3E}">
        <p14:creationId xmlns:p14="http://schemas.microsoft.com/office/powerpoint/2010/main" val="12763069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48640" y="429840"/>
            <a:ext cx="11091240" cy="492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1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1A1628"/>
              </a:solidFill>
              <a:latin typeface="Arial"/>
            </a:endParaRPr>
          </a:p>
        </p:txBody>
      </p:sp>
      <p:sp>
        <p:nvSpPr>
          <p:cNvPr id="11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1A1628"/>
              </a:solidFill>
              <a:latin typeface="Arial"/>
            </a:endParaRPr>
          </a:p>
        </p:txBody>
      </p:sp>
      <p:sp>
        <p:nvSpPr>
          <p:cNvPr id="11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1A1628"/>
              </a:solidFill>
              <a:latin typeface="Arial"/>
            </a:endParaRPr>
          </a:p>
        </p:txBody>
      </p:sp>
    </p:spTree>
    <p:extLst>
      <p:ext uri="{BB962C8B-B14F-4D97-AF65-F5344CB8AC3E}">
        <p14:creationId xmlns:p14="http://schemas.microsoft.com/office/powerpoint/2010/main" val="23795567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48640" y="429840"/>
            <a:ext cx="11091240" cy="492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1A1628"/>
              </a:solidFill>
              <a:latin typeface="Arial"/>
            </a:endParaRPr>
          </a:p>
        </p:txBody>
      </p:sp>
      <p:sp>
        <p:nvSpPr>
          <p:cNvPr id="11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1A1628"/>
              </a:solidFill>
              <a:latin typeface="Arial"/>
            </a:endParaRPr>
          </a:p>
        </p:txBody>
      </p:sp>
      <p:sp>
        <p:nvSpPr>
          <p:cNvPr id="11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1A1628"/>
              </a:solidFill>
              <a:latin typeface="Arial"/>
            </a:endParaRPr>
          </a:p>
        </p:txBody>
      </p:sp>
    </p:spTree>
    <p:extLst>
      <p:ext uri="{BB962C8B-B14F-4D97-AF65-F5344CB8AC3E}">
        <p14:creationId xmlns:p14="http://schemas.microsoft.com/office/powerpoint/2010/main" val="3899058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68CE-375C-4842-BF55-8BE857CA08F1}"/>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a:t>
            </a:r>
            <a:r>
              <a:rPr lang="en-US" dirty="0" err="1"/>
              <a:t>pt</a:t>
            </a:r>
            <a:r>
              <a:rPr lang="en-US" dirty="0"/>
              <a:t>)</a:t>
            </a:r>
          </a:p>
        </p:txBody>
      </p:sp>
    </p:spTree>
    <p:extLst>
      <p:ext uri="{BB962C8B-B14F-4D97-AF65-F5344CB8AC3E}">
        <p14:creationId xmlns:p14="http://schemas.microsoft.com/office/powerpoint/2010/main" val="3796468828"/>
      </p:ext>
    </p:extLst>
  </p:cSld>
  <p:clrMapOvr>
    <a:masterClrMapping/>
  </p:clrMapOvr>
  <p:extLst>
    <p:ext uri="{DCECCB84-F9BA-43D5-87BE-67443E8EF086}">
      <p15:sldGuideLst xmlns:p15="http://schemas.microsoft.com/office/powerpoint/2012/main">
        <p15:guide id="1" orient="horz" pos="117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48640" y="429840"/>
            <a:ext cx="11091240" cy="492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2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1A1628"/>
              </a:solidFill>
              <a:latin typeface="Arial"/>
            </a:endParaRPr>
          </a:p>
        </p:txBody>
      </p:sp>
      <p:sp>
        <p:nvSpPr>
          <p:cNvPr id="12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1A1628"/>
              </a:solidFill>
              <a:latin typeface="Arial"/>
            </a:endParaRPr>
          </a:p>
        </p:txBody>
      </p:sp>
    </p:spTree>
    <p:extLst>
      <p:ext uri="{BB962C8B-B14F-4D97-AF65-F5344CB8AC3E}">
        <p14:creationId xmlns:p14="http://schemas.microsoft.com/office/powerpoint/2010/main" val="26061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48640" y="429840"/>
            <a:ext cx="11091240" cy="492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1A1628"/>
              </a:solidFill>
              <a:latin typeface="Arial"/>
            </a:endParaRPr>
          </a:p>
        </p:txBody>
      </p:sp>
      <p:sp>
        <p:nvSpPr>
          <p:cNvPr id="1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1A1628"/>
              </a:solidFill>
              <a:latin typeface="Arial"/>
            </a:endParaRPr>
          </a:p>
        </p:txBody>
      </p:sp>
      <p:sp>
        <p:nvSpPr>
          <p:cNvPr id="12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1A1628"/>
              </a:solidFill>
              <a:latin typeface="Arial"/>
            </a:endParaRPr>
          </a:p>
        </p:txBody>
      </p:sp>
      <p:sp>
        <p:nvSpPr>
          <p:cNvPr id="12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1A1628"/>
              </a:solidFill>
              <a:latin typeface="Arial"/>
            </a:endParaRPr>
          </a:p>
        </p:txBody>
      </p:sp>
    </p:spTree>
    <p:extLst>
      <p:ext uri="{BB962C8B-B14F-4D97-AF65-F5344CB8AC3E}">
        <p14:creationId xmlns:p14="http://schemas.microsoft.com/office/powerpoint/2010/main" val="15601144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548640" y="429840"/>
            <a:ext cx="11091240" cy="492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2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1A1628"/>
              </a:solidFill>
              <a:latin typeface="Arial"/>
            </a:endParaRPr>
          </a:p>
        </p:txBody>
      </p:sp>
      <p:sp>
        <p:nvSpPr>
          <p:cNvPr id="13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1A1628"/>
              </a:solidFill>
              <a:latin typeface="Arial"/>
            </a:endParaRPr>
          </a:p>
        </p:txBody>
      </p:sp>
      <p:sp>
        <p:nvSpPr>
          <p:cNvPr id="13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1A1628"/>
              </a:solidFill>
              <a:latin typeface="Arial"/>
            </a:endParaRPr>
          </a:p>
        </p:txBody>
      </p:sp>
      <p:sp>
        <p:nvSpPr>
          <p:cNvPr id="13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1A1628"/>
              </a:solidFill>
              <a:latin typeface="Arial"/>
            </a:endParaRPr>
          </a:p>
        </p:txBody>
      </p:sp>
      <p:sp>
        <p:nvSpPr>
          <p:cNvPr id="13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1A1628"/>
              </a:solidFill>
              <a:latin typeface="Arial"/>
            </a:endParaRPr>
          </a:p>
        </p:txBody>
      </p:sp>
      <p:sp>
        <p:nvSpPr>
          <p:cNvPr id="13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1A1628"/>
              </a:solidFill>
              <a:latin typeface="Arial"/>
            </a:endParaRPr>
          </a:p>
        </p:txBody>
      </p:sp>
    </p:spTree>
    <p:extLst>
      <p:ext uri="{BB962C8B-B14F-4D97-AF65-F5344CB8AC3E}">
        <p14:creationId xmlns:p14="http://schemas.microsoft.com/office/powerpoint/2010/main" val="38716804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60221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548640" y="429840"/>
            <a:ext cx="11091240" cy="492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7"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a:endParaRPr>
          </a:p>
        </p:txBody>
      </p:sp>
    </p:spTree>
    <p:extLst>
      <p:ext uri="{BB962C8B-B14F-4D97-AF65-F5344CB8AC3E}">
        <p14:creationId xmlns:p14="http://schemas.microsoft.com/office/powerpoint/2010/main" val="40515895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48640" y="429840"/>
            <a:ext cx="11091240" cy="492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1A1628"/>
              </a:solidFill>
              <a:latin typeface="Arial"/>
            </a:endParaRPr>
          </a:p>
        </p:txBody>
      </p:sp>
    </p:spTree>
    <p:extLst>
      <p:ext uri="{BB962C8B-B14F-4D97-AF65-F5344CB8AC3E}">
        <p14:creationId xmlns:p14="http://schemas.microsoft.com/office/powerpoint/2010/main" val="13851013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48640" y="429840"/>
            <a:ext cx="11091240" cy="492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1A1628"/>
              </a:solidFill>
              <a:latin typeface="Arial"/>
            </a:endParaRPr>
          </a:p>
        </p:txBody>
      </p:sp>
      <p:sp>
        <p:nvSpPr>
          <p:cNvPr id="6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1A1628"/>
              </a:solidFill>
              <a:latin typeface="Arial"/>
            </a:endParaRPr>
          </a:p>
        </p:txBody>
      </p:sp>
    </p:spTree>
    <p:extLst>
      <p:ext uri="{BB962C8B-B14F-4D97-AF65-F5344CB8AC3E}">
        <p14:creationId xmlns:p14="http://schemas.microsoft.com/office/powerpoint/2010/main" val="12587628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548640" y="429840"/>
            <a:ext cx="11091240" cy="49212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extLst>
      <p:ext uri="{BB962C8B-B14F-4D97-AF65-F5344CB8AC3E}">
        <p14:creationId xmlns:p14="http://schemas.microsoft.com/office/powerpoint/2010/main" val="11357287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548640" y="429840"/>
            <a:ext cx="11091240" cy="2282400"/>
          </a:xfrm>
          <a:prstGeom prst="rect">
            <a:avLst/>
          </a:prstGeom>
        </p:spPr>
        <p:txBody>
          <a:bodyPr lIns="0" tIns="0" rIns="0" bIns="0" anchor="ctr">
            <a:spAutoFit/>
          </a:bodyPr>
          <a:lstStyle/>
          <a:p>
            <a:pPr algn="ctr"/>
            <a:endParaRPr lang="en-IN" sz="3200" b="0" strike="noStrike" spc="-1">
              <a:latin typeface="Arial"/>
            </a:endParaRPr>
          </a:p>
        </p:txBody>
      </p:sp>
    </p:spTree>
    <p:extLst>
      <p:ext uri="{BB962C8B-B14F-4D97-AF65-F5344CB8AC3E}">
        <p14:creationId xmlns:p14="http://schemas.microsoft.com/office/powerpoint/2010/main" val="18170990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48640" y="429840"/>
            <a:ext cx="11091240" cy="492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1A1628"/>
              </a:solidFill>
              <a:latin typeface="Arial"/>
            </a:endParaRPr>
          </a:p>
        </p:txBody>
      </p:sp>
      <p:sp>
        <p:nvSpPr>
          <p:cNvPr id="6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1A1628"/>
              </a:solidFill>
              <a:latin typeface="Arial"/>
            </a:endParaRPr>
          </a:p>
        </p:txBody>
      </p:sp>
      <p:sp>
        <p:nvSpPr>
          <p:cNvPr id="6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1A1628"/>
              </a:solidFill>
              <a:latin typeface="Arial"/>
            </a:endParaRPr>
          </a:p>
        </p:txBody>
      </p:sp>
    </p:spTree>
    <p:extLst>
      <p:ext uri="{BB962C8B-B14F-4D97-AF65-F5344CB8AC3E}">
        <p14:creationId xmlns:p14="http://schemas.microsoft.com/office/powerpoint/2010/main" val="2435718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Divider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F51D-F35F-4EEA-A86B-2847AB1E7737}"/>
              </a:ext>
            </a:extLst>
          </p:cNvPr>
          <p:cNvSpPr>
            <a:spLocks noGrp="1"/>
          </p:cNvSpPr>
          <p:nvPr>
            <p:ph type="title" hasCustomPrompt="1"/>
          </p:nvPr>
        </p:nvSpPr>
        <p:spPr bwMode="auto">
          <a:xfrm>
            <a:off x="548640" y="4133088"/>
            <a:ext cx="6858000" cy="2176272"/>
          </a:xfrm>
          <a:noFill/>
        </p:spPr>
        <p:txBody>
          <a:bodyPr anchor="t">
            <a:noAutofit/>
          </a:bodyPr>
          <a:lstStyle>
            <a:lvl1pPr>
              <a:defRPr sz="3600">
                <a:solidFill>
                  <a:schemeClr val="bg1"/>
                </a:solidFill>
              </a:defRPr>
            </a:lvl1pPr>
          </a:lstStyle>
          <a:p>
            <a:r>
              <a:rPr lang="en-US" dirty="0"/>
              <a:t>Click to add section title </a:t>
            </a:r>
            <a:br>
              <a:rPr lang="en-US" dirty="0"/>
            </a:br>
            <a:r>
              <a:rPr lang="en-US" dirty="0"/>
              <a:t>(Times New Roman 36 </a:t>
            </a:r>
            <a:r>
              <a:rPr lang="en-US" dirty="0" err="1"/>
              <a:t>pt</a:t>
            </a:r>
            <a:r>
              <a:rPr lang="en-US" dirty="0"/>
              <a:t>)</a:t>
            </a:r>
          </a:p>
        </p:txBody>
      </p:sp>
      <p:sp>
        <p:nvSpPr>
          <p:cNvPr id="3" name="Text Placeholder 2">
            <a:extLst>
              <a:ext uri="{FF2B5EF4-FFF2-40B4-BE49-F238E27FC236}">
                <a16:creationId xmlns:a16="http://schemas.microsoft.com/office/drawing/2014/main" id="{CA67FF0C-3EA2-42C3-A9F8-0C006EFCB146}"/>
              </a:ext>
            </a:extLst>
          </p:cNvPr>
          <p:cNvSpPr>
            <a:spLocks noGrp="1"/>
          </p:cNvSpPr>
          <p:nvPr>
            <p:ph type="body" idx="1" hasCustomPrompt="1"/>
          </p:nvPr>
        </p:nvSpPr>
        <p:spPr bwMode="auto">
          <a:xfrm>
            <a:off x="548640" y="3624638"/>
            <a:ext cx="6858000" cy="341632"/>
          </a:xfrm>
          <a:noFill/>
        </p:spPr>
        <p:txBody>
          <a:bodyPr wrap="square" bIns="64008" anchor="b">
            <a:spAutoFit/>
          </a:bodyPr>
          <a:lstStyle>
            <a:lvl1pPr marL="0" indent="0">
              <a:spcBef>
                <a:spcPts val="0"/>
              </a:spcBef>
              <a:buNone/>
              <a:defRPr sz="1800" cap="all" spc="300" baseline="0">
                <a:solidFill>
                  <a:schemeClr val="accent2"/>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SECTION NUMBER (ARIAL 18 PT)</a:t>
            </a:r>
          </a:p>
        </p:txBody>
      </p:sp>
      <p:cxnSp>
        <p:nvCxnSpPr>
          <p:cNvPr id="8" name="Straight Connector 7">
            <a:extLst>
              <a:ext uri="{FF2B5EF4-FFF2-40B4-BE49-F238E27FC236}">
                <a16:creationId xmlns:a16="http://schemas.microsoft.com/office/drawing/2014/main" id="{E2C3DB42-8D31-435E-B234-25F1065FA093}"/>
              </a:ext>
            </a:extLst>
          </p:cNvPr>
          <p:cNvCxnSpPr>
            <a:cxnSpLocks/>
          </p:cNvCxnSpPr>
          <p:nvPr userDrawn="1"/>
        </p:nvCxnSpPr>
        <p:spPr bwMode="auto">
          <a:xfrm>
            <a:off x="548640" y="3966270"/>
            <a:ext cx="6858000" cy="0"/>
          </a:xfrm>
          <a:prstGeom prst="line">
            <a:avLst/>
          </a:prstGeom>
          <a:ln w="12700" cap="flat">
            <a:solidFill>
              <a:schemeClr val="bg1"/>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4659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48640" y="429840"/>
            <a:ext cx="11091240" cy="492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7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1A1628"/>
              </a:solidFill>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1A1628"/>
              </a:solidFill>
              <a:latin typeface="Arial"/>
            </a:endParaRPr>
          </a:p>
        </p:txBody>
      </p:sp>
      <p:sp>
        <p:nvSpPr>
          <p:cNvPr id="7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1A1628"/>
              </a:solidFill>
              <a:latin typeface="Arial"/>
            </a:endParaRPr>
          </a:p>
        </p:txBody>
      </p:sp>
    </p:spTree>
    <p:extLst>
      <p:ext uri="{BB962C8B-B14F-4D97-AF65-F5344CB8AC3E}">
        <p14:creationId xmlns:p14="http://schemas.microsoft.com/office/powerpoint/2010/main" val="4174483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48640" y="429840"/>
            <a:ext cx="11091240" cy="492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1A1628"/>
              </a:solidFill>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1A1628"/>
              </a:solidFill>
              <a:latin typeface="Arial"/>
            </a:endParaRPr>
          </a:p>
        </p:txBody>
      </p:sp>
      <p:sp>
        <p:nvSpPr>
          <p:cNvPr id="7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1A1628"/>
              </a:solidFill>
              <a:latin typeface="Arial"/>
            </a:endParaRPr>
          </a:p>
        </p:txBody>
      </p:sp>
    </p:spTree>
    <p:extLst>
      <p:ext uri="{BB962C8B-B14F-4D97-AF65-F5344CB8AC3E}">
        <p14:creationId xmlns:p14="http://schemas.microsoft.com/office/powerpoint/2010/main" val="15937755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48640" y="429840"/>
            <a:ext cx="11091240" cy="492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7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1A1628"/>
              </a:solidFill>
              <a:latin typeface="Arial"/>
            </a:endParaRPr>
          </a:p>
        </p:txBody>
      </p:sp>
      <p:sp>
        <p:nvSpPr>
          <p:cNvPr id="7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1A1628"/>
              </a:solidFill>
              <a:latin typeface="Arial"/>
            </a:endParaRPr>
          </a:p>
        </p:txBody>
      </p:sp>
    </p:spTree>
    <p:extLst>
      <p:ext uri="{BB962C8B-B14F-4D97-AF65-F5344CB8AC3E}">
        <p14:creationId xmlns:p14="http://schemas.microsoft.com/office/powerpoint/2010/main" val="42866585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48640" y="429840"/>
            <a:ext cx="11091240" cy="492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8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1A1628"/>
              </a:solidFill>
              <a:latin typeface="Arial"/>
            </a:endParaRPr>
          </a:p>
        </p:txBody>
      </p:sp>
      <p:sp>
        <p:nvSpPr>
          <p:cNvPr id="8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1A1628"/>
              </a:solidFill>
              <a:latin typeface="Arial"/>
            </a:endParaRPr>
          </a:p>
        </p:txBody>
      </p:sp>
      <p:sp>
        <p:nvSpPr>
          <p:cNvPr id="8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1A1628"/>
              </a:solidFill>
              <a:latin typeface="Arial"/>
            </a:endParaRPr>
          </a:p>
        </p:txBody>
      </p:sp>
      <p:sp>
        <p:nvSpPr>
          <p:cNvPr id="8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1A1628"/>
              </a:solidFill>
              <a:latin typeface="Arial"/>
            </a:endParaRPr>
          </a:p>
        </p:txBody>
      </p:sp>
    </p:spTree>
    <p:extLst>
      <p:ext uri="{BB962C8B-B14F-4D97-AF65-F5344CB8AC3E}">
        <p14:creationId xmlns:p14="http://schemas.microsoft.com/office/powerpoint/2010/main" val="39046430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48640" y="429840"/>
            <a:ext cx="11091240" cy="492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8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1A1628"/>
              </a:solidFill>
              <a:latin typeface="Arial"/>
            </a:endParaRPr>
          </a:p>
        </p:txBody>
      </p:sp>
      <p:sp>
        <p:nvSpPr>
          <p:cNvPr id="8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1A1628"/>
              </a:solidFill>
              <a:latin typeface="Arial"/>
            </a:endParaRPr>
          </a:p>
        </p:txBody>
      </p:sp>
      <p:sp>
        <p:nvSpPr>
          <p:cNvPr id="8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1A1628"/>
              </a:solidFill>
              <a:latin typeface="Arial"/>
            </a:endParaRPr>
          </a:p>
        </p:txBody>
      </p:sp>
      <p:sp>
        <p:nvSpPr>
          <p:cNvPr id="8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1A1628"/>
              </a:solidFill>
              <a:latin typeface="Arial"/>
            </a:endParaRPr>
          </a:p>
        </p:txBody>
      </p:sp>
      <p:sp>
        <p:nvSpPr>
          <p:cNvPr id="9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1A1628"/>
              </a:solidFill>
              <a:latin typeface="Arial"/>
            </a:endParaRPr>
          </a:p>
        </p:txBody>
      </p:sp>
      <p:sp>
        <p:nvSpPr>
          <p:cNvPr id="9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1A1628"/>
              </a:solidFill>
              <a:latin typeface="Arial"/>
            </a:endParaRPr>
          </a:p>
        </p:txBody>
      </p:sp>
    </p:spTree>
    <p:extLst>
      <p:ext uri="{BB962C8B-B14F-4D97-AF65-F5344CB8AC3E}">
        <p14:creationId xmlns:p14="http://schemas.microsoft.com/office/powerpoint/2010/main" val="25206590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631E-2F48-4F55-8638-53040BAF6A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1F33174-07C9-46BC-9088-501B89D414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DF17C42-58C4-4108-BC3C-60B612F6F8EB}"/>
              </a:ext>
            </a:extLst>
          </p:cNvPr>
          <p:cNvSpPr>
            <a:spLocks noGrp="1"/>
          </p:cNvSpPr>
          <p:nvPr>
            <p:ph type="dt" sz="half" idx="10"/>
          </p:nvPr>
        </p:nvSpPr>
        <p:spPr/>
        <p:txBody>
          <a:bodyPr/>
          <a:lstStyle/>
          <a:p>
            <a:fld id="{63E0F0F9-E15B-45CC-A925-95D06FB9C975}" type="datetimeFigureOut">
              <a:rPr lang="en-IN" smtClean="0"/>
              <a:t>20-10-2021</a:t>
            </a:fld>
            <a:endParaRPr lang="en-IN"/>
          </a:p>
        </p:txBody>
      </p:sp>
      <p:sp>
        <p:nvSpPr>
          <p:cNvPr id="5" name="Footer Placeholder 4">
            <a:extLst>
              <a:ext uri="{FF2B5EF4-FFF2-40B4-BE49-F238E27FC236}">
                <a16:creationId xmlns:a16="http://schemas.microsoft.com/office/drawing/2014/main" id="{7F9F34BE-DE19-4FE8-8BCF-0887F44B24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E0459E-A8CD-44E5-9981-9440CE514001}"/>
              </a:ext>
            </a:extLst>
          </p:cNvPr>
          <p:cNvSpPr>
            <a:spLocks noGrp="1"/>
          </p:cNvSpPr>
          <p:nvPr>
            <p:ph type="sldNum" sz="quarter" idx="12"/>
          </p:nvPr>
        </p:nvSpPr>
        <p:spPr/>
        <p:txBody>
          <a:bodyPr/>
          <a:lstStyle/>
          <a:p>
            <a:fld id="{78F6F69C-B562-4643-A095-349B46D6FF7F}" type="slidenum">
              <a:rPr lang="en-IN" smtClean="0"/>
              <a:t>‹#›</a:t>
            </a:fld>
            <a:endParaRPr lang="en-IN"/>
          </a:p>
        </p:txBody>
      </p:sp>
    </p:spTree>
    <p:extLst>
      <p:ext uri="{BB962C8B-B14F-4D97-AF65-F5344CB8AC3E}">
        <p14:creationId xmlns:p14="http://schemas.microsoft.com/office/powerpoint/2010/main" val="9758942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702E0-753E-4659-B9D3-DB17491AA3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2DD69B-FAC3-4EB1-BCC6-C798185154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789478-2872-4CA5-8808-645663431945}"/>
              </a:ext>
            </a:extLst>
          </p:cNvPr>
          <p:cNvSpPr>
            <a:spLocks noGrp="1"/>
          </p:cNvSpPr>
          <p:nvPr>
            <p:ph type="dt" sz="half" idx="10"/>
          </p:nvPr>
        </p:nvSpPr>
        <p:spPr/>
        <p:txBody>
          <a:bodyPr/>
          <a:lstStyle/>
          <a:p>
            <a:fld id="{63E0F0F9-E15B-45CC-A925-95D06FB9C975}" type="datetimeFigureOut">
              <a:rPr lang="en-IN" smtClean="0"/>
              <a:t>20-10-2021</a:t>
            </a:fld>
            <a:endParaRPr lang="en-IN"/>
          </a:p>
        </p:txBody>
      </p:sp>
      <p:sp>
        <p:nvSpPr>
          <p:cNvPr id="5" name="Footer Placeholder 4">
            <a:extLst>
              <a:ext uri="{FF2B5EF4-FFF2-40B4-BE49-F238E27FC236}">
                <a16:creationId xmlns:a16="http://schemas.microsoft.com/office/drawing/2014/main" id="{B77CA20F-F8DC-42C0-B42F-C1266E5887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FC6DAC-708D-4AE6-9202-AB617364056D}"/>
              </a:ext>
            </a:extLst>
          </p:cNvPr>
          <p:cNvSpPr>
            <a:spLocks noGrp="1"/>
          </p:cNvSpPr>
          <p:nvPr>
            <p:ph type="sldNum" sz="quarter" idx="12"/>
          </p:nvPr>
        </p:nvSpPr>
        <p:spPr/>
        <p:txBody>
          <a:bodyPr/>
          <a:lstStyle/>
          <a:p>
            <a:fld id="{78F6F69C-B562-4643-A095-349B46D6FF7F}" type="slidenum">
              <a:rPr lang="en-IN" smtClean="0"/>
              <a:t>‹#›</a:t>
            </a:fld>
            <a:endParaRPr lang="en-IN"/>
          </a:p>
        </p:txBody>
      </p:sp>
    </p:spTree>
    <p:extLst>
      <p:ext uri="{BB962C8B-B14F-4D97-AF65-F5344CB8AC3E}">
        <p14:creationId xmlns:p14="http://schemas.microsoft.com/office/powerpoint/2010/main" val="322596389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40BE2-2A49-4969-9645-D84C791A72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476C47-A2E2-43FA-B595-B9390BB19E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A2F082-5D7A-4EA4-8395-61665D91BCAC}"/>
              </a:ext>
            </a:extLst>
          </p:cNvPr>
          <p:cNvSpPr>
            <a:spLocks noGrp="1"/>
          </p:cNvSpPr>
          <p:nvPr>
            <p:ph type="dt" sz="half" idx="10"/>
          </p:nvPr>
        </p:nvSpPr>
        <p:spPr/>
        <p:txBody>
          <a:bodyPr/>
          <a:lstStyle/>
          <a:p>
            <a:fld id="{63E0F0F9-E15B-45CC-A925-95D06FB9C975}" type="datetimeFigureOut">
              <a:rPr lang="en-IN" smtClean="0"/>
              <a:t>20-10-2021</a:t>
            </a:fld>
            <a:endParaRPr lang="en-IN"/>
          </a:p>
        </p:txBody>
      </p:sp>
      <p:sp>
        <p:nvSpPr>
          <p:cNvPr id="5" name="Footer Placeholder 4">
            <a:extLst>
              <a:ext uri="{FF2B5EF4-FFF2-40B4-BE49-F238E27FC236}">
                <a16:creationId xmlns:a16="http://schemas.microsoft.com/office/drawing/2014/main" id="{3CF2F1D7-DEC9-4CD7-8B2F-76B135248D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595D6E-68AA-4A4A-BDB9-0C4DFD8C5943}"/>
              </a:ext>
            </a:extLst>
          </p:cNvPr>
          <p:cNvSpPr>
            <a:spLocks noGrp="1"/>
          </p:cNvSpPr>
          <p:nvPr>
            <p:ph type="sldNum" sz="quarter" idx="12"/>
          </p:nvPr>
        </p:nvSpPr>
        <p:spPr/>
        <p:txBody>
          <a:bodyPr/>
          <a:lstStyle/>
          <a:p>
            <a:fld id="{78F6F69C-B562-4643-A095-349B46D6FF7F}" type="slidenum">
              <a:rPr lang="en-IN" smtClean="0"/>
              <a:t>‹#›</a:t>
            </a:fld>
            <a:endParaRPr lang="en-IN"/>
          </a:p>
        </p:txBody>
      </p:sp>
    </p:spTree>
    <p:extLst>
      <p:ext uri="{BB962C8B-B14F-4D97-AF65-F5344CB8AC3E}">
        <p14:creationId xmlns:p14="http://schemas.microsoft.com/office/powerpoint/2010/main" val="235807271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09AF4-D7EA-46A2-8901-B9EF2755AA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9CC67E-A93B-4FD4-8B97-4560CC5229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2A85C5-3CD1-48E3-A267-7E9C78FECB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08DEDC-8F8A-4693-A7EA-601D0AB50C21}"/>
              </a:ext>
            </a:extLst>
          </p:cNvPr>
          <p:cNvSpPr>
            <a:spLocks noGrp="1"/>
          </p:cNvSpPr>
          <p:nvPr>
            <p:ph type="dt" sz="half" idx="10"/>
          </p:nvPr>
        </p:nvSpPr>
        <p:spPr/>
        <p:txBody>
          <a:bodyPr/>
          <a:lstStyle/>
          <a:p>
            <a:fld id="{63E0F0F9-E15B-45CC-A925-95D06FB9C975}" type="datetimeFigureOut">
              <a:rPr lang="en-IN" smtClean="0"/>
              <a:t>20-10-2021</a:t>
            </a:fld>
            <a:endParaRPr lang="en-IN"/>
          </a:p>
        </p:txBody>
      </p:sp>
      <p:sp>
        <p:nvSpPr>
          <p:cNvPr id="6" name="Footer Placeholder 5">
            <a:extLst>
              <a:ext uri="{FF2B5EF4-FFF2-40B4-BE49-F238E27FC236}">
                <a16:creationId xmlns:a16="http://schemas.microsoft.com/office/drawing/2014/main" id="{7C3624F1-6236-45C7-8073-1788F5F47D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CF88CE-1D42-47D5-A49C-E28A47FD5BA0}"/>
              </a:ext>
            </a:extLst>
          </p:cNvPr>
          <p:cNvSpPr>
            <a:spLocks noGrp="1"/>
          </p:cNvSpPr>
          <p:nvPr>
            <p:ph type="sldNum" sz="quarter" idx="12"/>
          </p:nvPr>
        </p:nvSpPr>
        <p:spPr/>
        <p:txBody>
          <a:bodyPr/>
          <a:lstStyle/>
          <a:p>
            <a:fld id="{78F6F69C-B562-4643-A095-349B46D6FF7F}" type="slidenum">
              <a:rPr lang="en-IN" smtClean="0"/>
              <a:t>‹#›</a:t>
            </a:fld>
            <a:endParaRPr lang="en-IN"/>
          </a:p>
        </p:txBody>
      </p:sp>
    </p:spTree>
    <p:extLst>
      <p:ext uri="{BB962C8B-B14F-4D97-AF65-F5344CB8AC3E}">
        <p14:creationId xmlns:p14="http://schemas.microsoft.com/office/powerpoint/2010/main" val="24581213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2271-820B-4519-8AD9-B0EAE6516D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916707-28F3-44FE-922F-04B97333C0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84ABAD-D09F-4AE3-8CFA-3D46BE3E2D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E3B968-4B1D-46E1-9E22-6BBADE0B82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C91454-D8AF-487C-B53E-D175A89DE5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AE22CC-CC07-4058-A3C7-8D172E5E5B00}"/>
              </a:ext>
            </a:extLst>
          </p:cNvPr>
          <p:cNvSpPr>
            <a:spLocks noGrp="1"/>
          </p:cNvSpPr>
          <p:nvPr>
            <p:ph type="dt" sz="half" idx="10"/>
          </p:nvPr>
        </p:nvSpPr>
        <p:spPr/>
        <p:txBody>
          <a:bodyPr/>
          <a:lstStyle/>
          <a:p>
            <a:fld id="{63E0F0F9-E15B-45CC-A925-95D06FB9C975}" type="datetimeFigureOut">
              <a:rPr lang="en-IN" smtClean="0"/>
              <a:t>20-10-2021</a:t>
            </a:fld>
            <a:endParaRPr lang="en-IN"/>
          </a:p>
        </p:txBody>
      </p:sp>
      <p:sp>
        <p:nvSpPr>
          <p:cNvPr id="8" name="Footer Placeholder 7">
            <a:extLst>
              <a:ext uri="{FF2B5EF4-FFF2-40B4-BE49-F238E27FC236}">
                <a16:creationId xmlns:a16="http://schemas.microsoft.com/office/drawing/2014/main" id="{F40267EC-F022-4DED-8579-CB3452F6A7B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14AEBE-6E8D-409C-BB50-9EED5435F76B}"/>
              </a:ext>
            </a:extLst>
          </p:cNvPr>
          <p:cNvSpPr>
            <a:spLocks noGrp="1"/>
          </p:cNvSpPr>
          <p:nvPr>
            <p:ph type="sldNum" sz="quarter" idx="12"/>
          </p:nvPr>
        </p:nvSpPr>
        <p:spPr/>
        <p:txBody>
          <a:bodyPr/>
          <a:lstStyle/>
          <a:p>
            <a:fld id="{78F6F69C-B562-4643-A095-349B46D6FF7F}" type="slidenum">
              <a:rPr lang="en-IN" smtClean="0"/>
              <a:t>‹#›</a:t>
            </a:fld>
            <a:endParaRPr lang="en-IN"/>
          </a:p>
        </p:txBody>
      </p:sp>
    </p:spTree>
    <p:extLst>
      <p:ext uri="{BB962C8B-B14F-4D97-AF65-F5344CB8AC3E}">
        <p14:creationId xmlns:p14="http://schemas.microsoft.com/office/powerpoint/2010/main" val="3901356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Divider Light">
    <p:bg>
      <p:bgPr>
        <a:solidFill>
          <a:srgbClr val="F4F3F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F51D-F35F-4EEA-A86B-2847AB1E7737}"/>
              </a:ext>
            </a:extLst>
          </p:cNvPr>
          <p:cNvSpPr>
            <a:spLocks noGrp="1"/>
          </p:cNvSpPr>
          <p:nvPr>
            <p:ph type="title" hasCustomPrompt="1"/>
          </p:nvPr>
        </p:nvSpPr>
        <p:spPr bwMode="auto">
          <a:xfrm>
            <a:off x="548640" y="4133088"/>
            <a:ext cx="6858000" cy="2176272"/>
          </a:xfrm>
          <a:noFill/>
        </p:spPr>
        <p:txBody>
          <a:bodyPr anchor="t">
            <a:noAutofit/>
          </a:bodyPr>
          <a:lstStyle>
            <a:lvl1pPr>
              <a:defRPr sz="3600">
                <a:solidFill>
                  <a:schemeClr val="accent1"/>
                </a:solidFill>
              </a:defRPr>
            </a:lvl1pPr>
          </a:lstStyle>
          <a:p>
            <a:r>
              <a:rPr lang="en-US" dirty="0"/>
              <a:t>Click to add section title </a:t>
            </a:r>
            <a:br>
              <a:rPr lang="en-US" dirty="0"/>
            </a:br>
            <a:r>
              <a:rPr lang="en-US" dirty="0"/>
              <a:t>(Times New Roman 36 </a:t>
            </a:r>
            <a:r>
              <a:rPr lang="en-US" dirty="0" err="1"/>
              <a:t>pt</a:t>
            </a:r>
            <a:r>
              <a:rPr lang="en-US" dirty="0"/>
              <a:t>)</a:t>
            </a:r>
          </a:p>
        </p:txBody>
      </p:sp>
      <p:sp>
        <p:nvSpPr>
          <p:cNvPr id="3" name="Text Placeholder 2">
            <a:extLst>
              <a:ext uri="{FF2B5EF4-FFF2-40B4-BE49-F238E27FC236}">
                <a16:creationId xmlns:a16="http://schemas.microsoft.com/office/drawing/2014/main" id="{CA67FF0C-3EA2-42C3-A9F8-0C006EFCB146}"/>
              </a:ext>
            </a:extLst>
          </p:cNvPr>
          <p:cNvSpPr>
            <a:spLocks noGrp="1"/>
          </p:cNvSpPr>
          <p:nvPr>
            <p:ph type="body" idx="1" hasCustomPrompt="1"/>
          </p:nvPr>
        </p:nvSpPr>
        <p:spPr bwMode="auto">
          <a:xfrm>
            <a:off x="548640" y="3624638"/>
            <a:ext cx="6858000" cy="341632"/>
          </a:xfrm>
          <a:noFill/>
        </p:spPr>
        <p:txBody>
          <a:bodyPr wrap="square" bIns="64008" anchor="b">
            <a:spAutoFit/>
          </a:bodyPr>
          <a:lstStyle>
            <a:lvl1pPr marL="0" indent="0">
              <a:spcBef>
                <a:spcPts val="0"/>
              </a:spcBef>
              <a:buNone/>
              <a:defRPr sz="1800" cap="all" spc="300" baseline="0">
                <a:solidFill>
                  <a:schemeClr val="accent2"/>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SECTION NUMBER (ARIAL 18 PT)</a:t>
            </a:r>
          </a:p>
        </p:txBody>
      </p:sp>
      <p:cxnSp>
        <p:nvCxnSpPr>
          <p:cNvPr id="8" name="Straight Connector 7">
            <a:extLst>
              <a:ext uri="{FF2B5EF4-FFF2-40B4-BE49-F238E27FC236}">
                <a16:creationId xmlns:a16="http://schemas.microsoft.com/office/drawing/2014/main" id="{E2C3DB42-8D31-435E-B234-25F1065FA093}"/>
              </a:ext>
            </a:extLst>
          </p:cNvPr>
          <p:cNvCxnSpPr>
            <a:cxnSpLocks/>
          </p:cNvCxnSpPr>
          <p:nvPr userDrawn="1"/>
        </p:nvCxnSpPr>
        <p:spPr bwMode="auto">
          <a:xfrm>
            <a:off x="548640" y="3966270"/>
            <a:ext cx="6858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77692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F6F88-09C7-4DA3-8B8C-FBE427750C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89F78E-2BF6-4DAB-9FFE-39C1AD1B79F4}"/>
              </a:ext>
            </a:extLst>
          </p:cNvPr>
          <p:cNvSpPr>
            <a:spLocks noGrp="1"/>
          </p:cNvSpPr>
          <p:nvPr>
            <p:ph type="dt" sz="half" idx="10"/>
          </p:nvPr>
        </p:nvSpPr>
        <p:spPr/>
        <p:txBody>
          <a:bodyPr/>
          <a:lstStyle/>
          <a:p>
            <a:fld id="{63E0F0F9-E15B-45CC-A925-95D06FB9C975}" type="datetimeFigureOut">
              <a:rPr lang="en-IN" smtClean="0"/>
              <a:t>20-10-2021</a:t>
            </a:fld>
            <a:endParaRPr lang="en-IN"/>
          </a:p>
        </p:txBody>
      </p:sp>
      <p:sp>
        <p:nvSpPr>
          <p:cNvPr id="4" name="Footer Placeholder 3">
            <a:extLst>
              <a:ext uri="{FF2B5EF4-FFF2-40B4-BE49-F238E27FC236}">
                <a16:creationId xmlns:a16="http://schemas.microsoft.com/office/drawing/2014/main" id="{71EEEE78-A78D-464D-BAAF-ECA309DE91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A09AE4F-26A2-48F1-A215-43E27B9631FA}"/>
              </a:ext>
            </a:extLst>
          </p:cNvPr>
          <p:cNvSpPr>
            <a:spLocks noGrp="1"/>
          </p:cNvSpPr>
          <p:nvPr>
            <p:ph type="sldNum" sz="quarter" idx="12"/>
          </p:nvPr>
        </p:nvSpPr>
        <p:spPr/>
        <p:txBody>
          <a:bodyPr/>
          <a:lstStyle/>
          <a:p>
            <a:fld id="{78F6F69C-B562-4643-A095-349B46D6FF7F}" type="slidenum">
              <a:rPr lang="en-IN" smtClean="0"/>
              <a:t>‹#›</a:t>
            </a:fld>
            <a:endParaRPr lang="en-IN"/>
          </a:p>
        </p:txBody>
      </p:sp>
    </p:spTree>
    <p:extLst>
      <p:ext uri="{BB962C8B-B14F-4D97-AF65-F5344CB8AC3E}">
        <p14:creationId xmlns:p14="http://schemas.microsoft.com/office/powerpoint/2010/main" val="21451161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2C6E7E-94B2-4A5D-B625-5DC965F00F53}"/>
              </a:ext>
            </a:extLst>
          </p:cNvPr>
          <p:cNvSpPr>
            <a:spLocks noGrp="1"/>
          </p:cNvSpPr>
          <p:nvPr>
            <p:ph type="dt" sz="half" idx="10"/>
          </p:nvPr>
        </p:nvSpPr>
        <p:spPr/>
        <p:txBody>
          <a:bodyPr/>
          <a:lstStyle/>
          <a:p>
            <a:fld id="{63E0F0F9-E15B-45CC-A925-95D06FB9C975}" type="datetimeFigureOut">
              <a:rPr lang="en-IN" smtClean="0"/>
              <a:t>20-10-2021</a:t>
            </a:fld>
            <a:endParaRPr lang="en-IN"/>
          </a:p>
        </p:txBody>
      </p:sp>
      <p:sp>
        <p:nvSpPr>
          <p:cNvPr id="3" name="Footer Placeholder 2">
            <a:extLst>
              <a:ext uri="{FF2B5EF4-FFF2-40B4-BE49-F238E27FC236}">
                <a16:creationId xmlns:a16="http://schemas.microsoft.com/office/drawing/2014/main" id="{AC7F5416-D408-4818-A147-0105A7EF0D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3B6463-6A52-41BF-9426-B1703AED6304}"/>
              </a:ext>
            </a:extLst>
          </p:cNvPr>
          <p:cNvSpPr>
            <a:spLocks noGrp="1"/>
          </p:cNvSpPr>
          <p:nvPr>
            <p:ph type="sldNum" sz="quarter" idx="12"/>
          </p:nvPr>
        </p:nvSpPr>
        <p:spPr/>
        <p:txBody>
          <a:bodyPr/>
          <a:lstStyle/>
          <a:p>
            <a:fld id="{78F6F69C-B562-4643-A095-349B46D6FF7F}" type="slidenum">
              <a:rPr lang="en-IN" smtClean="0"/>
              <a:t>‹#›</a:t>
            </a:fld>
            <a:endParaRPr lang="en-IN"/>
          </a:p>
        </p:txBody>
      </p:sp>
    </p:spTree>
    <p:extLst>
      <p:ext uri="{BB962C8B-B14F-4D97-AF65-F5344CB8AC3E}">
        <p14:creationId xmlns:p14="http://schemas.microsoft.com/office/powerpoint/2010/main" val="17576497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13F13-ACAC-46DE-853C-FBB29A099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F1110C1-845D-4CBF-91BC-31C7FD57EC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D41F78-C180-4D24-BF8C-4D3C2579A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CEABE7-24AF-4ADC-A656-5421AD198F1A}"/>
              </a:ext>
            </a:extLst>
          </p:cNvPr>
          <p:cNvSpPr>
            <a:spLocks noGrp="1"/>
          </p:cNvSpPr>
          <p:nvPr>
            <p:ph type="dt" sz="half" idx="10"/>
          </p:nvPr>
        </p:nvSpPr>
        <p:spPr/>
        <p:txBody>
          <a:bodyPr/>
          <a:lstStyle/>
          <a:p>
            <a:fld id="{63E0F0F9-E15B-45CC-A925-95D06FB9C975}" type="datetimeFigureOut">
              <a:rPr lang="en-IN" smtClean="0"/>
              <a:t>20-10-2021</a:t>
            </a:fld>
            <a:endParaRPr lang="en-IN"/>
          </a:p>
        </p:txBody>
      </p:sp>
      <p:sp>
        <p:nvSpPr>
          <p:cNvPr id="6" name="Footer Placeholder 5">
            <a:extLst>
              <a:ext uri="{FF2B5EF4-FFF2-40B4-BE49-F238E27FC236}">
                <a16:creationId xmlns:a16="http://schemas.microsoft.com/office/drawing/2014/main" id="{BD4E3B25-F2CF-4AD2-811E-12AE3D7129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BEDDC2-8924-40DE-A19D-91B9E1461F6B}"/>
              </a:ext>
            </a:extLst>
          </p:cNvPr>
          <p:cNvSpPr>
            <a:spLocks noGrp="1"/>
          </p:cNvSpPr>
          <p:nvPr>
            <p:ph type="sldNum" sz="quarter" idx="12"/>
          </p:nvPr>
        </p:nvSpPr>
        <p:spPr/>
        <p:txBody>
          <a:bodyPr/>
          <a:lstStyle/>
          <a:p>
            <a:fld id="{78F6F69C-B562-4643-A095-349B46D6FF7F}" type="slidenum">
              <a:rPr lang="en-IN" smtClean="0"/>
              <a:t>‹#›</a:t>
            </a:fld>
            <a:endParaRPr lang="en-IN"/>
          </a:p>
        </p:txBody>
      </p:sp>
    </p:spTree>
    <p:extLst>
      <p:ext uri="{BB962C8B-B14F-4D97-AF65-F5344CB8AC3E}">
        <p14:creationId xmlns:p14="http://schemas.microsoft.com/office/powerpoint/2010/main" val="164505699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7E604-9587-42A3-9198-EA58DCBE9B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3F2C89C-BFF4-487E-A667-AC5AC52631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B20DA1-FDAE-4691-B44F-55D012F6A7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A04BB7-BA0E-4BC1-BFF7-B026E7C4C49C}"/>
              </a:ext>
            </a:extLst>
          </p:cNvPr>
          <p:cNvSpPr>
            <a:spLocks noGrp="1"/>
          </p:cNvSpPr>
          <p:nvPr>
            <p:ph type="dt" sz="half" idx="10"/>
          </p:nvPr>
        </p:nvSpPr>
        <p:spPr/>
        <p:txBody>
          <a:bodyPr/>
          <a:lstStyle/>
          <a:p>
            <a:fld id="{63E0F0F9-E15B-45CC-A925-95D06FB9C975}" type="datetimeFigureOut">
              <a:rPr lang="en-IN" smtClean="0"/>
              <a:t>20-10-2021</a:t>
            </a:fld>
            <a:endParaRPr lang="en-IN"/>
          </a:p>
        </p:txBody>
      </p:sp>
      <p:sp>
        <p:nvSpPr>
          <p:cNvPr id="6" name="Footer Placeholder 5">
            <a:extLst>
              <a:ext uri="{FF2B5EF4-FFF2-40B4-BE49-F238E27FC236}">
                <a16:creationId xmlns:a16="http://schemas.microsoft.com/office/drawing/2014/main" id="{07D33D31-F851-48BB-BEC6-8C816DBF7E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3AD7A2-A7A4-4298-94B7-43CCD565D270}"/>
              </a:ext>
            </a:extLst>
          </p:cNvPr>
          <p:cNvSpPr>
            <a:spLocks noGrp="1"/>
          </p:cNvSpPr>
          <p:nvPr>
            <p:ph type="sldNum" sz="quarter" idx="12"/>
          </p:nvPr>
        </p:nvSpPr>
        <p:spPr/>
        <p:txBody>
          <a:bodyPr/>
          <a:lstStyle/>
          <a:p>
            <a:fld id="{78F6F69C-B562-4643-A095-349B46D6FF7F}" type="slidenum">
              <a:rPr lang="en-IN" smtClean="0"/>
              <a:t>‹#›</a:t>
            </a:fld>
            <a:endParaRPr lang="en-IN"/>
          </a:p>
        </p:txBody>
      </p:sp>
    </p:spTree>
    <p:extLst>
      <p:ext uri="{BB962C8B-B14F-4D97-AF65-F5344CB8AC3E}">
        <p14:creationId xmlns:p14="http://schemas.microsoft.com/office/powerpoint/2010/main" val="20447509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5A27E-F0F0-4417-92D2-15368749FA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5FB751-55FA-4F67-9D5F-AE3C65EA56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0D3426-5CD9-4DDA-91E5-42A1DEBFF59A}"/>
              </a:ext>
            </a:extLst>
          </p:cNvPr>
          <p:cNvSpPr>
            <a:spLocks noGrp="1"/>
          </p:cNvSpPr>
          <p:nvPr>
            <p:ph type="dt" sz="half" idx="10"/>
          </p:nvPr>
        </p:nvSpPr>
        <p:spPr/>
        <p:txBody>
          <a:bodyPr/>
          <a:lstStyle/>
          <a:p>
            <a:fld id="{63E0F0F9-E15B-45CC-A925-95D06FB9C975}" type="datetimeFigureOut">
              <a:rPr lang="en-IN" smtClean="0"/>
              <a:t>20-10-2021</a:t>
            </a:fld>
            <a:endParaRPr lang="en-IN"/>
          </a:p>
        </p:txBody>
      </p:sp>
      <p:sp>
        <p:nvSpPr>
          <p:cNvPr id="5" name="Footer Placeholder 4">
            <a:extLst>
              <a:ext uri="{FF2B5EF4-FFF2-40B4-BE49-F238E27FC236}">
                <a16:creationId xmlns:a16="http://schemas.microsoft.com/office/drawing/2014/main" id="{741D4680-2D74-4155-9CD1-1BDA974D22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E102D4-48FC-4B38-8B9D-0A760719687D}"/>
              </a:ext>
            </a:extLst>
          </p:cNvPr>
          <p:cNvSpPr>
            <a:spLocks noGrp="1"/>
          </p:cNvSpPr>
          <p:nvPr>
            <p:ph type="sldNum" sz="quarter" idx="12"/>
          </p:nvPr>
        </p:nvSpPr>
        <p:spPr/>
        <p:txBody>
          <a:bodyPr/>
          <a:lstStyle/>
          <a:p>
            <a:fld id="{78F6F69C-B562-4643-A095-349B46D6FF7F}" type="slidenum">
              <a:rPr lang="en-IN" smtClean="0"/>
              <a:t>‹#›</a:t>
            </a:fld>
            <a:endParaRPr lang="en-IN"/>
          </a:p>
        </p:txBody>
      </p:sp>
    </p:spTree>
    <p:extLst>
      <p:ext uri="{BB962C8B-B14F-4D97-AF65-F5344CB8AC3E}">
        <p14:creationId xmlns:p14="http://schemas.microsoft.com/office/powerpoint/2010/main" val="55729903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9C7867-6C37-44FC-BB12-0884E2611F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50FAE9-1451-4171-B13A-987FCBE2B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78F2C5-A6F5-435F-B0C5-B1D1EB6F0BBD}"/>
              </a:ext>
            </a:extLst>
          </p:cNvPr>
          <p:cNvSpPr>
            <a:spLocks noGrp="1"/>
          </p:cNvSpPr>
          <p:nvPr>
            <p:ph type="dt" sz="half" idx="10"/>
          </p:nvPr>
        </p:nvSpPr>
        <p:spPr/>
        <p:txBody>
          <a:bodyPr/>
          <a:lstStyle/>
          <a:p>
            <a:fld id="{63E0F0F9-E15B-45CC-A925-95D06FB9C975}" type="datetimeFigureOut">
              <a:rPr lang="en-IN" smtClean="0"/>
              <a:t>20-10-2021</a:t>
            </a:fld>
            <a:endParaRPr lang="en-IN"/>
          </a:p>
        </p:txBody>
      </p:sp>
      <p:sp>
        <p:nvSpPr>
          <p:cNvPr id="5" name="Footer Placeholder 4">
            <a:extLst>
              <a:ext uri="{FF2B5EF4-FFF2-40B4-BE49-F238E27FC236}">
                <a16:creationId xmlns:a16="http://schemas.microsoft.com/office/drawing/2014/main" id="{1F29A81F-C685-431A-BD94-C69B0EC65E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B16F6C-D498-41C9-B3E4-50E524A4B8D1}"/>
              </a:ext>
            </a:extLst>
          </p:cNvPr>
          <p:cNvSpPr>
            <a:spLocks noGrp="1"/>
          </p:cNvSpPr>
          <p:nvPr>
            <p:ph type="sldNum" sz="quarter" idx="12"/>
          </p:nvPr>
        </p:nvSpPr>
        <p:spPr/>
        <p:txBody>
          <a:bodyPr/>
          <a:lstStyle/>
          <a:p>
            <a:fld id="{78F6F69C-B562-4643-A095-349B46D6FF7F}" type="slidenum">
              <a:rPr lang="en-IN" smtClean="0"/>
              <a:t>‹#›</a:t>
            </a:fld>
            <a:endParaRPr lang="en-IN"/>
          </a:p>
        </p:txBody>
      </p:sp>
    </p:spTree>
    <p:extLst>
      <p:ext uri="{BB962C8B-B14F-4D97-AF65-F5344CB8AC3E}">
        <p14:creationId xmlns:p14="http://schemas.microsoft.com/office/powerpoint/2010/main" val="35959737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DFEA-E520-4CB8-B97E-216B21E7DD12}"/>
              </a:ext>
            </a:extLst>
          </p:cNvPr>
          <p:cNvSpPr>
            <a:spLocks noGrp="1"/>
          </p:cNvSpPr>
          <p:nvPr>
            <p:ph type="ctrTitle" hasCustomPrompt="1"/>
          </p:nvPr>
        </p:nvSpPr>
        <p:spPr bwMode="auto">
          <a:xfrm>
            <a:off x="548640" y="2134362"/>
            <a:ext cx="5760720" cy="1661993"/>
          </a:xfrm>
        </p:spPr>
        <p:txBody>
          <a:bodyPr anchor="b">
            <a:noAutofit/>
          </a:bodyPr>
          <a:lstStyle>
            <a:lvl1pPr algn="l">
              <a:defRPr sz="3600">
                <a:solidFill>
                  <a:schemeClr val="accent1"/>
                </a:solidFill>
              </a:defRPr>
            </a:lvl1pPr>
          </a:lstStyle>
          <a:p>
            <a:r>
              <a:rPr lang="en-US" dirty="0"/>
              <a:t>Project name</a:t>
            </a:r>
            <a:br>
              <a:rPr lang="en-US" dirty="0"/>
            </a:br>
            <a:r>
              <a:rPr lang="en-US" dirty="0"/>
              <a:t>Presentation title </a:t>
            </a:r>
            <a:br>
              <a:rPr lang="en-US" dirty="0"/>
            </a:br>
            <a:r>
              <a:rPr lang="en-US" dirty="0"/>
              <a:t>(Times New Roman 36 </a:t>
            </a:r>
            <a:r>
              <a:rPr lang="en-US" dirty="0" err="1"/>
              <a:t>pt</a:t>
            </a:r>
            <a:r>
              <a:rPr lang="en-US" dirty="0"/>
              <a:t>)</a:t>
            </a:r>
          </a:p>
        </p:txBody>
      </p:sp>
      <p:sp>
        <p:nvSpPr>
          <p:cNvPr id="3" name="Subtitle 2">
            <a:extLst>
              <a:ext uri="{FF2B5EF4-FFF2-40B4-BE49-F238E27FC236}">
                <a16:creationId xmlns:a16="http://schemas.microsoft.com/office/drawing/2014/main" id="{159000BD-79BF-4611-9B57-571F7BE12EB4}"/>
              </a:ext>
            </a:extLst>
          </p:cNvPr>
          <p:cNvSpPr>
            <a:spLocks noGrp="1"/>
          </p:cNvSpPr>
          <p:nvPr>
            <p:ph type="subTitle" idx="1" hasCustomPrompt="1"/>
          </p:nvPr>
        </p:nvSpPr>
        <p:spPr bwMode="auto">
          <a:xfrm>
            <a:off x="548640" y="4182618"/>
            <a:ext cx="5760720" cy="276999"/>
          </a:xfrm>
        </p:spPr>
        <p:txBody>
          <a:bodyPr>
            <a:noAutofit/>
          </a:bodyPr>
          <a:lstStyle>
            <a:lvl1pPr marL="0" indent="0" algn="l">
              <a:spcBef>
                <a:spcPts val="0"/>
              </a:spcBef>
              <a:spcAft>
                <a:spcPts val="0"/>
              </a:spcAft>
              <a:buNone/>
              <a:defRPr sz="1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Client Name (Arial 18 </a:t>
            </a:r>
            <a:r>
              <a:rPr lang="en-US" dirty="0" err="1"/>
              <a:t>pt</a:t>
            </a:r>
            <a:r>
              <a:rPr lang="en-US" dirty="0"/>
              <a:t>)</a:t>
            </a:r>
          </a:p>
        </p:txBody>
      </p:sp>
      <p:sp>
        <p:nvSpPr>
          <p:cNvPr id="11" name="Text Placeholder 10">
            <a:extLst>
              <a:ext uri="{FF2B5EF4-FFF2-40B4-BE49-F238E27FC236}">
                <a16:creationId xmlns:a16="http://schemas.microsoft.com/office/drawing/2014/main" id="{D39DAEAE-09D9-43F1-ACE9-0FBAF0973A19}"/>
              </a:ext>
            </a:extLst>
          </p:cNvPr>
          <p:cNvSpPr>
            <a:spLocks noGrp="1"/>
          </p:cNvSpPr>
          <p:nvPr>
            <p:ph type="body" sz="quarter" idx="10" hasCustomPrompt="1"/>
          </p:nvPr>
        </p:nvSpPr>
        <p:spPr bwMode="auto">
          <a:xfrm>
            <a:off x="549275" y="4499842"/>
            <a:ext cx="5760720" cy="215444"/>
          </a:xfrm>
        </p:spPr>
        <p:txBody>
          <a:bodyPr>
            <a:noAutofit/>
          </a:bodyPr>
          <a:lstStyle>
            <a:lvl1pPr>
              <a:spcBef>
                <a:spcPts val="0"/>
              </a:spcBef>
              <a:spcAft>
                <a:spcPts val="0"/>
              </a:spcAft>
              <a:defRPr sz="1400">
                <a:solidFill>
                  <a:schemeClr val="accent1"/>
                </a:solidFill>
              </a:defRPr>
            </a:lvl1pPr>
          </a:lstStyle>
          <a:p>
            <a:pPr lvl="0"/>
            <a:r>
              <a:rPr lang="en-US" dirty="0"/>
              <a:t>Date</a:t>
            </a:r>
          </a:p>
        </p:txBody>
      </p:sp>
      <p:sp>
        <p:nvSpPr>
          <p:cNvPr id="12" name="Text Placeholder 10">
            <a:extLst>
              <a:ext uri="{FF2B5EF4-FFF2-40B4-BE49-F238E27FC236}">
                <a16:creationId xmlns:a16="http://schemas.microsoft.com/office/drawing/2014/main" id="{8A8940B4-E368-4738-955D-BBD8ECE7045E}"/>
              </a:ext>
            </a:extLst>
          </p:cNvPr>
          <p:cNvSpPr>
            <a:spLocks noGrp="1"/>
          </p:cNvSpPr>
          <p:nvPr>
            <p:ph type="body" sz="quarter" idx="11" hasCustomPrompt="1"/>
          </p:nvPr>
        </p:nvSpPr>
        <p:spPr bwMode="auto">
          <a:xfrm>
            <a:off x="549276" y="5111496"/>
            <a:ext cx="5760720" cy="307777"/>
          </a:xfrm>
        </p:spPr>
        <p:txBody>
          <a:bodyPr wrap="square" anchor="b" anchorCtr="0">
            <a:noAutofit/>
          </a:bodyPr>
          <a:lstStyle>
            <a:lvl1pPr>
              <a:spcBef>
                <a:spcPts val="0"/>
              </a:spcBef>
              <a:spcAft>
                <a:spcPts val="0"/>
              </a:spcAft>
              <a:defRPr sz="1000">
                <a:solidFill>
                  <a:schemeClr val="tx2"/>
                </a:solidFill>
              </a:defRPr>
            </a:lvl1pPr>
          </a:lstStyle>
          <a:p>
            <a:pPr lvl="0"/>
            <a:r>
              <a:rPr lang="en-US" dirty="0"/>
              <a:t>Confidential statement</a:t>
            </a:r>
          </a:p>
        </p:txBody>
      </p:sp>
      <p:sp>
        <p:nvSpPr>
          <p:cNvPr id="13" name="Text Placeholder 10">
            <a:extLst>
              <a:ext uri="{FF2B5EF4-FFF2-40B4-BE49-F238E27FC236}">
                <a16:creationId xmlns:a16="http://schemas.microsoft.com/office/drawing/2014/main" id="{1CA3EB8B-ACB8-4D00-A63C-DD1B6F0BC12B}"/>
              </a:ext>
            </a:extLst>
          </p:cNvPr>
          <p:cNvSpPr>
            <a:spLocks noGrp="1"/>
          </p:cNvSpPr>
          <p:nvPr>
            <p:ph type="body" sz="quarter" idx="12" hasCustomPrompt="1"/>
          </p:nvPr>
        </p:nvSpPr>
        <p:spPr bwMode="auto">
          <a:xfrm>
            <a:off x="549276" y="5495544"/>
            <a:ext cx="5760720" cy="153888"/>
          </a:xfrm>
        </p:spPr>
        <p:txBody>
          <a:bodyPr wrap="square" anchor="t">
            <a:spAutoFit/>
          </a:bodyPr>
          <a:lstStyle>
            <a:lvl1pPr>
              <a:spcBef>
                <a:spcPts val="0"/>
              </a:spcBef>
              <a:spcAft>
                <a:spcPts val="0"/>
              </a:spcAft>
              <a:defRPr sz="1000">
                <a:solidFill>
                  <a:schemeClr val="tx2"/>
                </a:solidFill>
              </a:defRPr>
            </a:lvl1pPr>
          </a:lstStyle>
          <a:p>
            <a:pPr lvl="0"/>
            <a:r>
              <a:rPr lang="en-US" dirty="0"/>
              <a:t>Office and contact number</a:t>
            </a:r>
          </a:p>
        </p:txBody>
      </p:sp>
      <p:pic>
        <p:nvPicPr>
          <p:cNvPr id="14" name="Picture 13">
            <a:extLst>
              <a:ext uri="{FF2B5EF4-FFF2-40B4-BE49-F238E27FC236}">
                <a16:creationId xmlns:a16="http://schemas.microsoft.com/office/drawing/2014/main" id="{8588648C-0BC5-4A9C-B871-4FAC4ED4DD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cxnSp>
        <p:nvCxnSpPr>
          <p:cNvPr id="25" name="Straight Connector 24">
            <a:extLst>
              <a:ext uri="{FF2B5EF4-FFF2-40B4-BE49-F238E27FC236}">
                <a16:creationId xmlns:a16="http://schemas.microsoft.com/office/drawing/2014/main" id="{2DD777C9-2AB8-42BC-8310-990E53560028}"/>
              </a:ext>
            </a:extLst>
          </p:cNvPr>
          <p:cNvCxnSpPr>
            <a:cxnSpLocks/>
          </p:cNvCxnSpPr>
          <p:nvPr userDrawn="1"/>
        </p:nvCxnSpPr>
        <p:spPr bwMode="gray">
          <a:xfrm>
            <a:off x="2448864" y="1028700"/>
            <a:ext cx="0" cy="228600"/>
          </a:xfrm>
          <a:prstGeom prst="line">
            <a:avLst/>
          </a:prstGeom>
          <a:ln w="12700" cap="flat">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19" name="Picture 18" descr="A picture containing room, fence&#10;&#10;Description automatically generated">
            <a:extLst>
              <a:ext uri="{FF2B5EF4-FFF2-40B4-BE49-F238E27FC236}">
                <a16:creationId xmlns:a16="http://schemas.microsoft.com/office/drawing/2014/main" id="{520DC316-1EB8-4007-8275-38591C87C3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548640" y="548640"/>
            <a:ext cx="1505304" cy="1188720"/>
          </a:xfrm>
          <a:prstGeom prst="rect">
            <a:avLst/>
          </a:prstGeom>
        </p:spPr>
      </p:pic>
      <p:sp>
        <p:nvSpPr>
          <p:cNvPr id="15" name="titlemaster_clientlogo" hidden="1">
            <a:extLst>
              <a:ext uri="{FF2B5EF4-FFF2-40B4-BE49-F238E27FC236}">
                <a16:creationId xmlns:a16="http://schemas.microsoft.com/office/drawing/2014/main" id="{73647228-12FF-4FEA-9212-FF9D142B463D}"/>
              </a:ext>
            </a:extLst>
          </p:cNvPr>
          <p:cNvSpPr txBox="1">
            <a:spLocks noChangeArrowheads="1"/>
          </p:cNvSpPr>
          <p:nvPr userDrawn="1"/>
        </p:nvSpPr>
        <p:spPr bwMode="auto">
          <a:xfrm>
            <a:off x="2844000" y="685800"/>
            <a:ext cx="1828800" cy="914400"/>
          </a:xfrm>
          <a:prstGeom prst="rect">
            <a:avLst/>
          </a:prstGeom>
          <a:noFill/>
          <a:ln w="9525">
            <a:noFill/>
            <a:miter lim="800000"/>
            <a:headEnd/>
            <a:tailEnd/>
          </a:ln>
          <a:effectLst/>
        </p:spPr>
        <p:txBody>
          <a:bodyPr/>
          <a:lstStyle/>
          <a:p>
            <a:pPr algn="l">
              <a:spcBef>
                <a:spcPct val="50000"/>
              </a:spcBef>
            </a:pPr>
            <a:endParaRPr lang="en-US" sz="1800"/>
          </a:p>
        </p:txBody>
      </p:sp>
      <p:pic>
        <p:nvPicPr>
          <p:cNvPr id="16" name="Picture 15">
            <a:extLst>
              <a:ext uri="{FF2B5EF4-FFF2-40B4-BE49-F238E27FC236}">
                <a16:creationId xmlns:a16="http://schemas.microsoft.com/office/drawing/2014/main" id="{E8975461-CFCC-4B5A-92B2-274DFB1AF425}"/>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sp>
        <p:nvSpPr>
          <p:cNvPr id="17" name="titlemaster_draft" hidden="1">
            <a:extLst>
              <a:ext uri="{FF2B5EF4-FFF2-40B4-BE49-F238E27FC236}">
                <a16:creationId xmlns:a16="http://schemas.microsoft.com/office/drawing/2014/main" id="{3645DDA6-F9EA-4E88-8CFE-B64E169C40DB}"/>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endParaRPr lang="en-US" sz="1100" b="1" dirty="0">
              <a:solidFill>
                <a:schemeClr val="tx2"/>
              </a:solidFill>
            </a:endParaRPr>
          </a:p>
        </p:txBody>
      </p:sp>
    </p:spTree>
    <p:extLst>
      <p:ext uri="{BB962C8B-B14F-4D97-AF65-F5344CB8AC3E}">
        <p14:creationId xmlns:p14="http://schemas.microsoft.com/office/powerpoint/2010/main" val="390170024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860C-1611-415D-B493-9E72EFC20C69}"/>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6AA77F65-8A9A-4083-8B11-117385C26FBF}"/>
              </a:ext>
            </a:extLst>
          </p:cNvPr>
          <p:cNvSpPr>
            <a:spLocks noGrp="1"/>
          </p:cNvSpPr>
          <p:nvPr>
            <p:ph idx="1" hasCustomPrompt="1"/>
          </p:nvPr>
        </p:nvSpPr>
        <p:spPr bwMode="auto">
          <a:xfrm>
            <a:off x="548640" y="1856232"/>
            <a:ext cx="11091672" cy="4453128"/>
          </a:xfrm>
        </p:spPr>
        <p:txBody>
          <a:bodyPr/>
          <a:lstStyle>
            <a:lvl1pPr rtl="0">
              <a:defRPr>
                <a:solidFill>
                  <a:schemeClr val="accent1"/>
                </a:solidFill>
                <a:latin typeface="+mn-lt"/>
              </a:defRPr>
            </a:lvl1pPr>
            <a:lvl2pPr>
              <a:buClrTx/>
              <a:defRPr>
                <a:solidFill>
                  <a:schemeClr val="accent1"/>
                </a:solidFill>
                <a:latin typeface="+mn-lt"/>
              </a:defRPr>
            </a:lvl2pPr>
            <a:lvl3pPr>
              <a:buClrTx/>
              <a:defRPr>
                <a:solidFill>
                  <a:schemeClr val="accent1"/>
                </a:solidFill>
                <a:latin typeface="+mn-lt"/>
              </a:defRPr>
            </a:lvl3pPr>
          </a:lstStyle>
          <a:p>
            <a:pPr rtl="0"/>
            <a:r>
              <a:rPr lang="en-US" b="0" i="0" u="none" strike="noStrike" kern="1200" baseline="0" dirty="0">
                <a:solidFill>
                  <a:srgbClr val="1A1628"/>
                </a:solidFill>
                <a:latin typeface="Arial" panose="020B0604020202020204" pitchFamily="34" charset="0"/>
              </a:rPr>
              <a:t>Click to add text (Arial 18 </a:t>
            </a:r>
            <a:r>
              <a:rPr lang="en-US" b="0" i="0" u="none" strike="noStrike" kern="1200" baseline="0" dirty="0" err="1">
                <a:solidFill>
                  <a:srgbClr val="1A1628"/>
                </a:solidFill>
                <a:latin typeface="Arial" panose="020B0604020202020204" pitchFamily="34" charset="0"/>
              </a:rPr>
              <a:t>pt</a:t>
            </a:r>
            <a:r>
              <a:rPr lang="en-US" b="0" i="0" u="none" strike="noStrike" kern="1200" baseline="0" dirty="0">
                <a:solidFill>
                  <a:srgbClr val="1A1628"/>
                </a:solidFill>
                <a:latin typeface="Arial" panose="020B0604020202020204" pitchFamily="34" charset="0"/>
              </a:rPr>
              <a:t>)</a:t>
            </a:r>
          </a:p>
          <a:p>
            <a:pPr lvl="1"/>
            <a:r>
              <a:rPr lang="en-US" dirty="0"/>
              <a:t>Second level</a:t>
            </a:r>
          </a:p>
          <a:p>
            <a:pPr lvl="2"/>
            <a:r>
              <a:rPr lang="en-US" dirty="0"/>
              <a:t>Third level</a:t>
            </a:r>
          </a:p>
        </p:txBody>
      </p:sp>
    </p:spTree>
    <p:extLst>
      <p:ext uri="{BB962C8B-B14F-4D97-AF65-F5344CB8AC3E}">
        <p14:creationId xmlns:p14="http://schemas.microsoft.com/office/powerpoint/2010/main" val="1591310548"/>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68CE-375C-4842-BF55-8BE857CA08F1}"/>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a:t>
            </a:r>
            <a:r>
              <a:rPr lang="en-US" dirty="0" err="1"/>
              <a:t>pt</a:t>
            </a:r>
            <a:r>
              <a:rPr lang="en-US" dirty="0"/>
              <a:t>)</a:t>
            </a:r>
          </a:p>
        </p:txBody>
      </p:sp>
    </p:spTree>
    <p:extLst>
      <p:ext uri="{BB962C8B-B14F-4D97-AF65-F5344CB8AC3E}">
        <p14:creationId xmlns:p14="http://schemas.microsoft.com/office/powerpoint/2010/main" val="3839411248"/>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Divider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F51D-F35F-4EEA-A86B-2847AB1E7737}"/>
              </a:ext>
            </a:extLst>
          </p:cNvPr>
          <p:cNvSpPr>
            <a:spLocks noGrp="1"/>
          </p:cNvSpPr>
          <p:nvPr>
            <p:ph type="title" hasCustomPrompt="1"/>
          </p:nvPr>
        </p:nvSpPr>
        <p:spPr bwMode="auto">
          <a:xfrm>
            <a:off x="548640" y="4133088"/>
            <a:ext cx="6858000" cy="2176272"/>
          </a:xfrm>
          <a:noFill/>
        </p:spPr>
        <p:txBody>
          <a:bodyPr anchor="t">
            <a:noAutofit/>
          </a:bodyPr>
          <a:lstStyle>
            <a:lvl1pPr>
              <a:defRPr sz="3600">
                <a:solidFill>
                  <a:schemeClr val="bg1"/>
                </a:solidFill>
              </a:defRPr>
            </a:lvl1pPr>
          </a:lstStyle>
          <a:p>
            <a:r>
              <a:rPr lang="en-US" dirty="0"/>
              <a:t>Click to add section title </a:t>
            </a:r>
            <a:br>
              <a:rPr lang="en-US" dirty="0"/>
            </a:br>
            <a:r>
              <a:rPr lang="en-US" dirty="0"/>
              <a:t>(Times New Roman 36 </a:t>
            </a:r>
            <a:r>
              <a:rPr lang="en-US" dirty="0" err="1"/>
              <a:t>pt</a:t>
            </a:r>
            <a:r>
              <a:rPr lang="en-US" dirty="0"/>
              <a:t>)</a:t>
            </a:r>
          </a:p>
        </p:txBody>
      </p:sp>
      <p:sp>
        <p:nvSpPr>
          <p:cNvPr id="3" name="Text Placeholder 2">
            <a:extLst>
              <a:ext uri="{FF2B5EF4-FFF2-40B4-BE49-F238E27FC236}">
                <a16:creationId xmlns:a16="http://schemas.microsoft.com/office/drawing/2014/main" id="{CA67FF0C-3EA2-42C3-A9F8-0C006EFCB146}"/>
              </a:ext>
            </a:extLst>
          </p:cNvPr>
          <p:cNvSpPr>
            <a:spLocks noGrp="1"/>
          </p:cNvSpPr>
          <p:nvPr>
            <p:ph type="body" idx="1" hasCustomPrompt="1"/>
          </p:nvPr>
        </p:nvSpPr>
        <p:spPr bwMode="auto">
          <a:xfrm>
            <a:off x="548640" y="3624638"/>
            <a:ext cx="6858000" cy="341632"/>
          </a:xfrm>
          <a:noFill/>
        </p:spPr>
        <p:txBody>
          <a:bodyPr wrap="square" bIns="64008" anchor="b">
            <a:spAutoFit/>
          </a:bodyPr>
          <a:lstStyle>
            <a:lvl1pPr marL="0" indent="0">
              <a:spcBef>
                <a:spcPts val="0"/>
              </a:spcBef>
              <a:buNone/>
              <a:defRPr sz="1800" cap="all" spc="300" baseline="0">
                <a:solidFill>
                  <a:schemeClr val="accent2"/>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SECTION NUMBER (ARIAL 18 PT)</a:t>
            </a:r>
          </a:p>
        </p:txBody>
      </p:sp>
      <p:cxnSp>
        <p:nvCxnSpPr>
          <p:cNvPr id="8" name="Straight Connector 7">
            <a:extLst>
              <a:ext uri="{FF2B5EF4-FFF2-40B4-BE49-F238E27FC236}">
                <a16:creationId xmlns:a16="http://schemas.microsoft.com/office/drawing/2014/main" id="{E2C3DB42-8D31-435E-B234-25F1065FA093}"/>
              </a:ext>
            </a:extLst>
          </p:cNvPr>
          <p:cNvCxnSpPr>
            <a:cxnSpLocks/>
          </p:cNvCxnSpPr>
          <p:nvPr userDrawn="1"/>
        </p:nvCxnSpPr>
        <p:spPr bwMode="auto">
          <a:xfrm>
            <a:off x="548640" y="3966270"/>
            <a:ext cx="6858000" cy="0"/>
          </a:xfrm>
          <a:prstGeom prst="line">
            <a:avLst/>
          </a:prstGeom>
          <a:ln w="12700" cap="flat">
            <a:solidFill>
              <a:schemeClr val="bg1"/>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746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5266944"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5266944"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6373368" y="1856232"/>
            <a:ext cx="5266944"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6373368" y="2679192"/>
            <a:ext cx="5266944"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Tree>
    <p:extLst>
      <p:ext uri="{BB962C8B-B14F-4D97-AF65-F5344CB8AC3E}">
        <p14:creationId xmlns:p14="http://schemas.microsoft.com/office/powerpoint/2010/main" val="3728207928"/>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Divider Light">
    <p:bg>
      <p:bgPr>
        <a:solidFill>
          <a:srgbClr val="F4F3F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F51D-F35F-4EEA-A86B-2847AB1E7737}"/>
              </a:ext>
            </a:extLst>
          </p:cNvPr>
          <p:cNvSpPr>
            <a:spLocks noGrp="1"/>
          </p:cNvSpPr>
          <p:nvPr>
            <p:ph type="title" hasCustomPrompt="1"/>
          </p:nvPr>
        </p:nvSpPr>
        <p:spPr bwMode="auto">
          <a:xfrm>
            <a:off x="548640" y="4133088"/>
            <a:ext cx="6858000" cy="2176272"/>
          </a:xfrm>
          <a:noFill/>
        </p:spPr>
        <p:txBody>
          <a:bodyPr anchor="t">
            <a:noAutofit/>
          </a:bodyPr>
          <a:lstStyle>
            <a:lvl1pPr>
              <a:defRPr sz="3600">
                <a:solidFill>
                  <a:schemeClr val="accent1"/>
                </a:solidFill>
              </a:defRPr>
            </a:lvl1pPr>
          </a:lstStyle>
          <a:p>
            <a:r>
              <a:rPr lang="en-US" dirty="0"/>
              <a:t>Click to add section title </a:t>
            </a:r>
            <a:br>
              <a:rPr lang="en-US" dirty="0"/>
            </a:br>
            <a:r>
              <a:rPr lang="en-US" dirty="0"/>
              <a:t>(Times New Roman 36 </a:t>
            </a:r>
            <a:r>
              <a:rPr lang="en-US" dirty="0" err="1"/>
              <a:t>pt</a:t>
            </a:r>
            <a:r>
              <a:rPr lang="en-US" dirty="0"/>
              <a:t>)</a:t>
            </a:r>
          </a:p>
        </p:txBody>
      </p:sp>
      <p:sp>
        <p:nvSpPr>
          <p:cNvPr id="3" name="Text Placeholder 2">
            <a:extLst>
              <a:ext uri="{FF2B5EF4-FFF2-40B4-BE49-F238E27FC236}">
                <a16:creationId xmlns:a16="http://schemas.microsoft.com/office/drawing/2014/main" id="{CA67FF0C-3EA2-42C3-A9F8-0C006EFCB146}"/>
              </a:ext>
            </a:extLst>
          </p:cNvPr>
          <p:cNvSpPr>
            <a:spLocks noGrp="1"/>
          </p:cNvSpPr>
          <p:nvPr>
            <p:ph type="body" idx="1" hasCustomPrompt="1"/>
          </p:nvPr>
        </p:nvSpPr>
        <p:spPr bwMode="auto">
          <a:xfrm>
            <a:off x="548640" y="3624638"/>
            <a:ext cx="6858000" cy="341632"/>
          </a:xfrm>
          <a:noFill/>
        </p:spPr>
        <p:txBody>
          <a:bodyPr wrap="square" bIns="64008" anchor="b">
            <a:spAutoFit/>
          </a:bodyPr>
          <a:lstStyle>
            <a:lvl1pPr marL="0" indent="0">
              <a:spcBef>
                <a:spcPts val="0"/>
              </a:spcBef>
              <a:buNone/>
              <a:defRPr sz="1800" cap="all" spc="300" baseline="0">
                <a:solidFill>
                  <a:schemeClr val="accent2"/>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SECTION NUMBER (ARIAL 18 PT)</a:t>
            </a:r>
          </a:p>
        </p:txBody>
      </p:sp>
      <p:cxnSp>
        <p:nvCxnSpPr>
          <p:cNvPr id="8" name="Straight Connector 7">
            <a:extLst>
              <a:ext uri="{FF2B5EF4-FFF2-40B4-BE49-F238E27FC236}">
                <a16:creationId xmlns:a16="http://schemas.microsoft.com/office/drawing/2014/main" id="{E2C3DB42-8D31-435E-B234-25F1065FA093}"/>
              </a:ext>
            </a:extLst>
          </p:cNvPr>
          <p:cNvCxnSpPr>
            <a:cxnSpLocks/>
          </p:cNvCxnSpPr>
          <p:nvPr userDrawn="1"/>
        </p:nvCxnSpPr>
        <p:spPr bwMode="auto">
          <a:xfrm>
            <a:off x="548640" y="3966270"/>
            <a:ext cx="6858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1064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5266944"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5266944"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6373368" y="1856232"/>
            <a:ext cx="5266944"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6373368" y="2679192"/>
            <a:ext cx="5266944"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Tree>
    <p:extLst>
      <p:ext uri="{BB962C8B-B14F-4D97-AF65-F5344CB8AC3E}">
        <p14:creationId xmlns:p14="http://schemas.microsoft.com/office/powerpoint/2010/main" val="3240445723"/>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4430268"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4430268"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8311896"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8311896"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Tree>
    <p:extLst>
      <p:ext uri="{BB962C8B-B14F-4D97-AF65-F5344CB8AC3E}">
        <p14:creationId xmlns:p14="http://schemas.microsoft.com/office/powerpoint/2010/main" val="1751136099"/>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3438144"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3438144"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6327648"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6327648"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16" name="Text Placeholder 15">
            <a:extLst>
              <a:ext uri="{FF2B5EF4-FFF2-40B4-BE49-F238E27FC236}">
                <a16:creationId xmlns:a16="http://schemas.microsoft.com/office/drawing/2014/main" id="{94CFE104-7E77-411D-9AA7-EDA183E88F21}"/>
              </a:ext>
            </a:extLst>
          </p:cNvPr>
          <p:cNvSpPr>
            <a:spLocks noGrp="1"/>
          </p:cNvSpPr>
          <p:nvPr>
            <p:ph type="body" sz="quarter" idx="16" hasCustomPrompt="1"/>
          </p:nvPr>
        </p:nvSpPr>
        <p:spPr bwMode="auto">
          <a:xfrm>
            <a:off x="9217152"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8" name="Content Placeholder 17">
            <a:extLst>
              <a:ext uri="{FF2B5EF4-FFF2-40B4-BE49-F238E27FC236}">
                <a16:creationId xmlns:a16="http://schemas.microsoft.com/office/drawing/2014/main" id="{CF874E32-0FA2-4356-949A-FF2CAEA5F016}"/>
              </a:ext>
            </a:extLst>
          </p:cNvPr>
          <p:cNvSpPr>
            <a:spLocks noGrp="1"/>
          </p:cNvSpPr>
          <p:nvPr>
            <p:ph sz="quarter" idx="17" hasCustomPrompt="1"/>
          </p:nvPr>
        </p:nvSpPr>
        <p:spPr bwMode="auto">
          <a:xfrm>
            <a:off x="9217152"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Tree>
    <p:extLst>
      <p:ext uri="{BB962C8B-B14F-4D97-AF65-F5344CB8AC3E}">
        <p14:creationId xmlns:p14="http://schemas.microsoft.com/office/powerpoint/2010/main" val="2560021262"/>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2859786"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2859786"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5170932"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5170932"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16" name="Text Placeholder 15">
            <a:extLst>
              <a:ext uri="{FF2B5EF4-FFF2-40B4-BE49-F238E27FC236}">
                <a16:creationId xmlns:a16="http://schemas.microsoft.com/office/drawing/2014/main" id="{94CFE104-7E77-411D-9AA7-EDA183E88F21}"/>
              </a:ext>
            </a:extLst>
          </p:cNvPr>
          <p:cNvSpPr>
            <a:spLocks noGrp="1"/>
          </p:cNvSpPr>
          <p:nvPr>
            <p:ph type="body" sz="quarter" idx="16" hasCustomPrompt="1"/>
          </p:nvPr>
        </p:nvSpPr>
        <p:spPr bwMode="auto">
          <a:xfrm>
            <a:off x="7482078"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8" name="Content Placeholder 17">
            <a:extLst>
              <a:ext uri="{FF2B5EF4-FFF2-40B4-BE49-F238E27FC236}">
                <a16:creationId xmlns:a16="http://schemas.microsoft.com/office/drawing/2014/main" id="{CF874E32-0FA2-4356-949A-FF2CAEA5F016}"/>
              </a:ext>
            </a:extLst>
          </p:cNvPr>
          <p:cNvSpPr>
            <a:spLocks noGrp="1"/>
          </p:cNvSpPr>
          <p:nvPr>
            <p:ph sz="quarter" idx="17" hasCustomPrompt="1"/>
          </p:nvPr>
        </p:nvSpPr>
        <p:spPr bwMode="auto">
          <a:xfrm>
            <a:off x="7482078"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20" name="Text Placeholder 19">
            <a:extLst>
              <a:ext uri="{FF2B5EF4-FFF2-40B4-BE49-F238E27FC236}">
                <a16:creationId xmlns:a16="http://schemas.microsoft.com/office/drawing/2014/main" id="{B4AC7757-EC14-40BD-B915-E1A7EFBB0F69}"/>
              </a:ext>
            </a:extLst>
          </p:cNvPr>
          <p:cNvSpPr>
            <a:spLocks noGrp="1"/>
          </p:cNvSpPr>
          <p:nvPr>
            <p:ph type="body" sz="quarter" idx="18" hasCustomPrompt="1"/>
          </p:nvPr>
        </p:nvSpPr>
        <p:spPr bwMode="auto">
          <a:xfrm>
            <a:off x="9793224"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22" name="Content Placeholder 21">
            <a:extLst>
              <a:ext uri="{FF2B5EF4-FFF2-40B4-BE49-F238E27FC236}">
                <a16:creationId xmlns:a16="http://schemas.microsoft.com/office/drawing/2014/main" id="{3F9ADBB4-EAD8-46E3-9FD8-DB157F901E42}"/>
              </a:ext>
            </a:extLst>
          </p:cNvPr>
          <p:cNvSpPr>
            <a:spLocks noGrp="1"/>
          </p:cNvSpPr>
          <p:nvPr>
            <p:ph sz="quarter" idx="19" hasCustomPrompt="1"/>
          </p:nvPr>
        </p:nvSpPr>
        <p:spPr bwMode="auto">
          <a:xfrm>
            <a:off x="9793224"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Tree>
    <p:extLst>
      <p:ext uri="{BB962C8B-B14F-4D97-AF65-F5344CB8AC3E}">
        <p14:creationId xmlns:p14="http://schemas.microsoft.com/office/powerpoint/2010/main" val="3399532750"/>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One Third LHS Dark">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AC89FE-52C7-4AD1-AA79-B8F5D23C151A}"/>
              </a:ext>
            </a:extLst>
          </p:cNvPr>
          <p:cNvSpPr/>
          <p:nvPr userDrawn="1"/>
        </p:nvSpPr>
        <p:spPr bwMode="white">
          <a:xfrm>
            <a:off x="0" y="0"/>
            <a:ext cx="4059936"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6BE9FF73-8ABA-455B-B206-BF71E94E388A}"/>
              </a:ext>
            </a:extLst>
          </p:cNvPr>
          <p:cNvSpPr>
            <a:spLocks noGrp="1"/>
          </p:cNvSpPr>
          <p:nvPr>
            <p:ph type="title" hasCustomPrompt="1"/>
          </p:nvPr>
        </p:nvSpPr>
        <p:spPr bwMode="auto">
          <a:xfrm>
            <a:off x="548640" y="429766"/>
            <a:ext cx="2962021" cy="5971032"/>
          </a:xfrm>
        </p:spPr>
        <p:txBody>
          <a:bodyPr anchor="ctr">
            <a:noAutofit/>
          </a:bodyPr>
          <a:lstStyle>
            <a:lvl1pPr>
              <a:defRPr sz="3200">
                <a:solidFill>
                  <a:schemeClr val="bg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549F9862-8A37-4ECE-867E-B3B15568E599}"/>
              </a:ext>
            </a:extLst>
          </p:cNvPr>
          <p:cNvSpPr>
            <a:spLocks noGrp="1"/>
          </p:cNvSpPr>
          <p:nvPr>
            <p:ph idx="1" hasCustomPrompt="1"/>
          </p:nvPr>
        </p:nvSpPr>
        <p:spPr bwMode="auto">
          <a:xfrm>
            <a:off x="4608575" y="548640"/>
            <a:ext cx="7034149" cy="5760720"/>
          </a:xfrm>
        </p:spPr>
        <p:txBody>
          <a:bodyPr anchor="ctr"/>
          <a:lstStyle>
            <a:lvl1pPr>
              <a:defRPr sz="1800">
                <a:solidFill>
                  <a:schemeClr val="accent1"/>
                </a:solidFill>
              </a:defRPr>
            </a:lvl1pPr>
            <a:lvl2pPr>
              <a:buClrTx/>
              <a:defRPr sz="1800">
                <a:solidFill>
                  <a:schemeClr val="accent1"/>
                </a:solidFill>
              </a:defRPr>
            </a:lvl2pPr>
            <a:lvl3pPr>
              <a:defRPr sz="1800">
                <a:solidFill>
                  <a:schemeClr val="accent1"/>
                </a:solidFill>
              </a:defRPr>
            </a:lvl3pPr>
            <a:lvl4pPr>
              <a:defRPr sz="1800"/>
            </a:lvl4pPr>
            <a:lvl5pPr>
              <a:defRPr sz="1800"/>
            </a:lvl5pPr>
            <a:lvl6pPr>
              <a:defRPr sz="2000"/>
            </a:lvl6pPr>
            <a:lvl7pPr>
              <a:defRPr sz="2000"/>
            </a:lvl7pPr>
            <a:lvl8pPr>
              <a:defRPr sz="2000"/>
            </a:lvl8pPr>
            <a:lvl9pPr>
              <a:defRPr sz="2000"/>
            </a:lvl9pPr>
          </a:lstStyle>
          <a:p>
            <a:pPr lvl="0"/>
            <a:r>
              <a:rPr lang="en-US" dirty="0"/>
              <a:t>Click to add text (Arial 18 pt)</a:t>
            </a:r>
          </a:p>
          <a:p>
            <a:pPr lvl="1"/>
            <a:r>
              <a:rPr lang="en-US" dirty="0"/>
              <a:t>Second level</a:t>
            </a:r>
          </a:p>
          <a:p>
            <a:pPr lvl="2"/>
            <a:r>
              <a:rPr lang="en-US" dirty="0"/>
              <a:t>Third level</a:t>
            </a:r>
          </a:p>
        </p:txBody>
      </p:sp>
      <p:sp>
        <p:nvSpPr>
          <p:cNvPr id="7" name="slidemaster_filename1">
            <a:extLst>
              <a:ext uri="{FF2B5EF4-FFF2-40B4-BE49-F238E27FC236}">
                <a16:creationId xmlns:a16="http://schemas.microsoft.com/office/drawing/2014/main" id="{06D4893B-A038-4B9E-9E85-18240FDD059A}"/>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5" name="Straight Connector 4">
            <a:extLst>
              <a:ext uri="{FF2B5EF4-FFF2-40B4-BE49-F238E27FC236}">
                <a16:creationId xmlns:a16="http://schemas.microsoft.com/office/drawing/2014/main" id="{FC5BE2E5-D465-48D9-812D-B3E2431999E2}"/>
              </a:ext>
            </a:extLst>
          </p:cNvPr>
          <p:cNvCxnSpPr/>
          <p:nvPr userDrawn="1"/>
        </p:nvCxnSpPr>
        <p:spPr bwMode="black">
          <a:xfrm>
            <a:off x="4059936"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8791408"/>
      </p:ext>
    </p:extLst>
  </p:cSld>
  <p:clrMapOvr>
    <a:masterClrMapping/>
  </p:clrMapOvr>
  <p:extLst>
    <p:ext uri="{DCECCB84-F9BA-43D5-87BE-67443E8EF086}">
      <p15:sldGuideLst xmlns:p15="http://schemas.microsoft.com/office/powerpoint/2012/main">
        <p15:guide id="1" pos="2212">
          <p15:clr>
            <a:srgbClr val="FBAE40"/>
          </p15:clr>
        </p15:guide>
        <p15:guide id="2" pos="2902">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One Third LHS L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AC89FE-52C7-4AD1-AA79-B8F5D23C151A}"/>
              </a:ext>
            </a:extLst>
          </p:cNvPr>
          <p:cNvSpPr/>
          <p:nvPr userDrawn="1"/>
        </p:nvSpPr>
        <p:spPr bwMode="white">
          <a:xfrm>
            <a:off x="0" y="0"/>
            <a:ext cx="4059936"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6BE9FF73-8ABA-455B-B206-BF71E94E388A}"/>
              </a:ext>
            </a:extLst>
          </p:cNvPr>
          <p:cNvSpPr>
            <a:spLocks noGrp="1"/>
          </p:cNvSpPr>
          <p:nvPr>
            <p:ph type="title" hasCustomPrompt="1"/>
          </p:nvPr>
        </p:nvSpPr>
        <p:spPr bwMode="auto">
          <a:xfrm>
            <a:off x="548640" y="429768"/>
            <a:ext cx="2962021" cy="5971032"/>
          </a:xfrm>
        </p:spPr>
        <p:txBody>
          <a:bodyPr anchor="ctr">
            <a:noAutofit/>
          </a:bodyPr>
          <a:lstStyle>
            <a:lvl1pPr>
              <a:defRPr sz="3200">
                <a:solidFill>
                  <a:schemeClr val="accent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549F9862-8A37-4ECE-867E-B3B15568E599}"/>
              </a:ext>
            </a:extLst>
          </p:cNvPr>
          <p:cNvSpPr>
            <a:spLocks noGrp="1"/>
          </p:cNvSpPr>
          <p:nvPr>
            <p:ph idx="1" hasCustomPrompt="1"/>
          </p:nvPr>
        </p:nvSpPr>
        <p:spPr bwMode="auto">
          <a:xfrm>
            <a:off x="4608575" y="548640"/>
            <a:ext cx="7034149" cy="5760720"/>
          </a:xfrm>
        </p:spPr>
        <p:txBody>
          <a:bodyPr anchor="ctr"/>
          <a:lstStyle>
            <a:lvl1pPr>
              <a:defRPr sz="1800">
                <a:solidFill>
                  <a:schemeClr val="accent1"/>
                </a:solidFill>
              </a:defRPr>
            </a:lvl1pPr>
            <a:lvl2pPr>
              <a:defRPr sz="1800">
                <a:solidFill>
                  <a:schemeClr val="accent1"/>
                </a:solidFill>
              </a:defRPr>
            </a:lvl2pPr>
            <a:lvl3pPr>
              <a:defRPr sz="1800">
                <a:solidFill>
                  <a:schemeClr val="accent1"/>
                </a:solidFill>
              </a:defRPr>
            </a:lvl3pPr>
            <a:lvl4pPr>
              <a:defRPr sz="1800"/>
            </a:lvl4pPr>
            <a:lvl5pPr>
              <a:defRPr sz="1800"/>
            </a:lvl5pPr>
            <a:lvl6pPr>
              <a:defRPr sz="2000"/>
            </a:lvl6pPr>
            <a:lvl7pPr>
              <a:defRPr sz="2000"/>
            </a:lvl7pPr>
            <a:lvl8pPr>
              <a:defRPr sz="2000"/>
            </a:lvl8pPr>
            <a:lvl9pPr>
              <a:defRPr sz="2000"/>
            </a:lvl9pPr>
          </a:lstStyle>
          <a:p>
            <a:pPr lvl="0"/>
            <a:r>
              <a:rPr lang="en-US" dirty="0"/>
              <a:t>Click to add text (Arial 18 pt)</a:t>
            </a:r>
          </a:p>
          <a:p>
            <a:pPr lvl="1"/>
            <a:r>
              <a:rPr lang="en-US" dirty="0"/>
              <a:t>Second level</a:t>
            </a:r>
          </a:p>
          <a:p>
            <a:pPr lvl="2"/>
            <a:r>
              <a:rPr lang="en-US" dirty="0"/>
              <a:t>Third level</a:t>
            </a:r>
          </a:p>
        </p:txBody>
      </p:sp>
      <p:sp>
        <p:nvSpPr>
          <p:cNvPr id="9" name="slidemaster_filename2">
            <a:extLst>
              <a:ext uri="{FF2B5EF4-FFF2-40B4-BE49-F238E27FC236}">
                <a16:creationId xmlns:a16="http://schemas.microsoft.com/office/drawing/2014/main" id="{5ECBAB0E-06DC-40D5-A402-652460194265}"/>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7" name="Straight Connector 6">
            <a:extLst>
              <a:ext uri="{FF2B5EF4-FFF2-40B4-BE49-F238E27FC236}">
                <a16:creationId xmlns:a16="http://schemas.microsoft.com/office/drawing/2014/main" id="{9557EC31-2BFF-4DCF-B51C-17764D8EE8EE}"/>
              </a:ext>
            </a:extLst>
          </p:cNvPr>
          <p:cNvCxnSpPr/>
          <p:nvPr userDrawn="1"/>
        </p:nvCxnSpPr>
        <p:spPr bwMode="black">
          <a:xfrm>
            <a:off x="4059936"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303140"/>
      </p:ext>
    </p:extLst>
  </p:cSld>
  <p:clrMapOvr>
    <a:masterClrMapping/>
  </p:clrMapOvr>
  <p:extLst>
    <p:ext uri="{DCECCB84-F9BA-43D5-87BE-67443E8EF086}">
      <p15:sldGuideLst xmlns:p15="http://schemas.microsoft.com/office/powerpoint/2012/main">
        <p15:guide id="1" pos="2212">
          <p15:clr>
            <a:srgbClr val="FBAE40"/>
          </p15:clr>
        </p15:guide>
        <p15:guide id="2" pos="2902">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One Third RHS Dark">
    <p:bg>
      <p:bgRef idx="1001">
        <a:schemeClr val="bg1"/>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E86EA2-03CB-4305-BC47-BED1CA837500}"/>
              </a:ext>
            </a:extLst>
          </p:cNvPr>
          <p:cNvSpPr>
            <a:spLocks noGrp="1"/>
          </p:cNvSpPr>
          <p:nvPr>
            <p:ph type="title" hasCustomPrompt="1"/>
          </p:nvPr>
        </p:nvSpPr>
        <p:spPr bwMode="auto">
          <a:xfrm>
            <a:off x="548640" y="429768"/>
            <a:ext cx="7033260" cy="984885"/>
          </a:xfrm>
        </p:spPr>
        <p:txBody>
          <a:bodyPr/>
          <a:lstStyle>
            <a:lvl1pPr>
              <a:defRPr>
                <a:solidFill>
                  <a:schemeClr val="accent1"/>
                </a:solidFill>
              </a:defRPr>
            </a:lvl1pPr>
          </a:lstStyle>
          <a:p>
            <a:r>
              <a:rPr lang="en-US" dirty="0"/>
              <a:t>Click to add title (Times New Roman</a:t>
            </a:r>
            <a:br>
              <a:rPr lang="en-US" dirty="0"/>
            </a:br>
            <a:r>
              <a:rPr lang="en-US" dirty="0"/>
              <a:t>32 pt)</a:t>
            </a:r>
          </a:p>
        </p:txBody>
      </p:sp>
      <p:sp>
        <p:nvSpPr>
          <p:cNvPr id="6" name="Content Placeholder 2">
            <a:extLst>
              <a:ext uri="{FF2B5EF4-FFF2-40B4-BE49-F238E27FC236}">
                <a16:creationId xmlns:a16="http://schemas.microsoft.com/office/drawing/2014/main" id="{BD0444AE-6020-496F-8C08-A5ECD7810979}"/>
              </a:ext>
            </a:extLst>
          </p:cNvPr>
          <p:cNvSpPr>
            <a:spLocks noGrp="1"/>
          </p:cNvSpPr>
          <p:nvPr>
            <p:ph idx="1" hasCustomPrompt="1"/>
          </p:nvPr>
        </p:nvSpPr>
        <p:spPr bwMode="auto">
          <a:xfrm>
            <a:off x="548640" y="1856232"/>
            <a:ext cx="7033260" cy="4453128"/>
          </a:xfrm>
        </p:spPr>
        <p:txBody>
          <a:bodyPr/>
          <a:lstStyle>
            <a:lvl1pPr rtl="0">
              <a:defRPr>
                <a:solidFill>
                  <a:schemeClr val="accent1"/>
                </a:solidFill>
              </a:defRPr>
            </a:lvl1pPr>
            <a:lvl2pPr>
              <a:buClrTx/>
              <a:defRPr>
                <a:solidFill>
                  <a:schemeClr val="accent1"/>
                </a:solidFill>
              </a:defRPr>
            </a:lvl2pPr>
            <a:lvl3pPr>
              <a:defRPr>
                <a:solidFill>
                  <a:schemeClr val="accent1"/>
                </a:solidFill>
              </a:defRPr>
            </a:lvl3pPr>
          </a:lstStyle>
          <a:p>
            <a:pPr rtl="0"/>
            <a:r>
              <a:rPr lang="en-US" b="0" i="0" u="none" strike="noStrike" kern="1200" baseline="0" dirty="0">
                <a:solidFill>
                  <a:srgbClr val="1A1628"/>
                </a:solidFill>
                <a:latin typeface="Arial" panose="020B0604020202020204" pitchFamily="34" charset="0"/>
              </a:rPr>
              <a:t>Click to add text (Arial 18 pt)</a:t>
            </a:r>
          </a:p>
          <a:p>
            <a:pPr lvl="1"/>
            <a:r>
              <a:rPr lang="en-US" dirty="0"/>
              <a:t>Second level</a:t>
            </a:r>
          </a:p>
          <a:p>
            <a:pPr lvl="2"/>
            <a:r>
              <a:rPr lang="en-US" dirty="0"/>
              <a:t>Third level</a:t>
            </a:r>
          </a:p>
        </p:txBody>
      </p:sp>
      <p:sp>
        <p:nvSpPr>
          <p:cNvPr id="8" name="Rectangle 7">
            <a:extLst>
              <a:ext uri="{FF2B5EF4-FFF2-40B4-BE49-F238E27FC236}">
                <a16:creationId xmlns:a16="http://schemas.microsoft.com/office/drawing/2014/main" id="{2ADEA55C-D666-478B-B8F0-AC2B5A68DF4E}"/>
              </a:ext>
            </a:extLst>
          </p:cNvPr>
          <p:cNvSpPr/>
          <p:nvPr userDrawn="1"/>
        </p:nvSpPr>
        <p:spPr bwMode="white">
          <a:xfrm>
            <a:off x="8132064" y="0"/>
            <a:ext cx="4059936"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11" name="Text Placeholder 9">
            <a:extLst>
              <a:ext uri="{FF2B5EF4-FFF2-40B4-BE49-F238E27FC236}">
                <a16:creationId xmlns:a16="http://schemas.microsoft.com/office/drawing/2014/main" id="{E82F80EE-CEBC-442F-B7BC-7B9042599D16}"/>
              </a:ext>
            </a:extLst>
          </p:cNvPr>
          <p:cNvSpPr>
            <a:spLocks noGrp="1"/>
          </p:cNvSpPr>
          <p:nvPr>
            <p:ph type="body" sz="quarter" idx="10" hasCustomPrompt="1"/>
          </p:nvPr>
        </p:nvSpPr>
        <p:spPr bwMode="auto">
          <a:xfrm>
            <a:off x="8680450" y="1856232"/>
            <a:ext cx="2962275" cy="3145536"/>
          </a:xfrm>
        </p:spPr>
        <p:txBody>
          <a:bodyPr anchor="ctr"/>
          <a:lstStyle>
            <a:lvl1pPr>
              <a:defRPr b="1">
                <a:solidFill>
                  <a:schemeClr val="bg1"/>
                </a:solidFill>
              </a:defRPr>
            </a:lvl1pPr>
            <a:lvl2pPr>
              <a:buClrTx/>
              <a:defRPr>
                <a:solidFill>
                  <a:schemeClr val="bg1"/>
                </a:solidFill>
              </a:defRPr>
            </a:lvl2pPr>
            <a:lvl3pPr>
              <a:buClrTx/>
              <a:defRPr>
                <a:solidFill>
                  <a:schemeClr val="bg1"/>
                </a:solidFill>
              </a:defRPr>
            </a:lvl3pPr>
            <a:lvl4pPr marL="1371600" indent="0">
              <a:buNone/>
              <a:defRPr>
                <a:solidFill>
                  <a:schemeClr val="bg2"/>
                </a:solidFill>
              </a:defRPr>
            </a:lvl4pPr>
            <a:lvl5pPr>
              <a:defRPr>
                <a:solidFill>
                  <a:schemeClr val="bg2"/>
                </a:solidFill>
              </a:defRPr>
            </a:lvl5pPr>
          </a:lstStyle>
          <a:p>
            <a:pPr lvl="0"/>
            <a:r>
              <a:rPr lang="en-US" dirty="0"/>
              <a:t>Click to add text (Arial 18 pt)</a:t>
            </a:r>
          </a:p>
        </p:txBody>
      </p:sp>
      <p:sp>
        <p:nvSpPr>
          <p:cNvPr id="10" name="slidemaster_copyright1">
            <a:extLst>
              <a:ext uri="{FF2B5EF4-FFF2-40B4-BE49-F238E27FC236}">
                <a16:creationId xmlns:a16="http://schemas.microsoft.com/office/drawing/2014/main" id="{E07AE106-793C-439E-99C1-53F2732C29B2}"/>
              </a:ext>
            </a:extLst>
          </p:cNvPr>
          <p:cNvSpPr txBox="1">
            <a:spLocks/>
          </p:cNvSpPr>
          <p:nvPr userDrawn="1"/>
        </p:nvSpPr>
        <p:spPr bwMode="black">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endParaRPr lang="en-US" sz="900" dirty="0">
              <a:solidFill>
                <a:srgbClr val="A3A1A8"/>
              </a:solidFill>
            </a:endParaRPr>
          </a:p>
        </p:txBody>
      </p:sp>
      <p:cxnSp>
        <p:nvCxnSpPr>
          <p:cNvPr id="9" name="Straight Connector 8">
            <a:extLst>
              <a:ext uri="{FF2B5EF4-FFF2-40B4-BE49-F238E27FC236}">
                <a16:creationId xmlns:a16="http://schemas.microsoft.com/office/drawing/2014/main" id="{CBE0183D-CA00-43C2-8CC0-0AD284762CB2}"/>
              </a:ext>
            </a:extLst>
          </p:cNvPr>
          <p:cNvCxnSpPr/>
          <p:nvPr userDrawn="1"/>
        </p:nvCxnSpPr>
        <p:spPr bwMode="black">
          <a:xfrm>
            <a:off x="8132064"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8A4D403D-2BBB-4A52-8BF7-8FEAAA96BD8A}"/>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Tree>
    <p:extLst>
      <p:ext uri="{BB962C8B-B14F-4D97-AF65-F5344CB8AC3E}">
        <p14:creationId xmlns:p14="http://schemas.microsoft.com/office/powerpoint/2010/main" val="49880316"/>
      </p:ext>
    </p:extLst>
  </p:cSld>
  <p:clrMapOvr>
    <a:masterClrMapping/>
  </p:clrMapOvr>
  <p:extLst>
    <p:ext uri="{DCECCB84-F9BA-43D5-87BE-67443E8EF086}">
      <p15:sldGuideLst xmlns:p15="http://schemas.microsoft.com/office/powerpoint/2012/main">
        <p15:guide id="1" orient="horz" pos="1170">
          <p15:clr>
            <a:srgbClr val="FBAE40"/>
          </p15:clr>
        </p15:guide>
        <p15:guide id="3" pos="4776">
          <p15:clr>
            <a:srgbClr val="FBAE40"/>
          </p15:clr>
        </p15:guide>
        <p15:guide id="4" pos="5468">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One Third RHS Ligh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648DD2-80F0-4B6A-B2C3-1845D5846D6F}"/>
              </a:ext>
            </a:extLst>
          </p:cNvPr>
          <p:cNvSpPr/>
          <p:nvPr userDrawn="1"/>
        </p:nvSpPr>
        <p:spPr bwMode="white">
          <a:xfrm>
            <a:off x="8132064" y="0"/>
            <a:ext cx="4059936"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5" name="Title 1">
            <a:extLst>
              <a:ext uri="{FF2B5EF4-FFF2-40B4-BE49-F238E27FC236}">
                <a16:creationId xmlns:a16="http://schemas.microsoft.com/office/drawing/2014/main" id="{E3E86EA2-03CB-4305-BC47-BED1CA837500}"/>
              </a:ext>
            </a:extLst>
          </p:cNvPr>
          <p:cNvSpPr>
            <a:spLocks noGrp="1"/>
          </p:cNvSpPr>
          <p:nvPr>
            <p:ph type="title" hasCustomPrompt="1"/>
          </p:nvPr>
        </p:nvSpPr>
        <p:spPr bwMode="auto">
          <a:xfrm>
            <a:off x="548640" y="429768"/>
            <a:ext cx="7033260" cy="984885"/>
          </a:xfrm>
        </p:spPr>
        <p:txBody>
          <a:bodyPr/>
          <a:lstStyle>
            <a:lvl1pPr>
              <a:defRPr>
                <a:solidFill>
                  <a:schemeClr val="accent1"/>
                </a:solidFill>
              </a:defRPr>
            </a:lvl1pPr>
          </a:lstStyle>
          <a:p>
            <a:r>
              <a:rPr lang="en-US" dirty="0"/>
              <a:t>Click to add title (Times New Roman</a:t>
            </a:r>
            <a:br>
              <a:rPr lang="en-US" dirty="0"/>
            </a:br>
            <a:r>
              <a:rPr lang="en-US" dirty="0"/>
              <a:t>32 pt)</a:t>
            </a:r>
          </a:p>
        </p:txBody>
      </p:sp>
      <p:sp>
        <p:nvSpPr>
          <p:cNvPr id="6" name="Content Placeholder 2">
            <a:extLst>
              <a:ext uri="{FF2B5EF4-FFF2-40B4-BE49-F238E27FC236}">
                <a16:creationId xmlns:a16="http://schemas.microsoft.com/office/drawing/2014/main" id="{BD0444AE-6020-496F-8C08-A5ECD7810979}"/>
              </a:ext>
            </a:extLst>
          </p:cNvPr>
          <p:cNvSpPr>
            <a:spLocks noGrp="1"/>
          </p:cNvSpPr>
          <p:nvPr>
            <p:ph idx="1" hasCustomPrompt="1"/>
          </p:nvPr>
        </p:nvSpPr>
        <p:spPr bwMode="auto">
          <a:xfrm>
            <a:off x="548640" y="1856232"/>
            <a:ext cx="7033260" cy="4453128"/>
          </a:xfrm>
        </p:spPr>
        <p:txBody>
          <a:bodyPr/>
          <a:lstStyle>
            <a:lvl1pPr rtl="0">
              <a:defRPr>
                <a:solidFill>
                  <a:schemeClr val="accent1"/>
                </a:solidFill>
              </a:defRPr>
            </a:lvl1pPr>
            <a:lvl2pPr>
              <a:defRPr>
                <a:solidFill>
                  <a:schemeClr val="accent1"/>
                </a:solidFill>
              </a:defRPr>
            </a:lvl2pPr>
            <a:lvl3pPr>
              <a:defRPr>
                <a:solidFill>
                  <a:schemeClr val="accent1"/>
                </a:solidFill>
              </a:defRPr>
            </a:lvl3pPr>
          </a:lstStyle>
          <a:p>
            <a:pPr rtl="0"/>
            <a:r>
              <a:rPr lang="en-US" b="0" i="0" u="none" strike="noStrike" kern="1200" baseline="0" dirty="0">
                <a:solidFill>
                  <a:srgbClr val="1A1628"/>
                </a:solidFill>
                <a:latin typeface="Arial" panose="020B0604020202020204" pitchFamily="34" charset="0"/>
              </a:rPr>
              <a:t>Click to add text (Arial 18 pt)</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E82F80EE-CEBC-442F-B7BC-7B9042599D16}"/>
              </a:ext>
            </a:extLst>
          </p:cNvPr>
          <p:cNvSpPr>
            <a:spLocks noGrp="1"/>
          </p:cNvSpPr>
          <p:nvPr>
            <p:ph type="body" sz="quarter" idx="10" hasCustomPrompt="1"/>
          </p:nvPr>
        </p:nvSpPr>
        <p:spPr bwMode="auto">
          <a:xfrm>
            <a:off x="8680450" y="1856232"/>
            <a:ext cx="2962275" cy="3145536"/>
          </a:xfrm>
        </p:spPr>
        <p:txBody>
          <a:bodyPr anchor="ctr"/>
          <a:lstStyle>
            <a:lvl1pPr>
              <a:defRPr b="1">
                <a:solidFill>
                  <a:schemeClr val="accent1"/>
                </a:solidFill>
              </a:defRPr>
            </a:lvl1pPr>
            <a:lvl2pPr>
              <a:buClrTx/>
              <a:defRPr>
                <a:solidFill>
                  <a:schemeClr val="accent1"/>
                </a:solidFill>
              </a:defRPr>
            </a:lvl2pPr>
            <a:lvl3pPr>
              <a:buClrTx/>
              <a:defRPr>
                <a:solidFill>
                  <a:schemeClr val="accent1"/>
                </a:solidFill>
              </a:defRPr>
            </a:lvl3pPr>
            <a:lvl4pPr marL="1371600" indent="0">
              <a:buNone/>
              <a:defRPr>
                <a:solidFill>
                  <a:schemeClr val="bg2"/>
                </a:solidFill>
              </a:defRPr>
            </a:lvl4pPr>
            <a:lvl5pPr>
              <a:defRPr>
                <a:solidFill>
                  <a:schemeClr val="bg2"/>
                </a:solidFill>
              </a:defRPr>
            </a:lvl5pPr>
          </a:lstStyle>
          <a:p>
            <a:pPr lvl="0"/>
            <a:r>
              <a:rPr lang="en-US" dirty="0"/>
              <a:t>Click to add text (Arial 18 </a:t>
            </a:r>
            <a:r>
              <a:rPr lang="en-US" dirty="0" err="1"/>
              <a:t>pt</a:t>
            </a:r>
            <a:r>
              <a:rPr lang="en-US" dirty="0"/>
              <a:t>)</a:t>
            </a:r>
          </a:p>
        </p:txBody>
      </p:sp>
      <p:sp>
        <p:nvSpPr>
          <p:cNvPr id="10" name="slidemaster_copyright2">
            <a:extLst>
              <a:ext uri="{FF2B5EF4-FFF2-40B4-BE49-F238E27FC236}">
                <a16:creationId xmlns:a16="http://schemas.microsoft.com/office/drawing/2014/main" id="{50726B51-94B7-4DB5-B23A-BF6997C3CA5B}"/>
              </a:ext>
            </a:extLst>
          </p:cNvPr>
          <p:cNvSpPr txBox="1">
            <a:spLocks/>
          </p:cNvSpPr>
          <p:nvPr userDrawn="1"/>
        </p:nvSpPr>
        <p:spPr bwMode="black">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endParaRPr lang="en-US" sz="900" dirty="0">
              <a:solidFill>
                <a:srgbClr val="A3A1A8"/>
              </a:solidFill>
            </a:endParaRPr>
          </a:p>
        </p:txBody>
      </p:sp>
      <p:cxnSp>
        <p:nvCxnSpPr>
          <p:cNvPr id="8" name="Straight Connector 7">
            <a:extLst>
              <a:ext uri="{FF2B5EF4-FFF2-40B4-BE49-F238E27FC236}">
                <a16:creationId xmlns:a16="http://schemas.microsoft.com/office/drawing/2014/main" id="{B4BC33B5-EC8A-48CE-AE62-7F7713914344}"/>
              </a:ext>
            </a:extLst>
          </p:cNvPr>
          <p:cNvCxnSpPr/>
          <p:nvPr userDrawn="1"/>
        </p:nvCxnSpPr>
        <p:spPr bwMode="black">
          <a:xfrm>
            <a:off x="8132064"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39E87E40-A7B9-4507-8366-FDB1488CF747}"/>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Tree>
    <p:extLst>
      <p:ext uri="{BB962C8B-B14F-4D97-AF65-F5344CB8AC3E}">
        <p14:creationId xmlns:p14="http://schemas.microsoft.com/office/powerpoint/2010/main" val="2623425434"/>
      </p:ext>
    </p:extLst>
  </p:cSld>
  <p:clrMapOvr>
    <a:masterClrMapping/>
  </p:clrMapOvr>
  <p:extLst>
    <p:ext uri="{DCECCB84-F9BA-43D5-87BE-67443E8EF086}">
      <p15:sldGuideLst xmlns:p15="http://schemas.microsoft.com/office/powerpoint/2012/main">
        <p15:guide id="1" orient="horz" pos="1170">
          <p15:clr>
            <a:srgbClr val="FBAE40"/>
          </p15:clr>
        </p15:guide>
        <p15:guide id="3" pos="4776">
          <p15:clr>
            <a:srgbClr val="FBAE40"/>
          </p15:clr>
        </p15:guide>
        <p15:guide id="4" pos="5468">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Half Image Dark">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6095998" y="1"/>
            <a:ext cx="6095999"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
        <p:nvSpPr>
          <p:cNvPr id="8" name="Rectangle 7">
            <a:extLst>
              <a:ext uri="{FF2B5EF4-FFF2-40B4-BE49-F238E27FC236}">
                <a16:creationId xmlns:a16="http://schemas.microsoft.com/office/drawing/2014/main" id="{A92B8C15-30C5-44CC-A416-DAF1BBB744EC}"/>
              </a:ext>
            </a:extLst>
          </p:cNvPr>
          <p:cNvSpPr/>
          <p:nvPr userDrawn="1"/>
        </p:nvSpPr>
        <p:spPr bwMode="white">
          <a:xfrm>
            <a:off x="0" y="0"/>
            <a:ext cx="6095999"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B30C5D7D-659C-48D5-A3B0-4F826142F48E}"/>
              </a:ext>
            </a:extLst>
          </p:cNvPr>
          <p:cNvSpPr>
            <a:spLocks noGrp="1"/>
          </p:cNvSpPr>
          <p:nvPr>
            <p:ph type="title" hasCustomPrompt="1"/>
          </p:nvPr>
        </p:nvSpPr>
        <p:spPr bwMode="auto">
          <a:xfrm>
            <a:off x="548640" y="429768"/>
            <a:ext cx="4996498" cy="5971032"/>
          </a:xfrm>
        </p:spPr>
        <p:txBody>
          <a:bodyPr anchor="ctr">
            <a:noAutofit/>
          </a:bodyPr>
          <a:lstStyle>
            <a:lvl1pPr>
              <a:defRPr sz="3200">
                <a:solidFill>
                  <a:schemeClr val="bg1"/>
                </a:solidFill>
              </a:defRPr>
            </a:lvl1pPr>
          </a:lstStyle>
          <a:p>
            <a:r>
              <a:rPr lang="en-US" dirty="0"/>
              <a:t>Click to add title (Times New Roman 32 pt)</a:t>
            </a:r>
          </a:p>
        </p:txBody>
      </p:sp>
      <p:sp>
        <p:nvSpPr>
          <p:cNvPr id="7" name="slidemaster_filename3">
            <a:extLst>
              <a:ext uri="{FF2B5EF4-FFF2-40B4-BE49-F238E27FC236}">
                <a16:creationId xmlns:a16="http://schemas.microsoft.com/office/drawing/2014/main" id="{99761290-0476-45E6-8905-1C3281793D86}"/>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6" name="Straight Connector 5">
            <a:extLst>
              <a:ext uri="{FF2B5EF4-FFF2-40B4-BE49-F238E27FC236}">
                <a16:creationId xmlns:a16="http://schemas.microsoft.com/office/drawing/2014/main" id="{BFEFC27E-D5BA-43C3-9807-B7D5C912F6E7}"/>
              </a:ext>
            </a:extLst>
          </p:cNvPr>
          <p:cNvCxnSpPr/>
          <p:nvPr userDrawn="1"/>
        </p:nvCxnSpPr>
        <p:spPr bwMode="black">
          <a:xfrm>
            <a:off x="6095999"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9" name="Custommaster_draft1" hidden="1">
            <a:extLst>
              <a:ext uri="{FF2B5EF4-FFF2-40B4-BE49-F238E27FC236}">
                <a16:creationId xmlns:a16="http://schemas.microsoft.com/office/drawing/2014/main" id="{E0E24FD2-2FC7-4933-A61A-48C9621E970A}"/>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534590211"/>
      </p:ext>
    </p:extLst>
  </p:cSld>
  <p:clrMapOvr>
    <a:masterClrMapping/>
  </p:clrMapOvr>
  <p:extLst>
    <p:ext uri="{DCECCB84-F9BA-43D5-87BE-67443E8EF086}">
      <p15:sldGuideLst xmlns:p15="http://schemas.microsoft.com/office/powerpoint/2012/main">
        <p15:guide id="1" pos="349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4430268"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4430268"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8311896"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8311896"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Tree>
    <p:extLst>
      <p:ext uri="{BB962C8B-B14F-4D97-AF65-F5344CB8AC3E}">
        <p14:creationId xmlns:p14="http://schemas.microsoft.com/office/powerpoint/2010/main" val="17267939"/>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Half Image Light">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6095998" y="1"/>
            <a:ext cx="6095999"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
        <p:nvSpPr>
          <p:cNvPr id="8" name="Rectangle 7">
            <a:extLst>
              <a:ext uri="{FF2B5EF4-FFF2-40B4-BE49-F238E27FC236}">
                <a16:creationId xmlns:a16="http://schemas.microsoft.com/office/drawing/2014/main" id="{A92B8C15-30C5-44CC-A416-DAF1BBB744EC}"/>
              </a:ext>
            </a:extLst>
          </p:cNvPr>
          <p:cNvSpPr/>
          <p:nvPr userDrawn="1"/>
        </p:nvSpPr>
        <p:spPr bwMode="white">
          <a:xfrm>
            <a:off x="0" y="0"/>
            <a:ext cx="6095999"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B30C5D7D-659C-48D5-A3B0-4F826142F48E}"/>
              </a:ext>
            </a:extLst>
          </p:cNvPr>
          <p:cNvSpPr>
            <a:spLocks noGrp="1"/>
          </p:cNvSpPr>
          <p:nvPr>
            <p:ph type="title" hasCustomPrompt="1"/>
          </p:nvPr>
        </p:nvSpPr>
        <p:spPr bwMode="auto">
          <a:xfrm>
            <a:off x="548640" y="429768"/>
            <a:ext cx="4996498" cy="5971032"/>
          </a:xfrm>
        </p:spPr>
        <p:txBody>
          <a:bodyPr anchor="ctr">
            <a:noAutofit/>
          </a:bodyPr>
          <a:lstStyle>
            <a:lvl1pPr>
              <a:defRPr sz="3200">
                <a:solidFill>
                  <a:schemeClr val="accent1"/>
                </a:solidFill>
              </a:defRPr>
            </a:lvl1pPr>
          </a:lstStyle>
          <a:p>
            <a:r>
              <a:rPr lang="en-US" dirty="0"/>
              <a:t>Click to add title (Times New Roman 32 pt)</a:t>
            </a:r>
          </a:p>
        </p:txBody>
      </p:sp>
      <p:sp>
        <p:nvSpPr>
          <p:cNvPr id="7" name="slidemaster_filename4">
            <a:extLst>
              <a:ext uri="{FF2B5EF4-FFF2-40B4-BE49-F238E27FC236}">
                <a16:creationId xmlns:a16="http://schemas.microsoft.com/office/drawing/2014/main" id="{99761290-0476-45E6-8905-1C3281793D86}"/>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6" name="Straight Connector 5">
            <a:extLst>
              <a:ext uri="{FF2B5EF4-FFF2-40B4-BE49-F238E27FC236}">
                <a16:creationId xmlns:a16="http://schemas.microsoft.com/office/drawing/2014/main" id="{BFEFC27E-D5BA-43C3-9807-B7D5C912F6E7}"/>
              </a:ext>
            </a:extLst>
          </p:cNvPr>
          <p:cNvCxnSpPr/>
          <p:nvPr userDrawn="1"/>
        </p:nvCxnSpPr>
        <p:spPr bwMode="black">
          <a:xfrm>
            <a:off x="6095999"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
        <p:nvSpPr>
          <p:cNvPr id="9" name="Custommaster_draft2" hidden="1">
            <a:extLst>
              <a:ext uri="{FF2B5EF4-FFF2-40B4-BE49-F238E27FC236}">
                <a16:creationId xmlns:a16="http://schemas.microsoft.com/office/drawing/2014/main" id="{E0E24FD2-2FC7-4933-A61A-48C9621E970A}"/>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3029434774"/>
      </p:ext>
    </p:extLst>
  </p:cSld>
  <p:clrMapOvr>
    <a:masterClrMapping/>
  </p:clrMapOvr>
  <p:extLst>
    <p:ext uri="{DCECCB84-F9BA-43D5-87BE-67443E8EF086}">
      <p15:sldGuideLst xmlns:p15="http://schemas.microsoft.com/office/powerpoint/2012/main">
        <p15:guide id="1" pos="3493">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0" y="1"/>
            <a:ext cx="12191997"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Tree>
    <p:extLst>
      <p:ext uri="{BB962C8B-B14F-4D97-AF65-F5344CB8AC3E}">
        <p14:creationId xmlns:p14="http://schemas.microsoft.com/office/powerpoint/2010/main" val="1977811372"/>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Focus/Call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959488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0294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2252-36CC-4B94-BBA7-4A86D38D3BBD}"/>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4" name="Picture Placeholder 3">
            <a:extLst>
              <a:ext uri="{FF2B5EF4-FFF2-40B4-BE49-F238E27FC236}">
                <a16:creationId xmlns:a16="http://schemas.microsoft.com/office/drawing/2014/main" id="{08FB3628-AF32-41A2-AB06-20C57FAC13BA}"/>
              </a:ext>
            </a:extLst>
          </p:cNvPr>
          <p:cNvSpPr>
            <a:spLocks noGrp="1" noChangeAspect="1"/>
          </p:cNvSpPr>
          <p:nvPr>
            <p:ph type="pic" sz="quarter" idx="10" hasCustomPrompt="1"/>
          </p:nvPr>
        </p:nvSpPr>
        <p:spPr bwMode="gray">
          <a:xfrm>
            <a:off x="1069848"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5" name="Picture Placeholder 3">
            <a:extLst>
              <a:ext uri="{FF2B5EF4-FFF2-40B4-BE49-F238E27FC236}">
                <a16:creationId xmlns:a16="http://schemas.microsoft.com/office/drawing/2014/main" id="{6BFF7695-068E-48BB-9A42-E24791ACFA7D}"/>
              </a:ext>
            </a:extLst>
          </p:cNvPr>
          <p:cNvSpPr>
            <a:spLocks noGrp="1" noChangeAspect="1"/>
          </p:cNvSpPr>
          <p:nvPr>
            <p:ph type="pic" sz="quarter" idx="11" hasCustomPrompt="1"/>
          </p:nvPr>
        </p:nvSpPr>
        <p:spPr bwMode="gray">
          <a:xfrm>
            <a:off x="4951476"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6" name="Picture Placeholder 3">
            <a:extLst>
              <a:ext uri="{FF2B5EF4-FFF2-40B4-BE49-F238E27FC236}">
                <a16:creationId xmlns:a16="http://schemas.microsoft.com/office/drawing/2014/main" id="{DCE4EDDA-44C1-4826-AD56-05D157F452B0}"/>
              </a:ext>
            </a:extLst>
          </p:cNvPr>
          <p:cNvSpPr>
            <a:spLocks noGrp="1" noChangeAspect="1"/>
          </p:cNvSpPr>
          <p:nvPr>
            <p:ph type="pic" sz="quarter" idx="12" hasCustomPrompt="1"/>
          </p:nvPr>
        </p:nvSpPr>
        <p:spPr bwMode="gray">
          <a:xfrm>
            <a:off x="8833104"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8" name="Text Placeholder 7">
            <a:extLst>
              <a:ext uri="{FF2B5EF4-FFF2-40B4-BE49-F238E27FC236}">
                <a16:creationId xmlns:a16="http://schemas.microsoft.com/office/drawing/2014/main" id="{233936E4-A8D5-43DA-AACE-A3AD8A7AAE21}"/>
              </a:ext>
            </a:extLst>
          </p:cNvPr>
          <p:cNvSpPr>
            <a:spLocks noGrp="1"/>
          </p:cNvSpPr>
          <p:nvPr>
            <p:ph type="body" sz="quarter" idx="13" hasCustomPrompt="1"/>
          </p:nvPr>
        </p:nvSpPr>
        <p:spPr bwMode="auto">
          <a:xfrm>
            <a:off x="548640"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9" name="Text Placeholder 7">
            <a:extLst>
              <a:ext uri="{FF2B5EF4-FFF2-40B4-BE49-F238E27FC236}">
                <a16:creationId xmlns:a16="http://schemas.microsoft.com/office/drawing/2014/main" id="{EB6D5E2E-9DEF-4E60-B35C-7434225A91CC}"/>
              </a:ext>
            </a:extLst>
          </p:cNvPr>
          <p:cNvSpPr>
            <a:spLocks noGrp="1"/>
          </p:cNvSpPr>
          <p:nvPr>
            <p:ph type="body" sz="quarter" idx="14" hasCustomPrompt="1"/>
          </p:nvPr>
        </p:nvSpPr>
        <p:spPr bwMode="auto">
          <a:xfrm>
            <a:off x="4430268"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10" name="Text Placeholder 7">
            <a:extLst>
              <a:ext uri="{FF2B5EF4-FFF2-40B4-BE49-F238E27FC236}">
                <a16:creationId xmlns:a16="http://schemas.microsoft.com/office/drawing/2014/main" id="{AA9E00FB-61C0-4238-A142-D59E9631E4BC}"/>
              </a:ext>
            </a:extLst>
          </p:cNvPr>
          <p:cNvSpPr>
            <a:spLocks noGrp="1"/>
          </p:cNvSpPr>
          <p:nvPr>
            <p:ph type="body" sz="quarter" idx="15" hasCustomPrompt="1"/>
          </p:nvPr>
        </p:nvSpPr>
        <p:spPr bwMode="auto">
          <a:xfrm>
            <a:off x="8311896"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11" name="Text Placeholder 7">
            <a:extLst>
              <a:ext uri="{FF2B5EF4-FFF2-40B4-BE49-F238E27FC236}">
                <a16:creationId xmlns:a16="http://schemas.microsoft.com/office/drawing/2014/main" id="{8EF54358-DADD-4143-A8AD-1BDB2186DC69}"/>
              </a:ext>
            </a:extLst>
          </p:cNvPr>
          <p:cNvSpPr>
            <a:spLocks noGrp="1"/>
          </p:cNvSpPr>
          <p:nvPr>
            <p:ph type="body" sz="quarter" idx="16" hasCustomPrompt="1"/>
          </p:nvPr>
        </p:nvSpPr>
        <p:spPr bwMode="auto">
          <a:xfrm>
            <a:off x="548640"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
        <p:nvSpPr>
          <p:cNvPr id="12" name="Text Placeholder 7">
            <a:extLst>
              <a:ext uri="{FF2B5EF4-FFF2-40B4-BE49-F238E27FC236}">
                <a16:creationId xmlns:a16="http://schemas.microsoft.com/office/drawing/2014/main" id="{97278B55-C25A-48CC-8053-84DF48DB7772}"/>
              </a:ext>
            </a:extLst>
          </p:cNvPr>
          <p:cNvSpPr>
            <a:spLocks noGrp="1"/>
          </p:cNvSpPr>
          <p:nvPr>
            <p:ph type="body" sz="quarter" idx="17" hasCustomPrompt="1"/>
          </p:nvPr>
        </p:nvSpPr>
        <p:spPr bwMode="auto">
          <a:xfrm>
            <a:off x="4430268"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
        <p:nvSpPr>
          <p:cNvPr id="13" name="Text Placeholder 7">
            <a:extLst>
              <a:ext uri="{FF2B5EF4-FFF2-40B4-BE49-F238E27FC236}">
                <a16:creationId xmlns:a16="http://schemas.microsoft.com/office/drawing/2014/main" id="{8A170C61-5603-4A4B-8297-EB07B549DC14}"/>
              </a:ext>
            </a:extLst>
          </p:cNvPr>
          <p:cNvSpPr>
            <a:spLocks noGrp="1"/>
          </p:cNvSpPr>
          <p:nvPr>
            <p:ph type="body" sz="quarter" idx="18" hasCustomPrompt="1"/>
          </p:nvPr>
        </p:nvSpPr>
        <p:spPr bwMode="auto">
          <a:xfrm>
            <a:off x="8311896"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Tree>
    <p:extLst>
      <p:ext uri="{BB962C8B-B14F-4D97-AF65-F5344CB8AC3E}">
        <p14:creationId xmlns:p14="http://schemas.microsoft.com/office/powerpoint/2010/main" val="387774339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C74BD3F-5D46-4450-9A9D-DA1D80947BA4}"/>
              </a:ext>
            </a:extLst>
          </p:cNvPr>
          <p:cNvSpPr>
            <a:spLocks noGrp="1"/>
          </p:cNvSpPr>
          <p:nvPr>
            <p:ph type="ctrTitle" hasCustomPrompt="1"/>
          </p:nvPr>
        </p:nvSpPr>
        <p:spPr bwMode="auto">
          <a:xfrm>
            <a:off x="548640" y="2378377"/>
            <a:ext cx="5669280" cy="2286000"/>
          </a:xfrm>
        </p:spPr>
        <p:txBody>
          <a:bodyPr anchor="ctr">
            <a:noAutofit/>
          </a:bodyPr>
          <a:lstStyle>
            <a:lvl1pPr algn="l">
              <a:defRPr sz="3600">
                <a:solidFill>
                  <a:schemeClr val="accent1"/>
                </a:solidFill>
              </a:defRPr>
            </a:lvl1pPr>
          </a:lstStyle>
          <a:p>
            <a:r>
              <a:rPr lang="en-US" dirty="0"/>
              <a:t>Thank you!</a:t>
            </a:r>
          </a:p>
        </p:txBody>
      </p:sp>
      <p:pic>
        <p:nvPicPr>
          <p:cNvPr id="9" name="Picture 8" descr="A picture containing room, fence&#10;&#10;Description automatically generated">
            <a:extLst>
              <a:ext uri="{FF2B5EF4-FFF2-40B4-BE49-F238E27FC236}">
                <a16:creationId xmlns:a16="http://schemas.microsoft.com/office/drawing/2014/main" id="{B411F96A-8773-4B9A-BC12-2418A083F8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548640" y="548640"/>
            <a:ext cx="1505304" cy="1188720"/>
          </a:xfrm>
          <a:prstGeom prst="rect">
            <a:avLst/>
          </a:prstGeom>
        </p:spPr>
      </p:pic>
      <p:pic>
        <p:nvPicPr>
          <p:cNvPr id="7" name="Picture 6">
            <a:extLst>
              <a:ext uri="{FF2B5EF4-FFF2-40B4-BE49-F238E27FC236}">
                <a16:creationId xmlns:a16="http://schemas.microsoft.com/office/drawing/2014/main" id="{9937362F-0DF5-4725-A857-047A39E3D4D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pic>
        <p:nvPicPr>
          <p:cNvPr id="8" name="Picture 7">
            <a:extLst>
              <a:ext uri="{FF2B5EF4-FFF2-40B4-BE49-F238E27FC236}">
                <a16:creationId xmlns:a16="http://schemas.microsoft.com/office/drawing/2014/main" id="{7D1A59B0-38FF-4BED-9055-E978E9123B4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sp>
        <p:nvSpPr>
          <p:cNvPr id="6" name="endmaster_draft" hidden="1">
            <a:extLst>
              <a:ext uri="{FF2B5EF4-FFF2-40B4-BE49-F238E27FC236}">
                <a16:creationId xmlns:a16="http://schemas.microsoft.com/office/drawing/2014/main" id="{81326F59-A1E6-4CE8-ABFE-7B5DCB4EA9A4}"/>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344803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3438144"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3438144"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6327648"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6327648"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16" name="Text Placeholder 15">
            <a:extLst>
              <a:ext uri="{FF2B5EF4-FFF2-40B4-BE49-F238E27FC236}">
                <a16:creationId xmlns:a16="http://schemas.microsoft.com/office/drawing/2014/main" id="{94CFE104-7E77-411D-9AA7-EDA183E88F21}"/>
              </a:ext>
            </a:extLst>
          </p:cNvPr>
          <p:cNvSpPr>
            <a:spLocks noGrp="1"/>
          </p:cNvSpPr>
          <p:nvPr>
            <p:ph type="body" sz="quarter" idx="16" hasCustomPrompt="1"/>
          </p:nvPr>
        </p:nvSpPr>
        <p:spPr bwMode="auto">
          <a:xfrm>
            <a:off x="9217152"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8" name="Content Placeholder 17">
            <a:extLst>
              <a:ext uri="{FF2B5EF4-FFF2-40B4-BE49-F238E27FC236}">
                <a16:creationId xmlns:a16="http://schemas.microsoft.com/office/drawing/2014/main" id="{CF874E32-0FA2-4356-949A-FF2CAEA5F016}"/>
              </a:ext>
            </a:extLst>
          </p:cNvPr>
          <p:cNvSpPr>
            <a:spLocks noGrp="1"/>
          </p:cNvSpPr>
          <p:nvPr>
            <p:ph sz="quarter" idx="17" hasCustomPrompt="1"/>
          </p:nvPr>
        </p:nvSpPr>
        <p:spPr bwMode="auto">
          <a:xfrm>
            <a:off x="9217152"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Tree>
    <p:extLst>
      <p:ext uri="{BB962C8B-B14F-4D97-AF65-F5344CB8AC3E}">
        <p14:creationId xmlns:p14="http://schemas.microsoft.com/office/powerpoint/2010/main" val="3400336087"/>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2859786"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2859786"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5170932"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5170932"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16" name="Text Placeholder 15">
            <a:extLst>
              <a:ext uri="{FF2B5EF4-FFF2-40B4-BE49-F238E27FC236}">
                <a16:creationId xmlns:a16="http://schemas.microsoft.com/office/drawing/2014/main" id="{94CFE104-7E77-411D-9AA7-EDA183E88F21}"/>
              </a:ext>
            </a:extLst>
          </p:cNvPr>
          <p:cNvSpPr>
            <a:spLocks noGrp="1"/>
          </p:cNvSpPr>
          <p:nvPr>
            <p:ph type="body" sz="quarter" idx="16" hasCustomPrompt="1"/>
          </p:nvPr>
        </p:nvSpPr>
        <p:spPr bwMode="auto">
          <a:xfrm>
            <a:off x="7482078"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8" name="Content Placeholder 17">
            <a:extLst>
              <a:ext uri="{FF2B5EF4-FFF2-40B4-BE49-F238E27FC236}">
                <a16:creationId xmlns:a16="http://schemas.microsoft.com/office/drawing/2014/main" id="{CF874E32-0FA2-4356-949A-FF2CAEA5F016}"/>
              </a:ext>
            </a:extLst>
          </p:cNvPr>
          <p:cNvSpPr>
            <a:spLocks noGrp="1"/>
          </p:cNvSpPr>
          <p:nvPr>
            <p:ph sz="quarter" idx="17" hasCustomPrompt="1"/>
          </p:nvPr>
        </p:nvSpPr>
        <p:spPr bwMode="auto">
          <a:xfrm>
            <a:off x="7482078"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20" name="Text Placeholder 19">
            <a:extLst>
              <a:ext uri="{FF2B5EF4-FFF2-40B4-BE49-F238E27FC236}">
                <a16:creationId xmlns:a16="http://schemas.microsoft.com/office/drawing/2014/main" id="{B4AC7757-EC14-40BD-B915-E1A7EFBB0F69}"/>
              </a:ext>
            </a:extLst>
          </p:cNvPr>
          <p:cNvSpPr>
            <a:spLocks noGrp="1"/>
          </p:cNvSpPr>
          <p:nvPr>
            <p:ph type="body" sz="quarter" idx="18" hasCustomPrompt="1"/>
          </p:nvPr>
        </p:nvSpPr>
        <p:spPr bwMode="auto">
          <a:xfrm>
            <a:off x="9793224"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22" name="Content Placeholder 21">
            <a:extLst>
              <a:ext uri="{FF2B5EF4-FFF2-40B4-BE49-F238E27FC236}">
                <a16:creationId xmlns:a16="http://schemas.microsoft.com/office/drawing/2014/main" id="{3F9ADBB4-EAD8-46E3-9FD8-DB157F901E42}"/>
              </a:ext>
            </a:extLst>
          </p:cNvPr>
          <p:cNvSpPr>
            <a:spLocks noGrp="1"/>
          </p:cNvSpPr>
          <p:nvPr>
            <p:ph sz="quarter" idx="19" hasCustomPrompt="1"/>
          </p:nvPr>
        </p:nvSpPr>
        <p:spPr bwMode="auto">
          <a:xfrm>
            <a:off x="9793224"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Tree>
    <p:extLst>
      <p:ext uri="{BB962C8B-B14F-4D97-AF65-F5344CB8AC3E}">
        <p14:creationId xmlns:p14="http://schemas.microsoft.com/office/powerpoint/2010/main" val="270001550"/>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3.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4.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slideLayout" Target="../slideLayouts/slideLayout73.xml"/><Relationship Id="rId3" Type="http://schemas.openxmlformats.org/officeDocument/2006/relationships/slideLayout" Target="../slideLayouts/slideLayout58.xml"/><Relationship Id="rId21" Type="http://schemas.openxmlformats.org/officeDocument/2006/relationships/theme" Target="../theme/theme5.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slideLayout" Target="../slideLayouts/slideLayout75.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A114F-0D26-4F75-9C91-62862E7EFB46}"/>
              </a:ext>
            </a:extLst>
          </p:cNvPr>
          <p:cNvSpPr>
            <a:spLocks noGrp="1"/>
          </p:cNvSpPr>
          <p:nvPr>
            <p:ph type="title"/>
          </p:nvPr>
        </p:nvSpPr>
        <p:spPr bwMode="auto">
          <a:xfrm>
            <a:off x="548640" y="429768"/>
            <a:ext cx="11091672" cy="492443"/>
          </a:xfrm>
          <a:prstGeom prst="rect">
            <a:avLst/>
          </a:prstGeom>
        </p:spPr>
        <p:txBody>
          <a:bodyPr vert="horz" lIns="0" tIns="0" rIns="0" bIns="0" rtlCol="0" anchor="t">
            <a:spAutoFit/>
          </a:bodyPr>
          <a:lstStyle/>
          <a:p>
            <a:r>
              <a:rPr lang="en-US" dirty="0"/>
              <a:t>Click to add title (Times New Roman 32 pt)</a:t>
            </a:r>
          </a:p>
        </p:txBody>
      </p:sp>
      <p:sp>
        <p:nvSpPr>
          <p:cNvPr id="3" name="Text Placeholder 2">
            <a:extLst>
              <a:ext uri="{FF2B5EF4-FFF2-40B4-BE49-F238E27FC236}">
                <a16:creationId xmlns:a16="http://schemas.microsoft.com/office/drawing/2014/main" id="{E5919C1B-9847-492D-9832-3F08D03F2361}"/>
              </a:ext>
            </a:extLst>
          </p:cNvPr>
          <p:cNvSpPr>
            <a:spLocks noGrp="1"/>
          </p:cNvSpPr>
          <p:nvPr>
            <p:ph type="body" idx="1"/>
          </p:nvPr>
        </p:nvSpPr>
        <p:spPr bwMode="auto">
          <a:xfrm>
            <a:off x="548640" y="1856232"/>
            <a:ext cx="11091672" cy="4453128"/>
          </a:xfrm>
          <a:prstGeom prst="rect">
            <a:avLst/>
          </a:prstGeom>
        </p:spPr>
        <p:txBody>
          <a:bodyPr vert="horz" lIns="0" tIns="0" rIns="0" bIns="0" rtlCol="0">
            <a:noAutofit/>
          </a:bodyPr>
          <a:lstStyle/>
          <a:p>
            <a:pPr lvl="0"/>
            <a:r>
              <a:rPr lang="en-US" dirty="0"/>
              <a:t>Click to add text (Arial 18 </a:t>
            </a:r>
            <a:r>
              <a:rPr lang="en-US" dirty="0" err="1"/>
              <a:t>pt</a:t>
            </a:r>
            <a:r>
              <a:rPr lang="en-US" dirty="0"/>
              <a:t>)</a:t>
            </a:r>
          </a:p>
          <a:p>
            <a:pPr lvl="1"/>
            <a:r>
              <a:rPr lang="en-US" dirty="0"/>
              <a:t>Second level</a:t>
            </a:r>
          </a:p>
          <a:p>
            <a:pPr lvl="2"/>
            <a:r>
              <a:rPr lang="en-US" dirty="0"/>
              <a:t>Third level</a:t>
            </a:r>
          </a:p>
        </p:txBody>
      </p:sp>
      <p:sp>
        <p:nvSpPr>
          <p:cNvPr id="12" name="slidemaster_copyright">
            <a:extLst>
              <a:ext uri="{FF2B5EF4-FFF2-40B4-BE49-F238E27FC236}">
                <a16:creationId xmlns:a16="http://schemas.microsoft.com/office/drawing/2014/main" id="{EBE4C112-DAE1-4383-B338-60D56B961C5A}"/>
              </a:ext>
            </a:extLst>
          </p:cNvPr>
          <p:cNvSpPr txBox="1">
            <a:spLocks/>
          </p:cNvSpPr>
          <p:nvPr userDrawn="1"/>
        </p:nvSpPr>
        <p:spPr bwMode="auto">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endParaRPr lang="en-US" sz="900" dirty="0">
              <a:solidFill>
                <a:srgbClr val="A3A1A8"/>
              </a:solidFill>
            </a:endParaRPr>
          </a:p>
        </p:txBody>
      </p:sp>
      <p:sp>
        <p:nvSpPr>
          <p:cNvPr id="13" name="slidemaster_pagenumber">
            <a:extLst>
              <a:ext uri="{FF2B5EF4-FFF2-40B4-BE49-F238E27FC236}">
                <a16:creationId xmlns:a16="http://schemas.microsoft.com/office/drawing/2014/main" id="{2877A940-A631-4E1B-B19B-5FF4D109B3FD}"/>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
        <p:nvSpPr>
          <p:cNvPr id="14" name="slidemaster_filename">
            <a:extLst>
              <a:ext uri="{FF2B5EF4-FFF2-40B4-BE49-F238E27FC236}">
                <a16:creationId xmlns:a16="http://schemas.microsoft.com/office/drawing/2014/main" id="{F68B06B1-86C6-4EE3-836F-F05FD01ADDC4}"/>
              </a:ext>
            </a:extLst>
          </p:cNvPr>
          <p:cNvSpPr txBox="1">
            <a:spLocks/>
          </p:cNvSpPr>
          <p:nvPr userDrawn="1"/>
        </p:nvSpPr>
        <p:spPr bwMode="auto">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sp>
        <p:nvSpPr>
          <p:cNvPr id="7" name="slidemaster_draft" hidden="1">
            <a:extLst>
              <a:ext uri="{FF2B5EF4-FFF2-40B4-BE49-F238E27FC236}">
                <a16:creationId xmlns:a16="http://schemas.microsoft.com/office/drawing/2014/main" id="{25417A80-DCE9-4A55-A666-815B9E2F92BA}"/>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endParaRPr lang="en-US" sz="1100" b="1" dirty="0">
              <a:solidFill>
                <a:schemeClr val="tx2"/>
              </a:solidFill>
            </a:endParaRPr>
          </a:p>
        </p:txBody>
      </p:sp>
    </p:spTree>
    <p:extLst>
      <p:ext uri="{BB962C8B-B14F-4D97-AF65-F5344CB8AC3E}">
        <p14:creationId xmlns:p14="http://schemas.microsoft.com/office/powerpoint/2010/main" val="380673479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2" r:id="rId3"/>
    <p:sldLayoutId id="2147483689" r:id="rId4"/>
    <p:sldLayoutId id="2147483717" r:id="rId5"/>
    <p:sldLayoutId id="2147483720" r:id="rId6"/>
    <p:sldLayoutId id="2147483721" r:id="rId7"/>
    <p:sldLayoutId id="2147483722" r:id="rId8"/>
    <p:sldLayoutId id="2147483723" r:id="rId9"/>
    <p:sldLayoutId id="2147483694" r:id="rId10"/>
    <p:sldLayoutId id="2147483712" r:id="rId11"/>
    <p:sldLayoutId id="2147483711" r:id="rId12"/>
    <p:sldLayoutId id="2147483718" r:id="rId13"/>
    <p:sldLayoutId id="2147483695" r:id="rId14"/>
    <p:sldLayoutId id="2147483719" r:id="rId15"/>
    <p:sldLayoutId id="2147483701" r:id="rId16"/>
    <p:sldLayoutId id="2147483693" r:id="rId17"/>
    <p:sldLayoutId id="2147483713" r:id="rId18"/>
    <p:sldLayoutId id="2147483714" r:id="rId19"/>
    <p:sldLayoutId id="2147483715" r:id="rId20"/>
  </p:sldLayoutIdLst>
  <p:txStyles>
    <p:titleStyle>
      <a:lvl1pPr algn="l" defTabSz="914400" rtl="0" eaLnBrk="1" latinLnBrk="0" hangingPunct="1">
        <a:lnSpc>
          <a:spcPct val="100000"/>
        </a:lnSpc>
        <a:spcBef>
          <a:spcPct val="0"/>
        </a:spcBef>
        <a:buNone/>
        <a:defRPr sz="3200" b="1"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0" indent="0" algn="l" defTabSz="914400" rtl="0" eaLnBrk="1" latinLnBrk="0" hangingPunct="1">
        <a:lnSpc>
          <a:spcPct val="100000"/>
        </a:lnSpc>
        <a:spcBef>
          <a:spcPts val="1500"/>
        </a:spcBef>
        <a:spcAft>
          <a:spcPts val="0"/>
        </a:spcAft>
        <a:buFont typeface="Arial" panose="020B0604020202020204" pitchFamily="34" charset="0"/>
        <a:buNone/>
        <a:defRPr sz="1800" kern="1200">
          <a:solidFill>
            <a:schemeClr val="accent1"/>
          </a:solidFill>
          <a:latin typeface="+mn-lt"/>
          <a:ea typeface="+mn-ea"/>
          <a:cs typeface="+mn-cs"/>
        </a:defRPr>
      </a:lvl1pPr>
      <a:lvl2pPr marL="228600" indent="-228600" algn="l" defTabSz="914400" rtl="0" eaLnBrk="1" latinLnBrk="0" hangingPunct="1">
        <a:lnSpc>
          <a:spcPct val="100000"/>
        </a:lnSpc>
        <a:spcBef>
          <a:spcPts val="600"/>
        </a:spcBef>
        <a:spcAft>
          <a:spcPts val="0"/>
        </a:spcAft>
        <a:buClrTx/>
        <a:buFont typeface="Wingdings 2" panose="05020102010507070707" pitchFamily="18" charset="2"/>
        <a:buChar char=""/>
        <a:defRPr sz="1800" kern="1200">
          <a:solidFill>
            <a:schemeClr val="accent1"/>
          </a:solidFill>
          <a:latin typeface="+mn-lt"/>
          <a:ea typeface="+mn-ea"/>
          <a:cs typeface="+mn-cs"/>
        </a:defRPr>
      </a:lvl2pPr>
      <a:lvl3pPr marL="457200" indent="-228600" algn="l" defTabSz="914400" rtl="0" eaLnBrk="1" latinLnBrk="0" hangingPunct="1">
        <a:lnSpc>
          <a:spcPct val="100000"/>
        </a:lnSpc>
        <a:spcBef>
          <a:spcPts val="600"/>
        </a:spcBef>
        <a:spcAft>
          <a:spcPts val="0"/>
        </a:spcAft>
        <a:buClrTx/>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46" userDrawn="1">
          <p15:clr>
            <a:srgbClr val="F26B43"/>
          </p15:clr>
        </p15:guide>
        <p15:guide id="2" pos="7334" userDrawn="1">
          <p15:clr>
            <a:srgbClr val="F26B43"/>
          </p15:clr>
        </p15:guide>
        <p15:guide id="3" orient="horz" pos="346" userDrawn="1">
          <p15:clr>
            <a:srgbClr val="F26B43"/>
          </p15:clr>
        </p15:guide>
        <p15:guide id="4" orient="horz" pos="397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1A1628"/>
        </a:solidFill>
        <a:effectLst/>
      </p:bgPr>
    </p:bg>
    <p:spTree>
      <p:nvGrpSpPr>
        <p:cNvPr id="1" name=""/>
        <p:cNvGrpSpPr/>
        <p:nvPr/>
      </p:nvGrpSpPr>
      <p:grpSpPr>
        <a:xfrm>
          <a:off x="0" y="0"/>
          <a:ext cx="0" cy="0"/>
          <a:chOff x="0" y="0"/>
          <a:chExt cx="0" cy="0"/>
        </a:xfrm>
      </p:grpSpPr>
      <p:sp>
        <p:nvSpPr>
          <p:cNvPr id="92" name="CustomShape 1"/>
          <p:cNvSpPr/>
          <p:nvPr/>
        </p:nvSpPr>
        <p:spPr>
          <a:xfrm>
            <a:off x="9919080" y="6544800"/>
            <a:ext cx="1252440" cy="13752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b">
            <a:spAutoFit/>
          </a:bodyPr>
          <a:lstStyle/>
          <a:p>
            <a:pPr algn="r">
              <a:lnSpc>
                <a:spcPct val="100000"/>
              </a:lnSpc>
            </a:pPr>
            <a:r>
              <a:rPr lang="en-IN" sz="900" b="0" strike="noStrike" spc="-1">
                <a:solidFill>
                  <a:srgbClr val="A3A1A8"/>
                </a:solidFill>
                <a:latin typeface="Arial"/>
              </a:rPr>
              <a:t>© 2021 ZS | Confidential</a:t>
            </a:r>
            <a:endParaRPr lang="en-IN" sz="900" b="0" strike="noStrike" spc="-1">
              <a:latin typeface="Arial"/>
            </a:endParaRPr>
          </a:p>
        </p:txBody>
      </p:sp>
      <p:sp>
        <p:nvSpPr>
          <p:cNvPr id="93" name="CustomShape 2"/>
          <p:cNvSpPr/>
          <p:nvPr/>
        </p:nvSpPr>
        <p:spPr>
          <a:xfrm>
            <a:off x="11308680" y="6544800"/>
            <a:ext cx="521640" cy="13752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b">
            <a:spAutoFit/>
          </a:bodyPr>
          <a:lstStyle/>
          <a:p>
            <a:pPr algn="ctr">
              <a:lnSpc>
                <a:spcPct val="100000"/>
              </a:lnSpc>
            </a:pPr>
            <a:fld id="{ED5B3C2A-A3F6-49BC-B577-7AB318DE457F}" type="slidenum">
              <a:rPr lang="en-IN" sz="900" b="0" strike="noStrike" spc="-1">
                <a:solidFill>
                  <a:srgbClr val="A3A1A8"/>
                </a:solidFill>
                <a:latin typeface="Arial"/>
              </a:rPr>
              <a:t>‹#›</a:t>
            </a:fld>
            <a:endParaRPr lang="en-IN" sz="900" b="0" strike="noStrike" spc="-1">
              <a:latin typeface="Arial"/>
            </a:endParaRPr>
          </a:p>
        </p:txBody>
      </p:sp>
      <p:sp>
        <p:nvSpPr>
          <p:cNvPr id="94" name="CustomShape 3"/>
          <p:cNvSpPr/>
          <p:nvPr/>
        </p:nvSpPr>
        <p:spPr>
          <a:xfrm>
            <a:off x="548640" y="6544800"/>
            <a:ext cx="3200040" cy="137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pPr>
            <a:r>
              <a:rPr lang="en-IN" sz="900" b="0" strike="noStrike" spc="-1">
                <a:solidFill>
                  <a:srgbClr val="A3A1A8"/>
                </a:solidFill>
                <a:latin typeface="Arial"/>
              </a:rPr>
              <a:t>ZS Campus Beats 2021 Case Challenge</a:t>
            </a:r>
            <a:endParaRPr lang="en-IN" sz="900" b="0" strike="noStrike" spc="-1">
              <a:latin typeface="Arial"/>
            </a:endParaRPr>
          </a:p>
        </p:txBody>
      </p:sp>
      <p:sp>
        <p:nvSpPr>
          <p:cNvPr id="95" name="CustomShape 4" hidden="1"/>
          <p:cNvSpPr/>
          <p:nvPr/>
        </p:nvSpPr>
        <p:spPr>
          <a:xfrm>
            <a:off x="5931720" y="190440"/>
            <a:ext cx="328320" cy="16812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spAutoFit/>
          </a:bodyPr>
          <a:lstStyle/>
          <a:p>
            <a:pPr algn="ctr">
              <a:lnSpc>
                <a:spcPct val="100000"/>
              </a:lnSpc>
              <a:spcBef>
                <a:spcPts val="221"/>
              </a:spcBef>
            </a:pPr>
            <a:r>
              <a:rPr lang="en-IN" sz="1100" b="1" strike="noStrike" spc="-1">
                <a:solidFill>
                  <a:srgbClr val="75737D"/>
                </a:solidFill>
                <a:latin typeface="Arial"/>
              </a:rPr>
              <a:t>Draft</a:t>
            </a:r>
            <a:endParaRPr lang="en-IN" sz="1100" b="0" strike="noStrike" spc="-1">
              <a:latin typeface="Arial"/>
            </a:endParaRPr>
          </a:p>
        </p:txBody>
      </p:sp>
      <p:sp>
        <p:nvSpPr>
          <p:cNvPr id="96" name="PlaceHolder 5"/>
          <p:cNvSpPr>
            <a:spLocks noGrp="1"/>
          </p:cNvSpPr>
          <p:nvPr>
            <p:ph type="title"/>
          </p:nvPr>
        </p:nvSpPr>
        <p:spPr>
          <a:xfrm>
            <a:off x="548640" y="4133160"/>
            <a:ext cx="6857640" cy="2175840"/>
          </a:xfrm>
          <a:prstGeom prst="rect">
            <a:avLst/>
          </a:prstGeom>
        </p:spPr>
        <p:txBody>
          <a:bodyPr lIns="0" tIns="0" rIns="0" bIns="0">
            <a:noAutofit/>
          </a:bodyPr>
          <a:lstStyle/>
          <a:p>
            <a:pPr>
              <a:lnSpc>
                <a:spcPct val="100000"/>
              </a:lnSpc>
            </a:pPr>
            <a:r>
              <a:rPr lang="en-US" sz="3600" b="1" strike="noStrike" spc="-1">
                <a:solidFill>
                  <a:srgbClr val="FFFFFF"/>
                </a:solidFill>
                <a:latin typeface="Times New Roman"/>
              </a:rPr>
              <a:t>Click to add section title </a:t>
            </a:r>
            <a:br/>
            <a:r>
              <a:rPr lang="en-US" sz="3600" b="1" strike="noStrike" spc="-1">
                <a:solidFill>
                  <a:srgbClr val="FFFFFF"/>
                </a:solidFill>
                <a:latin typeface="Times New Roman"/>
              </a:rPr>
              <a:t>(Times New Roman 36 pt)</a:t>
            </a:r>
            <a:endParaRPr lang="en-US" sz="3600" b="0" strike="noStrike" spc="-1">
              <a:solidFill>
                <a:srgbClr val="000000"/>
              </a:solidFill>
              <a:latin typeface="Arial"/>
            </a:endParaRPr>
          </a:p>
        </p:txBody>
      </p:sp>
      <p:sp>
        <p:nvSpPr>
          <p:cNvPr id="97" name="PlaceHolder 6"/>
          <p:cNvSpPr>
            <a:spLocks noGrp="1"/>
          </p:cNvSpPr>
          <p:nvPr>
            <p:ph type="body"/>
          </p:nvPr>
        </p:nvSpPr>
        <p:spPr>
          <a:xfrm>
            <a:off x="548640" y="-75960"/>
            <a:ext cx="6857640" cy="4041720"/>
          </a:xfrm>
          <a:prstGeom prst="rect">
            <a:avLst/>
          </a:prstGeom>
        </p:spPr>
        <p:txBody>
          <a:bodyPr lIns="0" tIns="0" rIns="0" bIns="64080" anchor="b">
            <a:spAutoFit/>
          </a:bodyPr>
          <a:lstStyle/>
          <a:p>
            <a:pPr>
              <a:lnSpc>
                <a:spcPct val="100000"/>
              </a:lnSpc>
            </a:pPr>
            <a:r>
              <a:rPr lang="en-US" sz="1800" b="0" strike="noStrike" cap="all" spc="299">
                <a:solidFill>
                  <a:srgbClr val="EC7200"/>
                </a:solidFill>
                <a:latin typeface="Arial"/>
              </a:rPr>
              <a:t>CLICK TO ADD SECTION NUMBER (ARIAL 18 PT)</a:t>
            </a:r>
            <a:endParaRPr lang="en-US" sz="1800" b="0" strike="noStrike" spc="-1">
              <a:solidFill>
                <a:srgbClr val="1A1628"/>
              </a:solidFill>
              <a:latin typeface="Arial"/>
            </a:endParaRPr>
          </a:p>
        </p:txBody>
      </p:sp>
      <p:sp>
        <p:nvSpPr>
          <p:cNvPr id="98" name="Line 7"/>
          <p:cNvSpPr/>
          <p:nvPr/>
        </p:nvSpPr>
        <p:spPr>
          <a:xfrm>
            <a:off x="548640" y="3966120"/>
            <a:ext cx="6858000" cy="0"/>
          </a:xfrm>
          <a:prstGeom prst="line">
            <a:avLst/>
          </a:prstGeom>
          <a:ln w="12600">
            <a:solidFill>
              <a:schemeClr val="bg1"/>
            </a:solidFill>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563186599"/>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 name="CustomShape 1"/>
          <p:cNvSpPr/>
          <p:nvPr/>
        </p:nvSpPr>
        <p:spPr>
          <a:xfrm>
            <a:off x="9919080" y="6544800"/>
            <a:ext cx="1252440" cy="13752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b">
            <a:spAutoFit/>
          </a:bodyPr>
          <a:lstStyle/>
          <a:p>
            <a:pPr algn="r">
              <a:lnSpc>
                <a:spcPct val="100000"/>
              </a:lnSpc>
            </a:pPr>
            <a:r>
              <a:rPr lang="en-IN" sz="900" b="0" strike="noStrike" spc="-1">
                <a:solidFill>
                  <a:srgbClr val="A3A1A8"/>
                </a:solidFill>
                <a:latin typeface="Arial"/>
              </a:rPr>
              <a:t>© 2021 ZS | Confidential</a:t>
            </a:r>
            <a:endParaRPr lang="en-IN" sz="900" b="0" strike="noStrike" spc="-1">
              <a:latin typeface="Arial"/>
            </a:endParaRPr>
          </a:p>
        </p:txBody>
      </p:sp>
      <p:sp>
        <p:nvSpPr>
          <p:cNvPr id="51" name="CustomShape 2"/>
          <p:cNvSpPr/>
          <p:nvPr/>
        </p:nvSpPr>
        <p:spPr>
          <a:xfrm>
            <a:off x="11308680" y="6544800"/>
            <a:ext cx="521640" cy="13752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b">
            <a:spAutoFit/>
          </a:bodyPr>
          <a:lstStyle/>
          <a:p>
            <a:pPr algn="ctr">
              <a:lnSpc>
                <a:spcPct val="100000"/>
              </a:lnSpc>
            </a:pPr>
            <a:fld id="{8148FD2D-1C12-48D7-A549-99B146D88304}" type="slidenum">
              <a:rPr lang="en-IN" sz="900" b="0" strike="noStrike" spc="-1">
                <a:solidFill>
                  <a:srgbClr val="A3A1A8"/>
                </a:solidFill>
                <a:latin typeface="Arial"/>
              </a:rPr>
              <a:t>‹#›</a:t>
            </a:fld>
            <a:endParaRPr lang="en-IN" sz="900" b="0" strike="noStrike" spc="-1">
              <a:latin typeface="Arial"/>
            </a:endParaRPr>
          </a:p>
        </p:txBody>
      </p:sp>
      <p:sp>
        <p:nvSpPr>
          <p:cNvPr id="52" name="CustomShape 3"/>
          <p:cNvSpPr/>
          <p:nvPr/>
        </p:nvSpPr>
        <p:spPr>
          <a:xfrm>
            <a:off x="548640" y="6544800"/>
            <a:ext cx="3200040" cy="137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spAutoFit/>
          </a:bodyPr>
          <a:lstStyle/>
          <a:p>
            <a:pPr>
              <a:lnSpc>
                <a:spcPct val="100000"/>
              </a:lnSpc>
            </a:pPr>
            <a:r>
              <a:rPr lang="en-IN" sz="900" b="0" strike="noStrike" spc="-1">
                <a:solidFill>
                  <a:srgbClr val="A3A1A8"/>
                </a:solidFill>
                <a:latin typeface="Arial"/>
              </a:rPr>
              <a:t>ZS Campus Beats 2021 Case Challenge</a:t>
            </a:r>
            <a:endParaRPr lang="en-IN" sz="900" b="0" strike="noStrike" spc="-1">
              <a:latin typeface="Arial"/>
            </a:endParaRPr>
          </a:p>
        </p:txBody>
      </p:sp>
      <p:sp>
        <p:nvSpPr>
          <p:cNvPr id="53" name="CustomShape 4" hidden="1"/>
          <p:cNvSpPr/>
          <p:nvPr/>
        </p:nvSpPr>
        <p:spPr>
          <a:xfrm>
            <a:off x="5931720" y="190440"/>
            <a:ext cx="328320" cy="16812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nchor="ctr">
            <a:spAutoFit/>
          </a:bodyPr>
          <a:lstStyle/>
          <a:p>
            <a:pPr algn="ctr">
              <a:lnSpc>
                <a:spcPct val="100000"/>
              </a:lnSpc>
              <a:spcBef>
                <a:spcPts val="221"/>
              </a:spcBef>
            </a:pPr>
            <a:r>
              <a:rPr lang="en-IN" sz="1100" b="1" strike="noStrike" spc="-1">
                <a:solidFill>
                  <a:srgbClr val="75737D"/>
                </a:solidFill>
                <a:latin typeface="Arial"/>
              </a:rPr>
              <a:t>Draft</a:t>
            </a:r>
            <a:endParaRPr lang="en-IN" sz="1100" b="0" strike="noStrike" spc="-1">
              <a:latin typeface="Arial"/>
            </a:endParaRPr>
          </a:p>
        </p:txBody>
      </p:sp>
      <p:sp>
        <p:nvSpPr>
          <p:cNvPr id="54" name="PlaceHolder 5"/>
          <p:cNvSpPr>
            <a:spLocks noGrp="1"/>
          </p:cNvSpPr>
          <p:nvPr>
            <p:ph type="title"/>
          </p:nvPr>
        </p:nvSpPr>
        <p:spPr>
          <a:xfrm>
            <a:off x="548640" y="429840"/>
            <a:ext cx="11091240" cy="492120"/>
          </a:xfrm>
          <a:prstGeom prst="rect">
            <a:avLst/>
          </a:prstGeom>
        </p:spPr>
        <p:txBody>
          <a:bodyPr lIns="0" tIns="0" rIns="0" bIns="0">
            <a:noAutofit/>
          </a:bodyPr>
          <a:lstStyle/>
          <a:p>
            <a:pPr>
              <a:lnSpc>
                <a:spcPct val="100000"/>
              </a:lnSpc>
            </a:pPr>
            <a:r>
              <a:rPr lang="en-US" sz="3200" b="1" strike="noStrike" spc="-1">
                <a:solidFill>
                  <a:srgbClr val="1A1628"/>
                </a:solidFill>
                <a:latin typeface="Times New Roman"/>
              </a:rPr>
              <a:t>Click to add title (Times New Roman 32 pt)</a:t>
            </a:r>
            <a:endParaRPr lang="en-US" sz="3200" b="0" strike="noStrike" spc="-1">
              <a:solidFill>
                <a:srgbClr val="000000"/>
              </a:solidFill>
              <a:latin typeface="Arial"/>
            </a:endParaRPr>
          </a:p>
        </p:txBody>
      </p:sp>
      <p:sp>
        <p:nvSpPr>
          <p:cNvPr id="55"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1A1628"/>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1A1628"/>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extLst>
      <p:ext uri="{BB962C8B-B14F-4D97-AF65-F5344CB8AC3E}">
        <p14:creationId xmlns:p14="http://schemas.microsoft.com/office/powerpoint/2010/main" val="13865797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801938-8126-4969-A7CE-E4CE0FC444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86C8DA-8419-4149-8708-B50DDCE96A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C415DB-432D-459F-A39B-688A804BBD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0F0F9-E15B-45CC-A925-95D06FB9C975}" type="datetimeFigureOut">
              <a:rPr lang="en-IN" smtClean="0"/>
              <a:t>20-10-2021</a:t>
            </a:fld>
            <a:endParaRPr lang="en-IN"/>
          </a:p>
        </p:txBody>
      </p:sp>
      <p:sp>
        <p:nvSpPr>
          <p:cNvPr id="5" name="Footer Placeholder 4">
            <a:extLst>
              <a:ext uri="{FF2B5EF4-FFF2-40B4-BE49-F238E27FC236}">
                <a16:creationId xmlns:a16="http://schemas.microsoft.com/office/drawing/2014/main" id="{14D3D858-F291-4157-8276-6D3264FD31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112189-DFB4-451A-874E-46C14D194F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F6F69C-B562-4643-A095-349B46D6FF7F}" type="slidenum">
              <a:rPr lang="en-IN" smtClean="0"/>
              <a:t>‹#›</a:t>
            </a:fld>
            <a:endParaRPr lang="en-IN"/>
          </a:p>
        </p:txBody>
      </p:sp>
    </p:spTree>
    <p:extLst>
      <p:ext uri="{BB962C8B-B14F-4D97-AF65-F5344CB8AC3E}">
        <p14:creationId xmlns:p14="http://schemas.microsoft.com/office/powerpoint/2010/main" val="97929360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A114F-0D26-4F75-9C91-62862E7EFB46}"/>
              </a:ext>
            </a:extLst>
          </p:cNvPr>
          <p:cNvSpPr>
            <a:spLocks noGrp="1"/>
          </p:cNvSpPr>
          <p:nvPr>
            <p:ph type="title"/>
          </p:nvPr>
        </p:nvSpPr>
        <p:spPr bwMode="auto">
          <a:xfrm>
            <a:off x="548640" y="429768"/>
            <a:ext cx="11091672" cy="492443"/>
          </a:xfrm>
          <a:prstGeom prst="rect">
            <a:avLst/>
          </a:prstGeom>
        </p:spPr>
        <p:txBody>
          <a:bodyPr vert="horz" lIns="0" tIns="0" rIns="0" bIns="0" rtlCol="0" anchor="t">
            <a:spAutoFit/>
          </a:bodyPr>
          <a:lstStyle/>
          <a:p>
            <a:r>
              <a:rPr lang="en-US" dirty="0"/>
              <a:t>Click to add title (Times New Roman 32 pt)</a:t>
            </a:r>
          </a:p>
        </p:txBody>
      </p:sp>
      <p:sp>
        <p:nvSpPr>
          <p:cNvPr id="3" name="Text Placeholder 2">
            <a:extLst>
              <a:ext uri="{FF2B5EF4-FFF2-40B4-BE49-F238E27FC236}">
                <a16:creationId xmlns:a16="http://schemas.microsoft.com/office/drawing/2014/main" id="{E5919C1B-9847-492D-9832-3F08D03F2361}"/>
              </a:ext>
            </a:extLst>
          </p:cNvPr>
          <p:cNvSpPr>
            <a:spLocks noGrp="1"/>
          </p:cNvSpPr>
          <p:nvPr>
            <p:ph type="body" idx="1"/>
          </p:nvPr>
        </p:nvSpPr>
        <p:spPr bwMode="auto">
          <a:xfrm>
            <a:off x="548640" y="1856232"/>
            <a:ext cx="11091672" cy="4453128"/>
          </a:xfrm>
          <a:prstGeom prst="rect">
            <a:avLst/>
          </a:prstGeom>
        </p:spPr>
        <p:txBody>
          <a:bodyPr vert="horz" lIns="0" tIns="0" rIns="0" bIns="0" rtlCol="0">
            <a:noAutofit/>
          </a:bodyPr>
          <a:lstStyle/>
          <a:p>
            <a:pPr lvl="0"/>
            <a:r>
              <a:rPr lang="en-US" dirty="0"/>
              <a:t>Click to add text (Arial 18 </a:t>
            </a:r>
            <a:r>
              <a:rPr lang="en-US" dirty="0" err="1"/>
              <a:t>pt</a:t>
            </a:r>
            <a:r>
              <a:rPr lang="en-US" dirty="0"/>
              <a:t>)</a:t>
            </a:r>
          </a:p>
          <a:p>
            <a:pPr lvl="1"/>
            <a:r>
              <a:rPr lang="en-US" dirty="0"/>
              <a:t>Second level</a:t>
            </a:r>
          </a:p>
          <a:p>
            <a:pPr lvl="2"/>
            <a:r>
              <a:rPr lang="en-US" dirty="0"/>
              <a:t>Third level</a:t>
            </a:r>
          </a:p>
        </p:txBody>
      </p:sp>
      <p:sp>
        <p:nvSpPr>
          <p:cNvPr id="12" name="slidemaster_copyright">
            <a:extLst>
              <a:ext uri="{FF2B5EF4-FFF2-40B4-BE49-F238E27FC236}">
                <a16:creationId xmlns:a16="http://schemas.microsoft.com/office/drawing/2014/main" id="{EBE4C112-DAE1-4383-B338-60D56B961C5A}"/>
              </a:ext>
            </a:extLst>
          </p:cNvPr>
          <p:cNvSpPr txBox="1">
            <a:spLocks/>
          </p:cNvSpPr>
          <p:nvPr userDrawn="1"/>
        </p:nvSpPr>
        <p:spPr bwMode="auto">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endParaRPr lang="en-US" sz="900" dirty="0">
              <a:solidFill>
                <a:srgbClr val="A3A1A8"/>
              </a:solidFill>
            </a:endParaRPr>
          </a:p>
        </p:txBody>
      </p:sp>
      <p:sp>
        <p:nvSpPr>
          <p:cNvPr id="13" name="slidemaster_pagenumber">
            <a:extLst>
              <a:ext uri="{FF2B5EF4-FFF2-40B4-BE49-F238E27FC236}">
                <a16:creationId xmlns:a16="http://schemas.microsoft.com/office/drawing/2014/main" id="{2877A940-A631-4E1B-B19B-5FF4D109B3FD}"/>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
        <p:nvSpPr>
          <p:cNvPr id="14" name="slidemaster_filename">
            <a:extLst>
              <a:ext uri="{FF2B5EF4-FFF2-40B4-BE49-F238E27FC236}">
                <a16:creationId xmlns:a16="http://schemas.microsoft.com/office/drawing/2014/main" id="{F68B06B1-86C6-4EE3-836F-F05FD01ADDC4}"/>
              </a:ext>
            </a:extLst>
          </p:cNvPr>
          <p:cNvSpPr txBox="1">
            <a:spLocks/>
          </p:cNvSpPr>
          <p:nvPr userDrawn="1"/>
        </p:nvSpPr>
        <p:spPr bwMode="auto">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sp>
        <p:nvSpPr>
          <p:cNvPr id="7" name="slidemaster_draft" hidden="1">
            <a:extLst>
              <a:ext uri="{FF2B5EF4-FFF2-40B4-BE49-F238E27FC236}">
                <a16:creationId xmlns:a16="http://schemas.microsoft.com/office/drawing/2014/main" id="{25417A80-DCE9-4A55-A666-815B9E2F92BA}"/>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endParaRPr lang="en-US" sz="1100" b="1" dirty="0">
              <a:solidFill>
                <a:schemeClr val="tx2"/>
              </a:solidFill>
            </a:endParaRPr>
          </a:p>
        </p:txBody>
      </p:sp>
    </p:spTree>
    <p:extLst>
      <p:ext uri="{BB962C8B-B14F-4D97-AF65-F5344CB8AC3E}">
        <p14:creationId xmlns:p14="http://schemas.microsoft.com/office/powerpoint/2010/main" val="381163861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 id="2147483780" r:id="rId18"/>
    <p:sldLayoutId id="2147483781" r:id="rId19"/>
    <p:sldLayoutId id="2147483782" r:id="rId20"/>
  </p:sldLayoutIdLst>
  <p:txStyles>
    <p:titleStyle>
      <a:lvl1pPr algn="l" defTabSz="914400" rtl="0" eaLnBrk="1" latinLnBrk="0" hangingPunct="1">
        <a:lnSpc>
          <a:spcPct val="100000"/>
        </a:lnSpc>
        <a:spcBef>
          <a:spcPct val="0"/>
        </a:spcBef>
        <a:buNone/>
        <a:defRPr sz="3200" b="1"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0" indent="0" algn="l" defTabSz="914400" rtl="0" eaLnBrk="1" latinLnBrk="0" hangingPunct="1">
        <a:lnSpc>
          <a:spcPct val="100000"/>
        </a:lnSpc>
        <a:spcBef>
          <a:spcPts val="1500"/>
        </a:spcBef>
        <a:spcAft>
          <a:spcPts val="0"/>
        </a:spcAft>
        <a:buFont typeface="Arial" panose="020B0604020202020204" pitchFamily="34" charset="0"/>
        <a:buNone/>
        <a:defRPr sz="1800" kern="1200">
          <a:solidFill>
            <a:schemeClr val="accent1"/>
          </a:solidFill>
          <a:latin typeface="+mn-lt"/>
          <a:ea typeface="+mn-ea"/>
          <a:cs typeface="+mn-cs"/>
        </a:defRPr>
      </a:lvl1pPr>
      <a:lvl2pPr marL="228600" indent="-228600" algn="l" defTabSz="914400" rtl="0" eaLnBrk="1" latinLnBrk="0" hangingPunct="1">
        <a:lnSpc>
          <a:spcPct val="100000"/>
        </a:lnSpc>
        <a:spcBef>
          <a:spcPts val="600"/>
        </a:spcBef>
        <a:spcAft>
          <a:spcPts val="0"/>
        </a:spcAft>
        <a:buClrTx/>
        <a:buFont typeface="Wingdings 2" panose="05020102010507070707" pitchFamily="18" charset="2"/>
        <a:buChar char=""/>
        <a:defRPr sz="1800" kern="1200">
          <a:solidFill>
            <a:schemeClr val="accent1"/>
          </a:solidFill>
          <a:latin typeface="+mn-lt"/>
          <a:ea typeface="+mn-ea"/>
          <a:cs typeface="+mn-cs"/>
        </a:defRPr>
      </a:lvl2pPr>
      <a:lvl3pPr marL="457200" indent="-228600" algn="l" defTabSz="914400" rtl="0" eaLnBrk="1" latinLnBrk="0" hangingPunct="1">
        <a:lnSpc>
          <a:spcPct val="100000"/>
        </a:lnSpc>
        <a:spcBef>
          <a:spcPts val="600"/>
        </a:spcBef>
        <a:spcAft>
          <a:spcPts val="0"/>
        </a:spcAft>
        <a:buClrTx/>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46">
          <p15:clr>
            <a:srgbClr val="F26B43"/>
          </p15:clr>
        </p15:guide>
        <p15:guide id="2" pos="7334">
          <p15:clr>
            <a:srgbClr val="F26B43"/>
          </p15:clr>
        </p15:guide>
        <p15:guide id="3" orient="horz" pos="346">
          <p15:clr>
            <a:srgbClr val="F26B43"/>
          </p15:clr>
        </p15:guide>
        <p15:guide id="4" orient="horz" pos="397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5.xml"/><Relationship Id="rId7" Type="http://schemas.openxmlformats.org/officeDocument/2006/relationships/image" Target="../media/image5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image" Target="../media/image5.png"/><Relationship Id="rId10" Type="http://schemas.openxmlformats.org/officeDocument/2006/relationships/image" Target="../media/image60.png"/><Relationship Id="rId4" Type="http://schemas.openxmlformats.org/officeDocument/2006/relationships/image" Target="../media/image41.png"/><Relationship Id="rId9" Type="http://schemas.openxmlformats.org/officeDocument/2006/relationships/slide" Target="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5.xml"/><Relationship Id="rId7" Type="http://schemas.openxmlformats.org/officeDocument/2006/relationships/image" Target="../media/image5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image" Target="../media/image5.png"/><Relationship Id="rId10" Type="http://schemas.openxmlformats.org/officeDocument/2006/relationships/image" Target="../media/image60.png"/><Relationship Id="rId4" Type="http://schemas.openxmlformats.org/officeDocument/2006/relationships/image" Target="../media/image41.png"/><Relationship Id="rId9" Type="http://schemas.openxmlformats.org/officeDocument/2006/relationships/slide" Target="slide10.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4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58.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1.png"/><Relationship Id="rId1" Type="http://schemas.openxmlformats.org/officeDocument/2006/relationships/slideLayout" Target="../slideLayouts/slideLayout5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2.png"/><Relationship Id="rId2" Type="http://schemas.openxmlformats.org/officeDocument/2006/relationships/diagramData" Target="../diagrams/data4.xml"/><Relationship Id="rId1" Type="http://schemas.openxmlformats.org/officeDocument/2006/relationships/slideLayout" Target="../slideLayouts/slideLayout5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8.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5.png"/><Relationship Id="rId2" Type="http://schemas.openxmlformats.org/officeDocument/2006/relationships/diagramData" Target="../diagrams/data5.xml"/><Relationship Id="rId1" Type="http://schemas.openxmlformats.org/officeDocument/2006/relationships/slideLayout" Target="../slideLayouts/slideLayout5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36.png"/><Relationship Id="rId2" Type="http://schemas.openxmlformats.org/officeDocument/2006/relationships/diagramData" Target="../diagrams/data6.xml"/><Relationship Id="rId1" Type="http://schemas.openxmlformats.org/officeDocument/2006/relationships/slideLayout" Target="../slideLayouts/slideLayout5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8.xml"/><Relationship Id="rId5" Type="http://schemas.openxmlformats.org/officeDocument/2006/relationships/image" Target="../media/image40.png"/><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58.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58.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5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58.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hart" Target="../charts/chart2.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5.xml"/><Relationship Id="rId7" Type="http://schemas.openxmlformats.org/officeDocument/2006/relationships/image" Target="../media/image5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image" Target="../media/image5.png"/><Relationship Id="rId10" Type="http://schemas.openxmlformats.org/officeDocument/2006/relationships/image" Target="../media/image60.png"/><Relationship Id="rId4" Type="http://schemas.openxmlformats.org/officeDocument/2006/relationships/image" Target="../media/image41.png"/><Relationship Id="rId9" Type="http://schemas.openxmlformats.org/officeDocument/2006/relationships/slide" Target="slid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_project&amp;pres_name">
            <a:extLst>
              <a:ext uri="{FF2B5EF4-FFF2-40B4-BE49-F238E27FC236}">
                <a16:creationId xmlns:a16="http://schemas.microsoft.com/office/drawing/2014/main" id="{D9A09595-177C-4762-9C80-C7D5CFB27EC9}"/>
              </a:ext>
            </a:extLst>
          </p:cNvPr>
          <p:cNvSpPr>
            <a:spLocks noGrp="1"/>
          </p:cNvSpPr>
          <p:nvPr>
            <p:ph type="ctrTitle"/>
          </p:nvPr>
        </p:nvSpPr>
        <p:spPr bwMode="blackWhite"/>
        <p:txBody>
          <a:bodyPr/>
          <a:lstStyle/>
          <a:p>
            <a:r>
              <a:rPr lang="en-US" dirty="0"/>
              <a:t>ZS Campus Beats 2021</a:t>
            </a:r>
            <a:br>
              <a:rPr lang="en-US" dirty="0"/>
            </a:br>
            <a:r>
              <a:rPr lang="en-US" dirty="0"/>
              <a:t>Case Challenge</a:t>
            </a:r>
          </a:p>
        </p:txBody>
      </p:sp>
      <p:sp>
        <p:nvSpPr>
          <p:cNvPr id="5" name="slide_disclaimer">
            <a:extLst>
              <a:ext uri="{FF2B5EF4-FFF2-40B4-BE49-F238E27FC236}">
                <a16:creationId xmlns:a16="http://schemas.microsoft.com/office/drawing/2014/main" id="{B86C1C04-DC3A-4E9A-B551-D700178DD3B3}"/>
              </a:ext>
            </a:extLst>
          </p:cNvPr>
          <p:cNvSpPr>
            <a:spLocks noGrp="1"/>
          </p:cNvSpPr>
          <p:nvPr>
            <p:ph type="body" sz="quarter" idx="11"/>
          </p:nvPr>
        </p:nvSpPr>
        <p:spPr/>
        <p:txBody>
          <a:bodyPr/>
          <a:lstStyle/>
          <a:p>
            <a:r>
              <a:rPr lang="en-US" dirty="0"/>
              <a:t>This document is solely for the use of client personnel. No part of it may be circulated, quoted or reproduced for distribution outside of the client organization without prior written approval of ZS.</a:t>
            </a:r>
          </a:p>
        </p:txBody>
      </p:sp>
      <p:cxnSp>
        <p:nvCxnSpPr>
          <p:cNvPr id="8" name="logoLine" hidden="1">
            <a:extLst>
              <a:ext uri="{FF2B5EF4-FFF2-40B4-BE49-F238E27FC236}">
                <a16:creationId xmlns:a16="http://schemas.microsoft.com/office/drawing/2014/main" id="{A23265D6-0423-4949-BAF5-7FA53CF0F3E9}"/>
              </a:ext>
            </a:extLst>
          </p:cNvPr>
          <p:cNvCxnSpPr/>
          <p:nvPr/>
        </p:nvCxnSpPr>
        <p:spPr>
          <a:xfrm>
            <a:off x="2451600" y="1033200"/>
            <a:ext cx="0" cy="230400"/>
          </a:xfrm>
          <a:prstGeom prst="line">
            <a:avLst/>
          </a:prstGeom>
          <a:ln w="9525" cap="rnd">
            <a:solidFill>
              <a:schemeClr val="tx2">
                <a:lumMod val="40000"/>
                <a:lumOff val="60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546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D92A02-5EC0-419E-AD48-BBC7F26347EB}"/>
              </a:ext>
            </a:extLst>
          </p:cNvPr>
          <p:cNvSpPr>
            <a:spLocks noGrp="1"/>
          </p:cNvSpPr>
          <p:nvPr>
            <p:ph type="title"/>
          </p:nvPr>
        </p:nvSpPr>
        <p:spPr/>
        <p:txBody>
          <a:bodyPr/>
          <a:lstStyle/>
          <a:p>
            <a:pPr marL="457200" indent="-457200">
              <a:buFont typeface="Wingdings" panose="05000000000000000000" pitchFamily="2" charset="2"/>
              <a:buChar char="v"/>
            </a:pPr>
            <a:r>
              <a:rPr lang="en-US" dirty="0"/>
              <a:t>Assessing TV campaign and customer preferences</a:t>
            </a:r>
            <a:endParaRPr lang="en-IN" dirty="0"/>
          </a:p>
        </p:txBody>
      </p:sp>
      <p:sp>
        <p:nvSpPr>
          <p:cNvPr id="4" name="Content Placeholder 3">
            <a:extLst>
              <a:ext uri="{FF2B5EF4-FFF2-40B4-BE49-F238E27FC236}">
                <a16:creationId xmlns:a16="http://schemas.microsoft.com/office/drawing/2014/main" id="{E919E510-0FC1-483A-8187-3971174B83EB}"/>
              </a:ext>
            </a:extLst>
          </p:cNvPr>
          <p:cNvSpPr>
            <a:spLocks noGrp="1"/>
          </p:cNvSpPr>
          <p:nvPr>
            <p:ph idx="1"/>
          </p:nvPr>
        </p:nvSpPr>
        <p:spPr/>
        <p:txBody>
          <a:bodyPr/>
          <a:lstStyle/>
          <a:p>
            <a:pPr marL="285750" indent="-285750">
              <a:buFont typeface="Arial" panose="020B0604020202020204" pitchFamily="34" charset="0"/>
              <a:buChar char="•"/>
            </a:pPr>
            <a:r>
              <a:rPr lang="en-US" dirty="0"/>
              <a:t>We have to determine the region which would give us maximum opportunity to increase our sales.</a:t>
            </a:r>
          </a:p>
          <a:p>
            <a:pPr marL="285750" indent="-285750">
              <a:buFont typeface="Arial" panose="020B0604020202020204" pitchFamily="34" charset="0"/>
              <a:buChar char="•"/>
            </a:pPr>
            <a:r>
              <a:rPr lang="en-US" dirty="0"/>
              <a:t>Find the type and form of Ads that engage various segments of viewers.</a:t>
            </a:r>
          </a:p>
          <a:p>
            <a:r>
              <a:rPr lang="en-US" dirty="0"/>
              <a:t>     </a:t>
            </a:r>
          </a:p>
          <a:p>
            <a:r>
              <a:rPr lang="en-US" dirty="0">
                <a:solidFill>
                  <a:schemeClr val="bg2"/>
                </a:solidFill>
              </a:rPr>
              <a:t>     </a:t>
            </a:r>
            <a:r>
              <a:rPr lang="en-US" u="sng" dirty="0">
                <a:solidFill>
                  <a:schemeClr val="bg2"/>
                </a:solidFill>
              </a:rPr>
              <a:t>Understanding the given data</a:t>
            </a:r>
            <a:r>
              <a:rPr lang="en-US" dirty="0">
                <a:solidFill>
                  <a:schemeClr val="bg2"/>
                </a:solidFill>
              </a:rPr>
              <a:t>: -</a:t>
            </a:r>
          </a:p>
          <a:p>
            <a:pPr marL="285750" indent="-285750">
              <a:buFont typeface="Arial" panose="020B0604020202020204" pitchFamily="34" charset="0"/>
              <a:buChar char="•"/>
            </a:pPr>
            <a:r>
              <a:rPr lang="en-US" dirty="0"/>
              <a:t>Total Yearly Sales of $2 Billion is the sum of sales from these three regions.</a:t>
            </a:r>
          </a:p>
          <a:p>
            <a:pPr marL="285750" indent="-285750">
              <a:buFont typeface="Arial" panose="020B0604020202020204" pitchFamily="34" charset="0"/>
              <a:buChar char="•"/>
            </a:pPr>
            <a:r>
              <a:rPr lang="en-US" dirty="0"/>
              <a:t>Market Share Revenue is the percentage of revenue that Pulse holds among the total market of similar products by all companies together.</a:t>
            </a:r>
          </a:p>
          <a:p>
            <a:pPr marL="285750" indent="-285750">
              <a:buFont typeface="Arial" panose="020B0604020202020204" pitchFamily="34" charset="0"/>
              <a:buChar char="•"/>
            </a:pPr>
            <a:r>
              <a:rPr lang="en-US" dirty="0"/>
              <a:t>The population that would be the target audience are relevant population.</a:t>
            </a:r>
          </a:p>
          <a:p>
            <a:pPr marL="285750" indent="-285750">
              <a:buFont typeface="Arial" panose="020B0604020202020204" pitchFamily="34" charset="0"/>
              <a:buChar char="•"/>
            </a:pPr>
            <a:r>
              <a:rPr lang="en-US" dirty="0"/>
              <a:t>Current customers are the customers who already buy Aqua.</a:t>
            </a:r>
            <a:endParaRPr lang="en-IN" dirty="0"/>
          </a:p>
        </p:txBody>
      </p:sp>
    </p:spTree>
    <p:extLst>
      <p:ext uri="{BB962C8B-B14F-4D97-AF65-F5344CB8AC3E}">
        <p14:creationId xmlns:p14="http://schemas.microsoft.com/office/powerpoint/2010/main" val="3745345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C4620119-1888-481D-BD7E-C9EF68916DFE}"/>
              </a:ext>
            </a:extLst>
          </p:cNvPr>
          <p:cNvPicPr>
            <a:picLocks noGrp="1" noChangeAspect="1"/>
          </p:cNvPicPr>
          <p:nvPr>
            <p:ph type="pic" idx="4294967295"/>
          </p:nvPr>
        </p:nvPicPr>
        <p:blipFill rotWithShape="1">
          <a:blip r:embed="rId2">
            <a:extLst>
              <a:ext uri="{28A0092B-C50C-407E-A947-70E740481C1C}">
                <a14:useLocalDpi xmlns:a14="http://schemas.microsoft.com/office/drawing/2010/main" val="0"/>
              </a:ext>
            </a:extLst>
          </a:blip>
          <a:srcRect l="-2331" t="-19071" r="-2331" b="-17587"/>
          <a:stretch/>
        </p:blipFill>
        <p:spPr>
          <a:xfrm>
            <a:off x="1" y="-14288"/>
            <a:ext cx="12192000" cy="2496231"/>
          </a:xfrm>
        </p:spPr>
      </p:pic>
      <p:sp>
        <p:nvSpPr>
          <p:cNvPr id="9" name="TextBox 8">
            <a:extLst>
              <a:ext uri="{FF2B5EF4-FFF2-40B4-BE49-F238E27FC236}">
                <a16:creationId xmlns:a16="http://schemas.microsoft.com/office/drawing/2014/main" id="{5E81A1DF-247F-45DC-8A17-DABF2751699E}"/>
              </a:ext>
            </a:extLst>
          </p:cNvPr>
          <p:cNvSpPr txBox="1"/>
          <p:nvPr/>
        </p:nvSpPr>
        <p:spPr>
          <a:xfrm>
            <a:off x="296091" y="2560320"/>
            <a:ext cx="11591109" cy="3518263"/>
          </a:xfrm>
          <a:prstGeom prst="rect">
            <a:avLst/>
          </a:prstGeom>
          <a:noFill/>
          <a:ln>
            <a:noFill/>
            <a:miter lim="800000"/>
          </a:ln>
        </p:spPr>
        <p:txBody>
          <a:bodyPr wrap="square" lIns="0" tIns="0" rIns="0" bIns="0" rtlCol="0">
            <a:noAutofit/>
          </a:bodyPr>
          <a:lstStyle/>
          <a:p>
            <a:pPr marL="285750" indent="-285750" algn="l">
              <a:spcBef>
                <a:spcPts val="600"/>
              </a:spcBef>
              <a:spcAft>
                <a:spcPts val="0"/>
              </a:spcAft>
              <a:buFont typeface="Arial" panose="020B0604020202020204" pitchFamily="34" charset="0"/>
              <a:buChar char="•"/>
            </a:pPr>
            <a:r>
              <a:rPr lang="en-US" sz="1800" dirty="0">
                <a:solidFill>
                  <a:schemeClr val="accent1"/>
                </a:solidFill>
              </a:rPr>
              <a:t>The above table will help us identifying a region for TV campaign.</a:t>
            </a:r>
          </a:p>
          <a:p>
            <a:pPr marL="285750" indent="-285750" algn="l">
              <a:spcBef>
                <a:spcPts val="600"/>
              </a:spcBef>
              <a:spcAft>
                <a:spcPts val="0"/>
              </a:spcAft>
              <a:buFont typeface="Arial" panose="020B0604020202020204" pitchFamily="34" charset="0"/>
              <a:buChar char="•"/>
            </a:pPr>
            <a:r>
              <a:rPr lang="en-US" sz="1800" dirty="0">
                <a:solidFill>
                  <a:schemeClr val="accent1"/>
                </a:solidFill>
              </a:rPr>
              <a:t>There are three segments of people in each region: - </a:t>
            </a:r>
          </a:p>
          <a:p>
            <a:pPr marL="285750" indent="-285750" algn="l">
              <a:spcBef>
                <a:spcPts val="600"/>
              </a:spcBef>
              <a:spcAft>
                <a:spcPts val="0"/>
              </a:spcAft>
              <a:buFont typeface="Arial" panose="020B0604020202020204" pitchFamily="34" charset="0"/>
              <a:buChar char="•"/>
            </a:pPr>
            <a:r>
              <a:rPr lang="en-US" sz="1800" b="1" dirty="0">
                <a:solidFill>
                  <a:schemeClr val="accent1"/>
                </a:solidFill>
              </a:rPr>
              <a:t>Seg:1) </a:t>
            </a:r>
            <a:r>
              <a:rPr lang="en-US" sz="1800" dirty="0">
                <a:solidFill>
                  <a:schemeClr val="accent1"/>
                </a:solidFill>
              </a:rPr>
              <a:t>Current Customers  </a:t>
            </a:r>
            <a:r>
              <a:rPr lang="en-US" sz="1800" b="1" dirty="0">
                <a:solidFill>
                  <a:schemeClr val="accent1"/>
                </a:solidFill>
              </a:rPr>
              <a:t>Seg:2)</a:t>
            </a:r>
            <a:r>
              <a:rPr lang="en-US" sz="1800" dirty="0">
                <a:solidFill>
                  <a:schemeClr val="accent1"/>
                </a:solidFill>
              </a:rPr>
              <a:t> Customers of other companies  </a:t>
            </a:r>
            <a:r>
              <a:rPr lang="en-US" sz="1800" b="1" dirty="0">
                <a:solidFill>
                  <a:schemeClr val="accent1"/>
                </a:solidFill>
              </a:rPr>
              <a:t>Seg:3)</a:t>
            </a:r>
            <a:r>
              <a:rPr lang="en-US" sz="1800" dirty="0">
                <a:solidFill>
                  <a:schemeClr val="accent1"/>
                </a:solidFill>
              </a:rPr>
              <a:t> Those who are not a part of this market.</a:t>
            </a:r>
          </a:p>
          <a:p>
            <a:pPr marL="285750" indent="-285750" algn="l">
              <a:spcBef>
                <a:spcPts val="600"/>
              </a:spcBef>
              <a:spcAft>
                <a:spcPts val="0"/>
              </a:spcAft>
              <a:buFont typeface="Arial" panose="020B0604020202020204" pitchFamily="34" charset="0"/>
              <a:buChar char="•"/>
            </a:pPr>
            <a:r>
              <a:rPr lang="en-US" sz="1800" dirty="0">
                <a:solidFill>
                  <a:schemeClr val="accent1"/>
                </a:solidFill>
              </a:rPr>
              <a:t>Out of Seg:2 and Seg:3 we take an assumption that the impact of the TV Campaign would be higher on Seg:2 people as they are already a part of this market ecosystem.</a:t>
            </a:r>
          </a:p>
          <a:p>
            <a:pPr marL="285750" indent="-285750" algn="l">
              <a:spcBef>
                <a:spcPts val="600"/>
              </a:spcBef>
              <a:spcAft>
                <a:spcPts val="0"/>
              </a:spcAft>
              <a:buFont typeface="Arial" panose="020B0604020202020204" pitchFamily="34" charset="0"/>
              <a:buChar char="•"/>
            </a:pPr>
            <a:r>
              <a:rPr lang="en-US" sz="1800" dirty="0">
                <a:solidFill>
                  <a:schemeClr val="accent1"/>
                </a:solidFill>
              </a:rPr>
              <a:t>Thus Region 2 is ruled out as it already has a huge market share and thus very few Seg:2 people.</a:t>
            </a:r>
          </a:p>
          <a:p>
            <a:pPr marL="285750" indent="-285750" algn="l">
              <a:spcBef>
                <a:spcPts val="600"/>
              </a:spcBef>
              <a:spcAft>
                <a:spcPts val="0"/>
              </a:spcAft>
              <a:buFont typeface="Arial" panose="020B0604020202020204" pitchFamily="34" charset="0"/>
              <a:buChar char="•"/>
            </a:pPr>
            <a:r>
              <a:rPr lang="en-US" sz="1800" dirty="0">
                <a:solidFill>
                  <a:schemeClr val="accent1"/>
                </a:solidFill>
              </a:rPr>
              <a:t>Though Region 1 has comparatively lesser market share the percentage of current customers among the relevant population is considerably higher than the other two, thus leading to the least possibility in attracting Seg:3 people into the market.</a:t>
            </a:r>
          </a:p>
          <a:p>
            <a:pPr marL="285750" indent="-285750" algn="l">
              <a:spcBef>
                <a:spcPts val="600"/>
              </a:spcBef>
              <a:spcAft>
                <a:spcPts val="0"/>
              </a:spcAft>
              <a:buFont typeface="Arial" panose="020B0604020202020204" pitchFamily="34" charset="0"/>
              <a:buChar char="•"/>
            </a:pPr>
            <a:r>
              <a:rPr lang="en-US" sz="1800" dirty="0">
                <a:solidFill>
                  <a:schemeClr val="accent1"/>
                </a:solidFill>
              </a:rPr>
              <a:t>Which leaves us with </a:t>
            </a:r>
            <a:r>
              <a:rPr lang="en-US" sz="1800" u="sng" dirty="0">
                <a:solidFill>
                  <a:schemeClr val="bg2"/>
                </a:solidFill>
              </a:rPr>
              <a:t>Region 3</a:t>
            </a:r>
            <a:r>
              <a:rPr lang="en-US" sz="1800" dirty="0">
                <a:solidFill>
                  <a:schemeClr val="accent1"/>
                </a:solidFill>
              </a:rPr>
              <a:t> as the best option. Lowest market share and highest attraction possibility of Seg:3 people.</a:t>
            </a:r>
          </a:p>
          <a:p>
            <a:pPr algn="l">
              <a:spcBef>
                <a:spcPts val="600"/>
              </a:spcBef>
              <a:spcAft>
                <a:spcPts val="0"/>
              </a:spcAft>
            </a:pPr>
            <a:endParaRPr lang="en-IN" sz="1800" dirty="0" err="1">
              <a:solidFill>
                <a:schemeClr val="accent1"/>
              </a:solidFill>
            </a:endParaRPr>
          </a:p>
        </p:txBody>
      </p:sp>
    </p:spTree>
    <p:extLst>
      <p:ext uri="{BB962C8B-B14F-4D97-AF65-F5344CB8AC3E}">
        <p14:creationId xmlns:p14="http://schemas.microsoft.com/office/powerpoint/2010/main" val="518580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5BA0DA-BCC7-47FF-9622-409887450303}"/>
              </a:ext>
            </a:extLst>
          </p:cNvPr>
          <p:cNvSpPr>
            <a:spLocks noGrp="1"/>
          </p:cNvSpPr>
          <p:nvPr>
            <p:ph type="title"/>
          </p:nvPr>
        </p:nvSpPr>
        <p:spPr/>
        <p:txBody>
          <a:bodyPr/>
          <a:lstStyle/>
          <a:p>
            <a:r>
              <a:rPr lang="en-US" dirty="0"/>
              <a:t>Engagement of three new Ads</a:t>
            </a:r>
            <a:endParaRPr lang="en-IN" dirty="0"/>
          </a:p>
        </p:txBody>
      </p:sp>
      <p:pic>
        <p:nvPicPr>
          <p:cNvPr id="7" name="Picture 6">
            <a:extLst>
              <a:ext uri="{FF2B5EF4-FFF2-40B4-BE49-F238E27FC236}">
                <a16:creationId xmlns:a16="http://schemas.microsoft.com/office/drawing/2014/main" id="{2967BF18-317B-4B53-B99D-BB756DA3E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 y="1892220"/>
            <a:ext cx="10973511" cy="3376465"/>
          </a:xfrm>
          <a:prstGeom prst="rect">
            <a:avLst/>
          </a:prstGeom>
        </p:spPr>
      </p:pic>
    </p:spTree>
    <p:extLst>
      <p:ext uri="{BB962C8B-B14F-4D97-AF65-F5344CB8AC3E}">
        <p14:creationId xmlns:p14="http://schemas.microsoft.com/office/powerpoint/2010/main" val="1697185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EEB553-4764-4E6E-9D57-10E489650688}"/>
              </a:ext>
            </a:extLst>
          </p:cNvPr>
          <p:cNvSpPr txBox="1"/>
          <p:nvPr/>
        </p:nvSpPr>
        <p:spPr>
          <a:xfrm>
            <a:off x="4066903" y="1262743"/>
            <a:ext cx="914400" cy="914400"/>
          </a:xfrm>
          <a:prstGeom prst="rect">
            <a:avLst/>
          </a:prstGeom>
          <a:noFill/>
          <a:ln>
            <a:noFill/>
            <a:miter lim="800000"/>
          </a:ln>
        </p:spPr>
        <p:txBody>
          <a:bodyPr wrap="none" lIns="0" tIns="0" rIns="0" bIns="0" rtlCol="0">
            <a:noAutofit/>
          </a:bodyPr>
          <a:lstStyle/>
          <a:p>
            <a:pPr algn="l">
              <a:spcBef>
                <a:spcPts val="600"/>
              </a:spcBef>
              <a:spcAft>
                <a:spcPts val="0"/>
              </a:spcAft>
            </a:pPr>
            <a:endParaRPr lang="en-IN" sz="1800" dirty="0" err="1">
              <a:solidFill>
                <a:schemeClr val="accent1"/>
              </a:solidFill>
            </a:endParaRPr>
          </a:p>
        </p:txBody>
      </p:sp>
      <p:sp>
        <p:nvSpPr>
          <p:cNvPr id="6" name="TextBox 5">
            <a:extLst>
              <a:ext uri="{FF2B5EF4-FFF2-40B4-BE49-F238E27FC236}">
                <a16:creationId xmlns:a16="http://schemas.microsoft.com/office/drawing/2014/main" id="{995F6328-C515-485F-92C1-82F272410E50}"/>
              </a:ext>
            </a:extLst>
          </p:cNvPr>
          <p:cNvSpPr txBox="1"/>
          <p:nvPr/>
        </p:nvSpPr>
        <p:spPr>
          <a:xfrm>
            <a:off x="575402" y="549275"/>
            <a:ext cx="5224508" cy="5538016"/>
          </a:xfrm>
          <a:prstGeom prst="rect">
            <a:avLst/>
          </a:prstGeom>
          <a:noFill/>
          <a:ln>
            <a:noFill/>
            <a:miter lim="800000"/>
          </a:ln>
        </p:spPr>
        <p:txBody>
          <a:bodyPr wrap="square" lIns="0" tIns="0" rIns="0" bIns="0" rtlCol="0">
            <a:noAutofit/>
          </a:bodyPr>
          <a:lstStyle/>
          <a:p>
            <a:pPr marL="285750" indent="-285750" algn="l">
              <a:spcBef>
                <a:spcPts val="600"/>
              </a:spcBef>
              <a:spcAft>
                <a:spcPts val="0"/>
              </a:spcAft>
              <a:buFont typeface="Wingdings" panose="05000000000000000000" pitchFamily="2" charset="2"/>
              <a:buChar char="Ø"/>
            </a:pPr>
            <a:r>
              <a:rPr lang="en-US" sz="1800" b="1" dirty="0">
                <a:solidFill>
                  <a:schemeClr val="accent1"/>
                </a:solidFill>
              </a:rPr>
              <a:t>Segment wise details and patterns: -</a:t>
            </a:r>
          </a:p>
          <a:p>
            <a:pPr algn="l">
              <a:spcBef>
                <a:spcPts val="600"/>
              </a:spcBef>
              <a:spcAft>
                <a:spcPts val="0"/>
              </a:spcAft>
            </a:pPr>
            <a:endParaRPr lang="en-US" sz="2400" b="1" dirty="0">
              <a:solidFill>
                <a:schemeClr val="accent1"/>
              </a:solidFill>
            </a:endParaRPr>
          </a:p>
          <a:p>
            <a:pPr marL="285750" indent="-285750" algn="l">
              <a:spcBef>
                <a:spcPts val="600"/>
              </a:spcBef>
              <a:spcAft>
                <a:spcPts val="0"/>
              </a:spcAft>
              <a:buFont typeface="Arial" panose="020B0604020202020204" pitchFamily="34" charset="0"/>
              <a:buChar char="•"/>
            </a:pPr>
            <a:r>
              <a:rPr lang="en-IN" b="1" dirty="0">
                <a:solidFill>
                  <a:schemeClr val="accent1"/>
                </a:solidFill>
              </a:rPr>
              <a:t>S1: -</a:t>
            </a:r>
            <a:r>
              <a:rPr lang="en-IN" dirty="0">
                <a:solidFill>
                  <a:schemeClr val="accent1"/>
                </a:solidFill>
              </a:rPr>
              <a:t>  Ad length 60 – 120 seconds. No pattern in upbeat music. Doesn’t watch cartoon.</a:t>
            </a:r>
          </a:p>
          <a:p>
            <a:pPr marL="285750" indent="-285750" algn="l">
              <a:spcBef>
                <a:spcPts val="600"/>
              </a:spcBef>
              <a:spcAft>
                <a:spcPts val="0"/>
              </a:spcAft>
              <a:buFont typeface="Arial" panose="020B0604020202020204" pitchFamily="34" charset="0"/>
              <a:buChar char="•"/>
            </a:pPr>
            <a:r>
              <a:rPr lang="en-IN" b="1" dirty="0">
                <a:solidFill>
                  <a:schemeClr val="accent1"/>
                </a:solidFill>
              </a:rPr>
              <a:t>S2: - </a:t>
            </a:r>
            <a:r>
              <a:rPr lang="en-IN" dirty="0">
                <a:solidFill>
                  <a:schemeClr val="accent1"/>
                </a:solidFill>
              </a:rPr>
              <a:t>Views only &amp; all the Ads aired during sports telecast.</a:t>
            </a:r>
          </a:p>
          <a:p>
            <a:pPr marL="285750" indent="-285750" algn="l">
              <a:spcBef>
                <a:spcPts val="600"/>
              </a:spcBef>
              <a:spcAft>
                <a:spcPts val="0"/>
              </a:spcAft>
              <a:buFont typeface="Arial" panose="020B0604020202020204" pitchFamily="34" charset="0"/>
              <a:buChar char="•"/>
            </a:pPr>
            <a:r>
              <a:rPr lang="en-IN" b="1" dirty="0">
                <a:solidFill>
                  <a:schemeClr val="accent1"/>
                </a:solidFill>
              </a:rPr>
              <a:t>S3: - </a:t>
            </a:r>
            <a:r>
              <a:rPr lang="en-IN" dirty="0">
                <a:solidFill>
                  <a:schemeClr val="accent1"/>
                </a:solidFill>
              </a:rPr>
              <a:t>Strictly sports during 7 – 10 pm. Doesn’t watch an Ad without an Upbeat Music during 5 – 7 pm and 10 -12 pm. Fan of TV series.</a:t>
            </a:r>
          </a:p>
          <a:p>
            <a:pPr marL="285750" indent="-285750" algn="l">
              <a:spcBef>
                <a:spcPts val="600"/>
              </a:spcBef>
              <a:spcAft>
                <a:spcPts val="0"/>
              </a:spcAft>
              <a:buFont typeface="Arial" panose="020B0604020202020204" pitchFamily="34" charset="0"/>
              <a:buChar char="•"/>
            </a:pPr>
            <a:r>
              <a:rPr lang="en-IN" b="1" dirty="0">
                <a:solidFill>
                  <a:schemeClr val="accent1"/>
                </a:solidFill>
              </a:rPr>
              <a:t>S4: - </a:t>
            </a:r>
            <a:r>
              <a:rPr lang="en-IN" dirty="0">
                <a:solidFill>
                  <a:schemeClr val="accent1"/>
                </a:solidFill>
              </a:rPr>
              <a:t>Doesn’t view any Ad before 7pm. Doesn’t miss sports during 7 – 10 pm and cartoon during 10 -12 pm.</a:t>
            </a:r>
          </a:p>
          <a:p>
            <a:pPr marL="285750" indent="-285750" algn="l">
              <a:spcBef>
                <a:spcPts val="600"/>
              </a:spcBef>
              <a:spcAft>
                <a:spcPts val="0"/>
              </a:spcAft>
              <a:buFont typeface="Arial" panose="020B0604020202020204" pitchFamily="34" charset="0"/>
              <a:buChar char="•"/>
            </a:pPr>
            <a:endParaRPr lang="en-IN" b="1" dirty="0">
              <a:solidFill>
                <a:schemeClr val="accent1"/>
              </a:solidFill>
            </a:endParaRPr>
          </a:p>
          <a:p>
            <a:pPr marL="285750" indent="-285750" algn="l">
              <a:spcBef>
                <a:spcPts val="600"/>
              </a:spcBef>
              <a:spcAft>
                <a:spcPts val="0"/>
              </a:spcAft>
              <a:buFont typeface="Wingdings" panose="05000000000000000000" pitchFamily="2" charset="2"/>
              <a:buChar char="Ø"/>
            </a:pPr>
            <a:r>
              <a:rPr lang="en-US" sz="1600" b="1" dirty="0">
                <a:solidFill>
                  <a:schemeClr val="accent1"/>
                </a:solidFill>
              </a:rPr>
              <a:t>Some insights for the 3 new   Ads: -</a:t>
            </a:r>
          </a:p>
          <a:p>
            <a:pPr marL="342900" indent="-342900" algn="l">
              <a:spcBef>
                <a:spcPts val="600"/>
              </a:spcBef>
              <a:spcAft>
                <a:spcPts val="0"/>
              </a:spcAft>
              <a:buFont typeface="Arial" panose="020B0604020202020204" pitchFamily="34" charset="0"/>
              <a:buChar char="•"/>
            </a:pPr>
            <a:endParaRPr lang="en-US" sz="2000" b="1" dirty="0">
              <a:solidFill>
                <a:schemeClr val="accent1"/>
              </a:solidFill>
            </a:endParaRPr>
          </a:p>
          <a:p>
            <a:pPr marL="342900" indent="-342900" algn="l">
              <a:spcBef>
                <a:spcPts val="600"/>
              </a:spcBef>
              <a:spcAft>
                <a:spcPts val="0"/>
              </a:spcAft>
              <a:buFont typeface="Arial" panose="020B0604020202020204" pitchFamily="34" charset="0"/>
              <a:buChar char="•"/>
            </a:pPr>
            <a:r>
              <a:rPr lang="en-IN" dirty="0">
                <a:solidFill>
                  <a:schemeClr val="accent1"/>
                </a:solidFill>
              </a:rPr>
              <a:t>Out of the three the sports Ad will probably gain the most engagement, would most likely be viewed by people of S1, S2 &amp; S3.</a:t>
            </a:r>
          </a:p>
          <a:p>
            <a:pPr marL="342900" indent="-342900" algn="l">
              <a:spcBef>
                <a:spcPts val="600"/>
              </a:spcBef>
              <a:spcAft>
                <a:spcPts val="0"/>
              </a:spcAft>
              <a:buFont typeface="Arial" panose="020B0604020202020204" pitchFamily="34" charset="0"/>
              <a:buChar char="•"/>
            </a:pPr>
            <a:r>
              <a:rPr lang="en-IN" dirty="0">
                <a:solidFill>
                  <a:schemeClr val="accent1"/>
                </a:solidFill>
              </a:rPr>
              <a:t>The Ad aired during the movie would be the most uncertain to be viewed.</a:t>
            </a:r>
          </a:p>
          <a:p>
            <a:pPr marL="342900" indent="-342900" algn="l">
              <a:spcBef>
                <a:spcPts val="600"/>
              </a:spcBef>
              <a:spcAft>
                <a:spcPts val="0"/>
              </a:spcAft>
              <a:buFont typeface="Arial" panose="020B0604020202020204" pitchFamily="34" charset="0"/>
              <a:buChar char="•"/>
            </a:pPr>
            <a:r>
              <a:rPr lang="en-IN" dirty="0">
                <a:solidFill>
                  <a:schemeClr val="accent1"/>
                </a:solidFill>
              </a:rPr>
              <a:t>The Ad aired during cartoon would most probably be viewed only by S4.</a:t>
            </a:r>
            <a:endParaRPr lang="en-US" dirty="0">
              <a:solidFill>
                <a:schemeClr val="accent1"/>
              </a:solidFill>
            </a:endParaRPr>
          </a:p>
          <a:p>
            <a:pPr algn="l">
              <a:spcBef>
                <a:spcPts val="600"/>
              </a:spcBef>
              <a:spcAft>
                <a:spcPts val="0"/>
              </a:spcAft>
            </a:pPr>
            <a:endParaRPr lang="en-IN" b="1" dirty="0">
              <a:solidFill>
                <a:schemeClr val="accent1"/>
              </a:solidFill>
            </a:endParaRPr>
          </a:p>
          <a:p>
            <a:pPr marL="285750" indent="-285750" algn="l">
              <a:spcBef>
                <a:spcPts val="600"/>
              </a:spcBef>
              <a:spcAft>
                <a:spcPts val="0"/>
              </a:spcAft>
              <a:buFont typeface="Arial" panose="020B0604020202020204" pitchFamily="34" charset="0"/>
              <a:buChar char="•"/>
            </a:pPr>
            <a:endParaRPr lang="en-IN" sz="1800" dirty="0" err="1">
              <a:solidFill>
                <a:schemeClr val="accent1"/>
              </a:solidFill>
            </a:endParaRPr>
          </a:p>
        </p:txBody>
      </p:sp>
      <p:sp>
        <p:nvSpPr>
          <p:cNvPr id="7" name="TextBox 6">
            <a:extLst>
              <a:ext uri="{FF2B5EF4-FFF2-40B4-BE49-F238E27FC236}">
                <a16:creationId xmlns:a16="http://schemas.microsoft.com/office/drawing/2014/main" id="{42203065-8766-4014-8252-C4159B655CEB}"/>
              </a:ext>
            </a:extLst>
          </p:cNvPr>
          <p:cNvSpPr txBox="1"/>
          <p:nvPr/>
        </p:nvSpPr>
        <p:spPr>
          <a:xfrm flipH="1" flipV="1">
            <a:off x="7010399" y="1463675"/>
            <a:ext cx="714103" cy="713468"/>
          </a:xfrm>
          <a:prstGeom prst="rect">
            <a:avLst/>
          </a:prstGeom>
          <a:noFill/>
          <a:ln>
            <a:noFill/>
            <a:miter lim="800000"/>
          </a:ln>
        </p:spPr>
        <p:txBody>
          <a:bodyPr wrap="none" lIns="0" tIns="0" rIns="0" bIns="0" rtlCol="0">
            <a:noAutofit/>
          </a:bodyPr>
          <a:lstStyle/>
          <a:p>
            <a:pPr algn="l">
              <a:spcBef>
                <a:spcPts val="600"/>
              </a:spcBef>
              <a:spcAft>
                <a:spcPts val="0"/>
              </a:spcAft>
            </a:pPr>
            <a:endParaRPr lang="en-IN" sz="1800" dirty="0" err="1">
              <a:solidFill>
                <a:schemeClr val="accent1"/>
              </a:solidFill>
            </a:endParaRPr>
          </a:p>
        </p:txBody>
      </p:sp>
      <p:sp>
        <p:nvSpPr>
          <p:cNvPr id="8" name="TextBox 7">
            <a:extLst>
              <a:ext uri="{FF2B5EF4-FFF2-40B4-BE49-F238E27FC236}">
                <a16:creationId xmlns:a16="http://schemas.microsoft.com/office/drawing/2014/main" id="{BA83B04A-48BF-4D99-94E2-8725E4648960}"/>
              </a:ext>
            </a:extLst>
          </p:cNvPr>
          <p:cNvSpPr txBox="1"/>
          <p:nvPr/>
        </p:nvSpPr>
        <p:spPr>
          <a:xfrm>
            <a:off x="6096000" y="549275"/>
            <a:ext cx="5224508" cy="5538016"/>
          </a:xfrm>
          <a:prstGeom prst="rect">
            <a:avLst/>
          </a:prstGeom>
          <a:noFill/>
          <a:ln>
            <a:noFill/>
            <a:miter lim="800000"/>
          </a:ln>
        </p:spPr>
        <p:txBody>
          <a:bodyPr wrap="square" lIns="0" tIns="0" rIns="0" bIns="0" rtlCol="0">
            <a:noAutofit/>
          </a:bodyPr>
          <a:lstStyle/>
          <a:p>
            <a:pPr marL="285750" indent="-285750" algn="l">
              <a:spcBef>
                <a:spcPts val="600"/>
              </a:spcBef>
              <a:spcAft>
                <a:spcPts val="0"/>
              </a:spcAft>
              <a:buFont typeface="Wingdings" panose="05000000000000000000" pitchFamily="2" charset="2"/>
              <a:buChar char="Ø"/>
            </a:pPr>
            <a:r>
              <a:rPr lang="en-US" sz="1600" b="1" dirty="0">
                <a:solidFill>
                  <a:schemeClr val="accent1"/>
                </a:solidFill>
              </a:rPr>
              <a:t>Strategy to bring Aqua Lite into the market: -</a:t>
            </a:r>
          </a:p>
          <a:p>
            <a:pPr marL="285750" indent="-285750" algn="l">
              <a:spcBef>
                <a:spcPts val="600"/>
              </a:spcBef>
              <a:spcAft>
                <a:spcPts val="0"/>
              </a:spcAft>
              <a:buFont typeface="Wingdings" panose="05000000000000000000" pitchFamily="2" charset="2"/>
              <a:buChar char="Ø"/>
            </a:pPr>
            <a:endParaRPr lang="en-US" sz="1600" b="1" dirty="0">
              <a:solidFill>
                <a:schemeClr val="accent1"/>
              </a:solidFill>
            </a:endParaRPr>
          </a:p>
          <a:p>
            <a:pPr marL="285750" indent="-285750" algn="l">
              <a:spcBef>
                <a:spcPts val="600"/>
              </a:spcBef>
              <a:spcAft>
                <a:spcPts val="0"/>
              </a:spcAft>
              <a:buFont typeface="Arial" panose="020B0604020202020204" pitchFamily="34" charset="0"/>
              <a:buChar char="•"/>
            </a:pPr>
            <a:r>
              <a:rPr lang="en-US" sz="1600" dirty="0">
                <a:solidFill>
                  <a:schemeClr val="accent1"/>
                </a:solidFill>
              </a:rPr>
              <a:t>Referring to the name “Lite” the type of product should be a lesser quantity version of Aqua maybe 200ml.</a:t>
            </a:r>
          </a:p>
          <a:p>
            <a:pPr marL="285750" indent="-285750" algn="l">
              <a:spcBef>
                <a:spcPts val="600"/>
              </a:spcBef>
              <a:spcAft>
                <a:spcPts val="0"/>
              </a:spcAft>
              <a:buFont typeface="Arial" panose="020B0604020202020204" pitchFamily="34" charset="0"/>
              <a:buChar char="•"/>
            </a:pPr>
            <a:r>
              <a:rPr lang="en-US" sz="1600" dirty="0">
                <a:solidFill>
                  <a:schemeClr val="accent1"/>
                </a:solidFill>
              </a:rPr>
              <a:t>In this way we can show the cost lower than half the aqua.</a:t>
            </a:r>
          </a:p>
          <a:p>
            <a:pPr marL="285750" indent="-285750" algn="l">
              <a:spcBef>
                <a:spcPts val="600"/>
              </a:spcBef>
              <a:spcAft>
                <a:spcPts val="0"/>
              </a:spcAft>
              <a:buFont typeface="Arial" panose="020B0604020202020204" pitchFamily="34" charset="0"/>
              <a:buChar char="•"/>
            </a:pPr>
            <a:r>
              <a:rPr lang="en-US" sz="1600" dirty="0">
                <a:solidFill>
                  <a:schemeClr val="accent1"/>
                </a:solidFill>
              </a:rPr>
              <a:t>Channel as that of Social Media and TV as they are popular would spread he word faster.</a:t>
            </a:r>
          </a:p>
        </p:txBody>
      </p:sp>
    </p:spTree>
    <p:extLst>
      <p:ext uri="{BB962C8B-B14F-4D97-AF65-F5344CB8AC3E}">
        <p14:creationId xmlns:p14="http://schemas.microsoft.com/office/powerpoint/2010/main" val="47388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6F8C1-DD9A-46C8-8D00-057313A48FB3}"/>
              </a:ext>
            </a:extLst>
          </p:cNvPr>
          <p:cNvSpPr>
            <a:spLocks noGrp="1"/>
          </p:cNvSpPr>
          <p:nvPr>
            <p:ph type="title"/>
          </p:nvPr>
        </p:nvSpPr>
        <p:spPr/>
        <p:txBody>
          <a:bodyPr/>
          <a:lstStyle/>
          <a:p>
            <a:r>
              <a:rPr lang="en-US" dirty="0"/>
              <a:t>Table of content</a:t>
            </a:r>
            <a:endParaRPr lang="en-IN" dirty="0"/>
          </a:p>
        </p:txBody>
      </p:sp>
      <p:sp>
        <p:nvSpPr>
          <p:cNvPr id="3" name="Content Placeholder 2">
            <a:extLst>
              <a:ext uri="{FF2B5EF4-FFF2-40B4-BE49-F238E27FC236}">
                <a16:creationId xmlns:a16="http://schemas.microsoft.com/office/drawing/2014/main" id="{8540D365-37B2-4221-8179-89EC4026FB29}"/>
              </a:ext>
            </a:extLst>
          </p:cNvPr>
          <p:cNvSpPr>
            <a:spLocks noGrp="1"/>
          </p:cNvSpPr>
          <p:nvPr>
            <p:ph idx="1"/>
          </p:nvPr>
        </p:nvSpPr>
        <p:spPr/>
        <p:txBody>
          <a:bodyPr/>
          <a:lstStyle/>
          <a:p>
            <a:pPr marL="285750" indent="-285750">
              <a:buFont typeface="Wingdings" panose="05000000000000000000" pitchFamily="2" charset="2"/>
              <a:buChar char="Ø"/>
            </a:pPr>
            <a:r>
              <a:rPr lang="en-US" sz="2800" dirty="0">
                <a:solidFill>
                  <a:schemeClr val="bg2"/>
                </a:solidFill>
              </a:rPr>
              <a:t>Effective promotions and channel strategies</a:t>
            </a:r>
          </a:p>
          <a:p>
            <a:endParaRPr lang="en-US" sz="2800" dirty="0"/>
          </a:p>
          <a:p>
            <a:pPr marL="285750" indent="-285750">
              <a:buFont typeface="Wingdings" panose="05000000000000000000" pitchFamily="2" charset="2"/>
              <a:buChar char="Ø"/>
            </a:pPr>
            <a:r>
              <a:rPr lang="en-US" sz="2800" dirty="0">
                <a:solidFill>
                  <a:schemeClr val="bg2"/>
                </a:solidFill>
              </a:rPr>
              <a:t>Assessing TV campaign and customer preferences</a:t>
            </a:r>
          </a:p>
          <a:p>
            <a:endParaRPr lang="en-US" sz="2800" dirty="0">
              <a:solidFill>
                <a:schemeClr val="bg2"/>
              </a:solidFill>
            </a:endParaRPr>
          </a:p>
          <a:p>
            <a:pPr marL="285750" indent="-285750">
              <a:buFont typeface="Wingdings" panose="05000000000000000000" pitchFamily="2" charset="2"/>
              <a:buChar char="Ø"/>
            </a:pPr>
            <a:r>
              <a:rPr lang="en-US" sz="2800" dirty="0">
                <a:solidFill>
                  <a:schemeClr val="bg2"/>
                </a:solidFill>
              </a:rPr>
              <a:t>Allocating the promotional budget optimally</a:t>
            </a:r>
          </a:p>
          <a:p>
            <a:pPr marL="285750" indent="-285750">
              <a:buFont typeface="Wingdings" panose="05000000000000000000" pitchFamily="2" charset="2"/>
              <a:buChar char="Ø"/>
            </a:pPr>
            <a:endParaRPr lang="en-IN"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140FBD06-A80B-4C2E-AD05-83DF75B79E1F}"/>
                  </a:ext>
                </a:extLst>
              </p:cNvPr>
              <p:cNvGraphicFramePr>
                <a:graphicFrameLocks noChangeAspect="1"/>
              </p:cNvGraphicFramePr>
              <p:nvPr>
                <p:extLst>
                  <p:ext uri="{D42A27DB-BD31-4B8C-83A1-F6EECF244321}">
                    <p14:modId xmlns:p14="http://schemas.microsoft.com/office/powerpoint/2010/main" val="875952960"/>
                  </p:ext>
                </p:extLst>
              </p:nvPr>
            </p:nvGraphicFramePr>
            <p:xfrm>
              <a:off x="9901646" y="1873867"/>
              <a:ext cx="1602377" cy="901337"/>
            </p:xfrm>
            <a:graphic>
              <a:graphicData uri="http://schemas.microsoft.com/office/powerpoint/2016/slidezoom">
                <pslz:sldZm>
                  <pslz:sldZmObj sldId="2032092742" cId="4034761993">
                    <pslz:zmPr id="{5EF51F2A-E43D-4733-9DE5-B2FC73E8D79C}" returnToParent="0">
                      <p166:blipFill xmlns:p166="http://schemas.microsoft.com/office/powerpoint/2016/6/main">
                        <a:blip r:embed="rId2"/>
                        <a:stretch>
                          <a:fillRect/>
                        </a:stretch>
                      </p166:blipFill>
                      <p166:spPr xmlns:p166="http://schemas.microsoft.com/office/powerpoint/2016/6/main">
                        <a:xfrm>
                          <a:off x="0" y="0"/>
                          <a:ext cx="1602377" cy="901337"/>
                        </a:xfrm>
                        <a:prstGeom prst="rect">
                          <a:avLst/>
                        </a:prstGeom>
                        <a:ln w="3175">
                          <a:solidFill>
                            <a:prstClr val="ltGray"/>
                          </a:solidFill>
                        </a:ln>
                      </p166:spPr>
                    </pslz:zmPr>
                  </pslz:sldZmObj>
                </pslz:sldZm>
              </a:graphicData>
            </a:graphic>
          </p:graphicFrame>
        </mc:Choice>
        <mc:Fallback xmlns="">
          <p:pic>
            <p:nvPicPr>
              <p:cNvPr id="5" name="Slide Zoom 4">
                <a:hlinkClick r:id="rId3" action="ppaction://hlinksldjump"/>
                <a:extLst>
                  <a:ext uri="{FF2B5EF4-FFF2-40B4-BE49-F238E27FC236}">
                    <a16:creationId xmlns:a16="http://schemas.microsoft.com/office/drawing/2014/main" id="{140FBD06-A80B-4C2E-AD05-83DF75B79E1F}"/>
                  </a:ext>
                </a:extLst>
              </p:cNvPr>
              <p:cNvPicPr>
                <a:picLocks noGrp="1" noRot="1" noChangeAspect="1" noMove="1" noResize="1" noEditPoints="1" noAdjustHandles="1" noChangeArrowheads="1" noChangeShapeType="1"/>
              </p:cNvPicPr>
              <p:nvPr/>
            </p:nvPicPr>
            <p:blipFill>
              <a:blip r:embed="rId4"/>
              <a:stretch>
                <a:fillRect/>
              </a:stretch>
            </p:blipFill>
            <p:spPr>
              <a:xfrm>
                <a:off x="9901646" y="1873867"/>
                <a:ext cx="1602377" cy="901337"/>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93B387BA-2EC2-4324-87B3-A4FE67BC02A6}"/>
                  </a:ext>
                </a:extLst>
              </p:cNvPr>
              <p:cNvGraphicFramePr>
                <a:graphicFrameLocks noChangeAspect="1"/>
              </p:cNvGraphicFramePr>
              <p:nvPr/>
            </p:nvGraphicFramePr>
            <p:xfrm>
              <a:off x="9901641" y="4082796"/>
              <a:ext cx="1602379" cy="901338"/>
            </p:xfrm>
            <a:graphic>
              <a:graphicData uri="http://schemas.microsoft.com/office/powerpoint/2016/slidezoom">
                <pslz:sldZm>
                  <pslz:sldZmObj sldId="2032092744" cId="2740452957">
                    <pslz:zmPr id="{D10CE87D-85F3-4AAB-8E00-4CB88231E366}" returnToParent="0" transitionDur="1000">
                      <p166:blipFill xmlns:p166="http://schemas.microsoft.com/office/powerpoint/2016/6/main">
                        <a:blip r:embed="rId5"/>
                        <a:stretch>
                          <a:fillRect/>
                        </a:stretch>
                      </p166:blipFill>
                      <p166:spPr xmlns:p166="http://schemas.microsoft.com/office/powerpoint/2016/6/main">
                        <a:xfrm>
                          <a:off x="0" y="0"/>
                          <a:ext cx="1602379" cy="901338"/>
                        </a:xfrm>
                        <a:prstGeom prst="rect">
                          <a:avLst/>
                        </a:prstGeom>
                        <a:ln w="3175">
                          <a:solidFill>
                            <a:prstClr val="ltGray"/>
                          </a:solidFill>
                        </a:ln>
                      </p166:spPr>
                    </pslz:zmPr>
                  </pslz:sldZmObj>
                </pslz:sldZm>
              </a:graphicData>
            </a:graphic>
          </p:graphicFrame>
        </mc:Choice>
        <mc:Fallback xmlns="">
          <p:pic>
            <p:nvPicPr>
              <p:cNvPr id="9" name="Slide Zoom 8">
                <a:hlinkClick r:id="rId6" action="ppaction://hlinksldjump"/>
                <a:extLst>
                  <a:ext uri="{FF2B5EF4-FFF2-40B4-BE49-F238E27FC236}">
                    <a16:creationId xmlns:a16="http://schemas.microsoft.com/office/drawing/2014/main" id="{93B387BA-2EC2-4324-87B3-A4FE67BC02A6}"/>
                  </a:ext>
                </a:extLst>
              </p:cNvPr>
              <p:cNvPicPr>
                <a:picLocks noGrp="1" noRot="1" noChangeAspect="1" noMove="1" noResize="1" noEditPoints="1" noAdjustHandles="1" noChangeArrowheads="1" noChangeShapeType="1"/>
              </p:cNvPicPr>
              <p:nvPr/>
            </p:nvPicPr>
            <p:blipFill>
              <a:blip r:embed="rId7"/>
              <a:stretch>
                <a:fillRect/>
              </a:stretch>
            </p:blipFill>
            <p:spPr>
              <a:xfrm>
                <a:off x="9901641" y="4082796"/>
                <a:ext cx="1602379" cy="901338"/>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B0AF36C5-4833-4C3C-BBAB-079B60F96CB6}"/>
                  </a:ext>
                </a:extLst>
              </p:cNvPr>
              <p:cNvGraphicFramePr>
                <a:graphicFrameLocks noChangeAspect="1"/>
              </p:cNvGraphicFramePr>
              <p:nvPr>
                <p:extLst>
                  <p:ext uri="{D42A27DB-BD31-4B8C-83A1-F6EECF244321}">
                    <p14:modId xmlns:p14="http://schemas.microsoft.com/office/powerpoint/2010/main" val="3306958607"/>
                  </p:ext>
                </p:extLst>
              </p:nvPr>
            </p:nvGraphicFramePr>
            <p:xfrm>
              <a:off x="9901642" y="2978331"/>
              <a:ext cx="1602379" cy="901338"/>
            </p:xfrm>
            <a:graphic>
              <a:graphicData uri="http://schemas.microsoft.com/office/powerpoint/2016/slidezoom">
                <pslz:sldZm>
                  <pslz:sldZmObj sldId="2032092743" cId="3745345226">
                    <pslz:zmPr id="{C167F326-E8C1-4116-B167-99B04C70AE29}" returnToParent="0">
                      <p166:blipFill xmlns:p166="http://schemas.microsoft.com/office/powerpoint/2016/6/main">
                        <a:blip r:embed="rId8"/>
                        <a:stretch>
                          <a:fillRect/>
                        </a:stretch>
                      </p166:blipFill>
                      <p166:spPr xmlns:p166="http://schemas.microsoft.com/office/powerpoint/2016/6/main">
                        <a:xfrm>
                          <a:off x="0" y="0"/>
                          <a:ext cx="1602379" cy="901338"/>
                        </a:xfrm>
                        <a:prstGeom prst="rect">
                          <a:avLst/>
                        </a:prstGeom>
                        <a:ln w="3175">
                          <a:solidFill>
                            <a:prstClr val="ltGray"/>
                          </a:solidFill>
                        </a:ln>
                      </p166:spPr>
                    </pslz:zmPr>
                  </pslz:sldZmObj>
                </pslz:sldZm>
              </a:graphicData>
            </a:graphic>
          </p:graphicFrame>
        </mc:Choice>
        <mc:Fallback xmlns="">
          <p:pic>
            <p:nvPicPr>
              <p:cNvPr id="11" name="Slide Zoom 10">
                <a:hlinkClick r:id="rId9" action="ppaction://hlinksldjump"/>
                <a:extLst>
                  <a:ext uri="{FF2B5EF4-FFF2-40B4-BE49-F238E27FC236}">
                    <a16:creationId xmlns:a16="http://schemas.microsoft.com/office/drawing/2014/main" id="{B0AF36C5-4833-4C3C-BBAB-079B60F96CB6}"/>
                  </a:ext>
                </a:extLst>
              </p:cNvPr>
              <p:cNvPicPr>
                <a:picLocks noGrp="1" noRot="1" noChangeAspect="1" noMove="1" noResize="1" noEditPoints="1" noAdjustHandles="1" noChangeArrowheads="1" noChangeShapeType="1"/>
              </p:cNvPicPr>
              <p:nvPr/>
            </p:nvPicPr>
            <p:blipFill>
              <a:blip r:embed="rId10"/>
              <a:stretch>
                <a:fillRect/>
              </a:stretch>
            </p:blipFill>
            <p:spPr>
              <a:xfrm>
                <a:off x="9901642" y="2978331"/>
                <a:ext cx="1602379" cy="901338"/>
              </a:xfrm>
              <a:prstGeom prst="rect">
                <a:avLst/>
              </a:prstGeom>
              <a:ln w="3175">
                <a:solidFill>
                  <a:prstClr val="ltGray"/>
                </a:solidFill>
              </a:ln>
            </p:spPr>
          </p:pic>
        </mc:Fallback>
      </mc:AlternateContent>
    </p:spTree>
    <p:extLst>
      <p:ext uri="{BB962C8B-B14F-4D97-AF65-F5344CB8AC3E}">
        <p14:creationId xmlns:p14="http://schemas.microsoft.com/office/powerpoint/2010/main" val="2863350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39280C-9F10-4CB5-9A54-E2AAB18D0C97}"/>
              </a:ext>
            </a:extLst>
          </p:cNvPr>
          <p:cNvSpPr>
            <a:spLocks noGrp="1"/>
          </p:cNvSpPr>
          <p:nvPr>
            <p:ph type="title"/>
          </p:nvPr>
        </p:nvSpPr>
        <p:spPr/>
        <p:txBody>
          <a:bodyPr/>
          <a:lstStyle/>
          <a:p>
            <a:r>
              <a:rPr lang="en-US" dirty="0"/>
              <a:t>Allocating the promotional budget optimally</a:t>
            </a:r>
            <a:endParaRPr lang="en-IN" dirty="0"/>
          </a:p>
        </p:txBody>
      </p:sp>
      <p:sp>
        <p:nvSpPr>
          <p:cNvPr id="4" name="Content Placeholder 3">
            <a:extLst>
              <a:ext uri="{FF2B5EF4-FFF2-40B4-BE49-F238E27FC236}">
                <a16:creationId xmlns:a16="http://schemas.microsoft.com/office/drawing/2014/main" id="{6729B643-C2A2-480A-8C89-184A0F5FD2A9}"/>
              </a:ext>
            </a:extLst>
          </p:cNvPr>
          <p:cNvSpPr>
            <a:spLocks noGrp="1"/>
          </p:cNvSpPr>
          <p:nvPr>
            <p:ph idx="1"/>
          </p:nvPr>
        </p:nvSpPr>
        <p:spPr/>
        <p:txBody>
          <a:bodyPr/>
          <a:lstStyle/>
          <a:p>
            <a:pPr marL="285750" indent="-285750">
              <a:buFont typeface="Wingdings" panose="05000000000000000000" pitchFamily="2" charset="2"/>
              <a:buChar char="Ø"/>
            </a:pPr>
            <a:r>
              <a:rPr lang="en-US" sz="2000" u="sng" dirty="0">
                <a:solidFill>
                  <a:schemeClr val="bg2"/>
                </a:solidFill>
              </a:rPr>
              <a:t>Brief and Content</a:t>
            </a:r>
          </a:p>
          <a:p>
            <a:pPr marL="285750" indent="-285750">
              <a:buFont typeface="Arial" panose="020B0604020202020204" pitchFamily="34" charset="0"/>
              <a:buChar char="•"/>
            </a:pPr>
            <a:r>
              <a:rPr lang="en-US" dirty="0"/>
              <a:t>Reduced promotional budget from last year’s $100 Million to this year $50 Million.</a:t>
            </a:r>
          </a:p>
          <a:p>
            <a:pPr marL="285750" indent="-285750">
              <a:buFont typeface="Arial" panose="020B0604020202020204" pitchFamily="34" charset="0"/>
              <a:buChar char="•"/>
            </a:pPr>
            <a:r>
              <a:rPr lang="en-US" dirty="0"/>
              <a:t>Optimally distribute this budget among the best three channels.</a:t>
            </a:r>
          </a:p>
          <a:p>
            <a:pPr marL="285750" indent="-285750">
              <a:buFont typeface="Arial" panose="020B0604020202020204" pitchFamily="34" charset="0"/>
              <a:buChar char="•"/>
            </a:pPr>
            <a:r>
              <a:rPr lang="en-US" dirty="0"/>
              <a:t>Find the ROI (Sales/Cost) for each of the channels.</a:t>
            </a:r>
          </a:p>
          <a:p>
            <a:pPr marL="285750" indent="-285750">
              <a:buFont typeface="Arial" panose="020B0604020202020204" pitchFamily="34" charset="0"/>
              <a:buChar char="•"/>
            </a:pPr>
            <a:r>
              <a:rPr lang="en-US" dirty="0"/>
              <a:t>What would be the maximum revenue that can be generated with this budget given there be no restriction on the no. of channels.</a:t>
            </a:r>
          </a:p>
          <a:p>
            <a:pPr marL="285750" indent="-285750">
              <a:buFont typeface="Arial" panose="020B0604020202020204" pitchFamily="34" charset="0"/>
              <a:buChar char="•"/>
            </a:pPr>
            <a:r>
              <a:rPr lang="en-US" dirty="0"/>
              <a:t>How would data related to different age groups and the time they spent on each channel affect the previous strategy of the best three channels.</a:t>
            </a:r>
            <a:endParaRPr lang="en-IN" dirty="0"/>
          </a:p>
        </p:txBody>
      </p:sp>
    </p:spTree>
    <p:extLst>
      <p:ext uri="{BB962C8B-B14F-4D97-AF65-F5344CB8AC3E}">
        <p14:creationId xmlns:p14="http://schemas.microsoft.com/office/powerpoint/2010/main" val="2740452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E7480F7B-95E8-49D3-B9FD-88D51EC72B4D}"/>
              </a:ext>
            </a:extLst>
          </p:cNvPr>
          <p:cNvPicPr>
            <a:picLocks noGrp="1" noChangeAspect="1"/>
          </p:cNvPicPr>
          <p:nvPr>
            <p:ph type="pic" idx="1"/>
          </p:nvPr>
        </p:nvPicPr>
        <p:blipFill rotWithShape="1">
          <a:blip r:embed="rId2"/>
          <a:srcRect l="-3208" t="-10501" r="-3504" b="-124610"/>
          <a:stretch/>
        </p:blipFill>
        <p:spPr>
          <a:xfrm>
            <a:off x="6163056" y="-13715"/>
            <a:ext cx="5907024" cy="6414516"/>
          </a:xfrm>
          <a:prstGeom prst="rect">
            <a:avLst/>
          </a:prstGeom>
        </p:spPr>
      </p:pic>
      <p:pic>
        <p:nvPicPr>
          <p:cNvPr id="9" name="Picture 8">
            <a:extLst>
              <a:ext uri="{FF2B5EF4-FFF2-40B4-BE49-F238E27FC236}">
                <a16:creationId xmlns:a16="http://schemas.microsoft.com/office/drawing/2014/main" id="{82878470-CC5D-460D-B910-89B9D026CE7F}"/>
              </a:ext>
            </a:extLst>
          </p:cNvPr>
          <p:cNvPicPr>
            <a:picLocks noChangeAspect="1"/>
          </p:cNvPicPr>
          <p:nvPr/>
        </p:nvPicPr>
        <p:blipFill>
          <a:blip r:embed="rId3"/>
          <a:stretch>
            <a:fillRect/>
          </a:stretch>
        </p:blipFill>
        <p:spPr>
          <a:xfrm>
            <a:off x="6345936" y="3429000"/>
            <a:ext cx="5522975" cy="2767689"/>
          </a:xfrm>
          <a:prstGeom prst="rect">
            <a:avLst/>
          </a:prstGeom>
        </p:spPr>
      </p:pic>
      <p:sp>
        <p:nvSpPr>
          <p:cNvPr id="11" name="TextBox 10">
            <a:extLst>
              <a:ext uri="{FF2B5EF4-FFF2-40B4-BE49-F238E27FC236}">
                <a16:creationId xmlns:a16="http://schemas.microsoft.com/office/drawing/2014/main" id="{65C82D9A-9C74-4BF9-89BA-1CB9A31025D6}"/>
              </a:ext>
            </a:extLst>
          </p:cNvPr>
          <p:cNvSpPr txBox="1"/>
          <p:nvPr/>
        </p:nvSpPr>
        <p:spPr>
          <a:xfrm>
            <a:off x="243840" y="209006"/>
            <a:ext cx="3709851" cy="4362994"/>
          </a:xfrm>
          <a:prstGeom prst="rect">
            <a:avLst/>
          </a:prstGeom>
          <a:noFill/>
          <a:ln>
            <a:noFill/>
            <a:miter lim="800000"/>
          </a:ln>
        </p:spPr>
        <p:txBody>
          <a:bodyPr wrap="square" lIns="0" tIns="0" rIns="0" bIns="0" rtlCol="0">
            <a:noAutofit/>
          </a:bodyPr>
          <a:lstStyle/>
          <a:p>
            <a:pPr algn="l">
              <a:spcBef>
                <a:spcPts val="600"/>
              </a:spcBef>
              <a:spcAft>
                <a:spcPts val="0"/>
              </a:spcAft>
            </a:pPr>
            <a:endParaRPr lang="en-IN" sz="1800" dirty="0" err="1">
              <a:solidFill>
                <a:schemeClr val="accent1"/>
              </a:solidFill>
            </a:endParaRPr>
          </a:p>
        </p:txBody>
      </p:sp>
      <p:sp>
        <p:nvSpPr>
          <p:cNvPr id="12" name="TextBox 11">
            <a:extLst>
              <a:ext uri="{FF2B5EF4-FFF2-40B4-BE49-F238E27FC236}">
                <a16:creationId xmlns:a16="http://schemas.microsoft.com/office/drawing/2014/main" id="{C2EBD632-6DA9-47E6-956A-8B7500E66D62}"/>
              </a:ext>
            </a:extLst>
          </p:cNvPr>
          <p:cNvSpPr txBox="1"/>
          <p:nvPr/>
        </p:nvSpPr>
        <p:spPr>
          <a:xfrm>
            <a:off x="304800" y="296091"/>
            <a:ext cx="5477691" cy="6104710"/>
          </a:xfrm>
          <a:prstGeom prst="rect">
            <a:avLst/>
          </a:prstGeom>
          <a:noFill/>
          <a:ln>
            <a:noFill/>
            <a:miter lim="800000"/>
          </a:ln>
        </p:spPr>
        <p:txBody>
          <a:bodyPr wrap="square" lIns="0" tIns="0" rIns="0" bIns="0" rtlCol="0">
            <a:noAutofit/>
          </a:bodyPr>
          <a:lstStyle/>
          <a:p>
            <a:pPr marL="285750" indent="-285750" algn="l">
              <a:spcBef>
                <a:spcPts val="600"/>
              </a:spcBef>
              <a:spcAft>
                <a:spcPts val="0"/>
              </a:spcAft>
              <a:buFont typeface="Arial" panose="020B0604020202020204" pitchFamily="34" charset="0"/>
              <a:buChar char="•"/>
            </a:pPr>
            <a:endParaRPr lang="en-US" sz="1800" dirty="0">
              <a:solidFill>
                <a:schemeClr val="accent1"/>
              </a:solidFill>
            </a:endParaRPr>
          </a:p>
          <a:p>
            <a:pPr marL="285750" indent="-285750" algn="l">
              <a:spcBef>
                <a:spcPts val="600"/>
              </a:spcBef>
              <a:spcAft>
                <a:spcPts val="0"/>
              </a:spcAft>
              <a:buFont typeface="Arial" panose="020B0604020202020204" pitchFamily="34" charset="0"/>
              <a:buChar char="•"/>
            </a:pPr>
            <a:r>
              <a:rPr lang="en-US" sz="1800" dirty="0">
                <a:solidFill>
                  <a:schemeClr val="accent1"/>
                </a:solidFill>
              </a:rPr>
              <a:t>Using the average cost per channel and the analysis data provided these tables are formulated.</a:t>
            </a:r>
          </a:p>
          <a:p>
            <a:pPr marL="285750" indent="-285750" algn="l">
              <a:spcBef>
                <a:spcPts val="600"/>
              </a:spcBef>
              <a:spcAft>
                <a:spcPts val="0"/>
              </a:spcAft>
              <a:buFont typeface="Arial" panose="020B0604020202020204" pitchFamily="34" charset="0"/>
              <a:buChar char="•"/>
            </a:pPr>
            <a:r>
              <a:rPr lang="en-US" sz="1800" dirty="0">
                <a:solidFill>
                  <a:schemeClr val="accent1"/>
                </a:solidFill>
              </a:rPr>
              <a:t>1 Unit sales = $10.</a:t>
            </a:r>
          </a:p>
          <a:p>
            <a:pPr marL="285750" indent="-285750" algn="l">
              <a:spcBef>
                <a:spcPts val="600"/>
              </a:spcBef>
              <a:spcAft>
                <a:spcPts val="0"/>
              </a:spcAft>
              <a:buFont typeface="Arial" panose="020B0604020202020204" pitchFamily="34" charset="0"/>
              <a:buChar char="•"/>
            </a:pPr>
            <a:r>
              <a:rPr lang="en-US" sz="1800" dirty="0">
                <a:solidFill>
                  <a:schemeClr val="accent1"/>
                </a:solidFill>
              </a:rPr>
              <a:t>ROI for values in each row is calculated by dividing sales ($ M) by $ Million.</a:t>
            </a:r>
          </a:p>
          <a:p>
            <a:pPr marL="285750" indent="-285750" algn="l">
              <a:spcBef>
                <a:spcPts val="600"/>
              </a:spcBef>
              <a:spcAft>
                <a:spcPts val="0"/>
              </a:spcAft>
              <a:buFont typeface="Arial" panose="020B0604020202020204" pitchFamily="34" charset="0"/>
              <a:buChar char="•"/>
            </a:pPr>
            <a:r>
              <a:rPr lang="en-US" sz="1800" dirty="0">
                <a:solidFill>
                  <a:schemeClr val="accent1"/>
                </a:solidFill>
              </a:rPr>
              <a:t>Better the ROI better is the revenue generated.</a:t>
            </a:r>
          </a:p>
          <a:p>
            <a:pPr marL="285750" indent="-285750" algn="l">
              <a:spcBef>
                <a:spcPts val="600"/>
              </a:spcBef>
              <a:spcAft>
                <a:spcPts val="0"/>
              </a:spcAft>
              <a:buFont typeface="Arial" panose="020B0604020202020204" pitchFamily="34" charset="0"/>
              <a:buChar char="•"/>
            </a:pPr>
            <a:r>
              <a:rPr lang="en-US" sz="1800" dirty="0">
                <a:solidFill>
                  <a:schemeClr val="accent1"/>
                </a:solidFill>
              </a:rPr>
              <a:t>From the data in these tables it is found out that the highest ROI that can be generated is through</a:t>
            </a:r>
            <a:r>
              <a:rPr lang="en-US" sz="1800" u="sng" dirty="0">
                <a:solidFill>
                  <a:schemeClr val="bg2"/>
                </a:solidFill>
              </a:rPr>
              <a:t> Website Advertising</a:t>
            </a:r>
            <a:r>
              <a:rPr lang="en-US" sz="1800" dirty="0">
                <a:solidFill>
                  <a:schemeClr val="bg2"/>
                </a:solidFill>
              </a:rPr>
              <a:t>. </a:t>
            </a:r>
          </a:p>
          <a:p>
            <a:pPr marL="285750" indent="-285750" algn="l">
              <a:spcBef>
                <a:spcPts val="600"/>
              </a:spcBef>
              <a:spcAft>
                <a:spcPts val="0"/>
              </a:spcAft>
              <a:buFont typeface="Arial" panose="020B0604020202020204" pitchFamily="34" charset="0"/>
              <a:buChar char="•"/>
            </a:pPr>
            <a:r>
              <a:rPr lang="en-US" sz="1800" dirty="0"/>
              <a:t>That is ROI = 6. This value holds true only when the money invested ($ Million) is either $45 Million or $50 Million. (from Table 3.4)</a:t>
            </a:r>
          </a:p>
          <a:p>
            <a:pPr marL="285750" indent="-285750" algn="l">
              <a:spcBef>
                <a:spcPts val="600"/>
              </a:spcBef>
              <a:spcAft>
                <a:spcPts val="0"/>
              </a:spcAft>
              <a:buFont typeface="Arial" panose="020B0604020202020204" pitchFamily="34" charset="0"/>
              <a:buChar char="•"/>
            </a:pPr>
            <a:r>
              <a:rPr lang="en-US" sz="1800" dirty="0"/>
              <a:t>If we invest the whole amount of $50 Million in one channel we won’t be able to spread the budget across 3 channels, thus we would invest $45 Million in Website Ads to get the highest ROI.</a:t>
            </a:r>
          </a:p>
          <a:p>
            <a:pPr marL="285750" indent="-285750" algn="l">
              <a:spcBef>
                <a:spcPts val="600"/>
              </a:spcBef>
              <a:spcAft>
                <a:spcPts val="0"/>
              </a:spcAft>
              <a:buFont typeface="Arial" panose="020B0604020202020204" pitchFamily="34" charset="0"/>
              <a:buChar char="•"/>
            </a:pPr>
            <a:r>
              <a:rPr lang="en-US" sz="1800" dirty="0"/>
              <a:t>The remaining $5 Million would be divide between the next two best ROI options.</a:t>
            </a:r>
          </a:p>
          <a:p>
            <a:pPr marL="285750" indent="-285750" algn="l">
              <a:spcBef>
                <a:spcPts val="600"/>
              </a:spcBef>
              <a:spcAft>
                <a:spcPts val="0"/>
              </a:spcAft>
              <a:buFont typeface="Arial" panose="020B0604020202020204" pitchFamily="34" charset="0"/>
              <a:buChar char="•"/>
            </a:pPr>
            <a:endParaRPr lang="en-IN" sz="1800" dirty="0" err="1"/>
          </a:p>
        </p:txBody>
      </p:sp>
      <p:sp>
        <p:nvSpPr>
          <p:cNvPr id="13" name="TextBox 12">
            <a:extLst>
              <a:ext uri="{FF2B5EF4-FFF2-40B4-BE49-F238E27FC236}">
                <a16:creationId xmlns:a16="http://schemas.microsoft.com/office/drawing/2014/main" id="{2BED8B35-5999-4BB9-AB12-A714B35AE769}"/>
              </a:ext>
            </a:extLst>
          </p:cNvPr>
          <p:cNvSpPr txBox="1"/>
          <p:nvPr/>
        </p:nvSpPr>
        <p:spPr>
          <a:xfrm>
            <a:off x="6345936" y="3048000"/>
            <a:ext cx="1657241" cy="235131"/>
          </a:xfrm>
          <a:prstGeom prst="rect">
            <a:avLst/>
          </a:prstGeom>
          <a:noFill/>
          <a:ln>
            <a:noFill/>
            <a:miter lim="800000"/>
          </a:ln>
        </p:spPr>
        <p:txBody>
          <a:bodyPr wrap="square" lIns="0" tIns="0" rIns="0" bIns="0" rtlCol="0">
            <a:noAutofit/>
          </a:bodyPr>
          <a:lstStyle/>
          <a:p>
            <a:pPr algn="l">
              <a:spcBef>
                <a:spcPts val="600"/>
              </a:spcBef>
              <a:spcAft>
                <a:spcPts val="0"/>
              </a:spcAft>
            </a:pPr>
            <a:r>
              <a:rPr lang="en-US" sz="1800" b="1" dirty="0">
                <a:solidFill>
                  <a:schemeClr val="accent1"/>
                </a:solidFill>
              </a:rPr>
              <a:t>Table 3.2</a:t>
            </a:r>
            <a:endParaRPr lang="en-IN" sz="1800" b="1" dirty="0" err="1">
              <a:solidFill>
                <a:schemeClr val="accent1"/>
              </a:solidFill>
            </a:endParaRPr>
          </a:p>
        </p:txBody>
      </p:sp>
      <p:sp>
        <p:nvSpPr>
          <p:cNvPr id="14" name="TextBox 13">
            <a:extLst>
              <a:ext uri="{FF2B5EF4-FFF2-40B4-BE49-F238E27FC236}">
                <a16:creationId xmlns:a16="http://schemas.microsoft.com/office/drawing/2014/main" id="{BCFCA478-107F-4967-8CDD-96A537D243BE}"/>
              </a:ext>
            </a:extLst>
          </p:cNvPr>
          <p:cNvSpPr txBox="1"/>
          <p:nvPr/>
        </p:nvSpPr>
        <p:spPr>
          <a:xfrm>
            <a:off x="6345935" y="0"/>
            <a:ext cx="1657241" cy="235131"/>
          </a:xfrm>
          <a:prstGeom prst="rect">
            <a:avLst/>
          </a:prstGeom>
          <a:noFill/>
          <a:ln>
            <a:noFill/>
            <a:miter lim="800000"/>
          </a:ln>
        </p:spPr>
        <p:txBody>
          <a:bodyPr wrap="square" lIns="0" tIns="0" rIns="0" bIns="0" rtlCol="0">
            <a:noAutofit/>
          </a:bodyPr>
          <a:lstStyle/>
          <a:p>
            <a:pPr algn="l">
              <a:spcBef>
                <a:spcPts val="600"/>
              </a:spcBef>
              <a:spcAft>
                <a:spcPts val="0"/>
              </a:spcAft>
            </a:pPr>
            <a:r>
              <a:rPr lang="en-US" sz="1800" b="1" dirty="0">
                <a:solidFill>
                  <a:schemeClr val="accent1"/>
                </a:solidFill>
              </a:rPr>
              <a:t>Table 3.1</a:t>
            </a:r>
            <a:endParaRPr lang="en-IN" sz="1800" b="1" dirty="0" err="1">
              <a:solidFill>
                <a:schemeClr val="accent1"/>
              </a:solidFill>
            </a:endParaRPr>
          </a:p>
        </p:txBody>
      </p:sp>
    </p:spTree>
    <p:extLst>
      <p:ext uri="{BB962C8B-B14F-4D97-AF65-F5344CB8AC3E}">
        <p14:creationId xmlns:p14="http://schemas.microsoft.com/office/powerpoint/2010/main" val="3234124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D44E61-BD54-42C8-AEC6-36F76F6B5BB5}"/>
              </a:ext>
            </a:extLst>
          </p:cNvPr>
          <p:cNvPicPr>
            <a:picLocks noChangeAspect="1"/>
          </p:cNvPicPr>
          <p:nvPr/>
        </p:nvPicPr>
        <p:blipFill>
          <a:blip r:embed="rId2"/>
          <a:stretch>
            <a:fillRect/>
          </a:stretch>
        </p:blipFill>
        <p:spPr>
          <a:xfrm>
            <a:off x="591086" y="3612006"/>
            <a:ext cx="4867882" cy="2584817"/>
          </a:xfrm>
          <a:prstGeom prst="rect">
            <a:avLst/>
          </a:prstGeom>
        </p:spPr>
      </p:pic>
      <p:pic>
        <p:nvPicPr>
          <p:cNvPr id="6" name="Picture 5">
            <a:extLst>
              <a:ext uri="{FF2B5EF4-FFF2-40B4-BE49-F238E27FC236}">
                <a16:creationId xmlns:a16="http://schemas.microsoft.com/office/drawing/2014/main" id="{E720CC6D-8D9B-43A3-9E7A-862535BB0A3E}"/>
              </a:ext>
            </a:extLst>
          </p:cNvPr>
          <p:cNvPicPr>
            <a:picLocks noChangeAspect="1"/>
          </p:cNvPicPr>
          <p:nvPr/>
        </p:nvPicPr>
        <p:blipFill>
          <a:blip r:embed="rId3"/>
          <a:stretch>
            <a:fillRect/>
          </a:stretch>
        </p:blipFill>
        <p:spPr>
          <a:xfrm>
            <a:off x="6574537" y="501292"/>
            <a:ext cx="5111496" cy="2426418"/>
          </a:xfrm>
          <a:prstGeom prst="rect">
            <a:avLst/>
          </a:prstGeom>
        </p:spPr>
      </p:pic>
      <p:pic>
        <p:nvPicPr>
          <p:cNvPr id="7" name="Picture 6">
            <a:extLst>
              <a:ext uri="{FF2B5EF4-FFF2-40B4-BE49-F238E27FC236}">
                <a16:creationId xmlns:a16="http://schemas.microsoft.com/office/drawing/2014/main" id="{C7676C26-ED91-4B30-BD32-CB0F9C52A114}"/>
              </a:ext>
            </a:extLst>
          </p:cNvPr>
          <p:cNvPicPr>
            <a:picLocks noChangeAspect="1"/>
          </p:cNvPicPr>
          <p:nvPr/>
        </p:nvPicPr>
        <p:blipFill>
          <a:blip r:embed="rId4"/>
          <a:stretch>
            <a:fillRect/>
          </a:stretch>
        </p:blipFill>
        <p:spPr>
          <a:xfrm>
            <a:off x="6574537" y="3612006"/>
            <a:ext cx="5111495" cy="2588520"/>
          </a:xfrm>
          <a:prstGeom prst="rect">
            <a:avLst/>
          </a:prstGeom>
        </p:spPr>
      </p:pic>
      <p:sp>
        <p:nvSpPr>
          <p:cNvPr id="10" name="TextBox 9">
            <a:extLst>
              <a:ext uri="{FF2B5EF4-FFF2-40B4-BE49-F238E27FC236}">
                <a16:creationId xmlns:a16="http://schemas.microsoft.com/office/drawing/2014/main" id="{E9CE5E4E-1A8E-4495-BB11-C93B896925DE}"/>
              </a:ext>
            </a:extLst>
          </p:cNvPr>
          <p:cNvSpPr txBox="1"/>
          <p:nvPr/>
        </p:nvSpPr>
        <p:spPr>
          <a:xfrm>
            <a:off x="6574537" y="3243691"/>
            <a:ext cx="1657241" cy="235131"/>
          </a:xfrm>
          <a:prstGeom prst="rect">
            <a:avLst/>
          </a:prstGeom>
          <a:noFill/>
          <a:ln>
            <a:noFill/>
            <a:miter lim="800000"/>
          </a:ln>
        </p:spPr>
        <p:txBody>
          <a:bodyPr wrap="square" lIns="0" tIns="0" rIns="0" bIns="0" rtlCol="0">
            <a:noAutofit/>
          </a:bodyPr>
          <a:lstStyle/>
          <a:p>
            <a:pPr algn="l">
              <a:spcBef>
                <a:spcPts val="600"/>
              </a:spcBef>
              <a:spcAft>
                <a:spcPts val="0"/>
              </a:spcAft>
            </a:pPr>
            <a:r>
              <a:rPr lang="en-US" sz="1800" b="1" dirty="0">
                <a:solidFill>
                  <a:schemeClr val="accent1"/>
                </a:solidFill>
              </a:rPr>
              <a:t>Table 3.4</a:t>
            </a:r>
            <a:endParaRPr lang="en-IN" sz="1800" b="1" dirty="0" err="1">
              <a:solidFill>
                <a:schemeClr val="accent1"/>
              </a:solidFill>
            </a:endParaRPr>
          </a:p>
        </p:txBody>
      </p:sp>
      <p:sp>
        <p:nvSpPr>
          <p:cNvPr id="11" name="TextBox 10">
            <a:extLst>
              <a:ext uri="{FF2B5EF4-FFF2-40B4-BE49-F238E27FC236}">
                <a16:creationId xmlns:a16="http://schemas.microsoft.com/office/drawing/2014/main" id="{FC29FEAC-8A09-4B74-9E7C-3B53D6AE3459}"/>
              </a:ext>
            </a:extLst>
          </p:cNvPr>
          <p:cNvSpPr txBox="1"/>
          <p:nvPr/>
        </p:nvSpPr>
        <p:spPr>
          <a:xfrm>
            <a:off x="591086" y="3236260"/>
            <a:ext cx="1657241" cy="235131"/>
          </a:xfrm>
          <a:prstGeom prst="rect">
            <a:avLst/>
          </a:prstGeom>
          <a:noFill/>
          <a:ln>
            <a:noFill/>
            <a:miter lim="800000"/>
          </a:ln>
        </p:spPr>
        <p:txBody>
          <a:bodyPr wrap="square" lIns="0" tIns="0" rIns="0" bIns="0" rtlCol="0">
            <a:noAutofit/>
          </a:bodyPr>
          <a:lstStyle/>
          <a:p>
            <a:pPr algn="l">
              <a:spcBef>
                <a:spcPts val="600"/>
              </a:spcBef>
              <a:spcAft>
                <a:spcPts val="0"/>
              </a:spcAft>
            </a:pPr>
            <a:r>
              <a:rPr lang="en-US" sz="1800" b="1" dirty="0">
                <a:solidFill>
                  <a:schemeClr val="accent1"/>
                </a:solidFill>
              </a:rPr>
              <a:t>Table 3.5</a:t>
            </a:r>
            <a:endParaRPr lang="en-IN" sz="1800" b="1" dirty="0" err="1">
              <a:solidFill>
                <a:schemeClr val="accent1"/>
              </a:solidFill>
            </a:endParaRPr>
          </a:p>
        </p:txBody>
      </p:sp>
      <p:sp>
        <p:nvSpPr>
          <p:cNvPr id="12" name="TextBox 11">
            <a:extLst>
              <a:ext uri="{FF2B5EF4-FFF2-40B4-BE49-F238E27FC236}">
                <a16:creationId xmlns:a16="http://schemas.microsoft.com/office/drawing/2014/main" id="{512D97EE-9AE2-4310-85DC-5CD576B0E2CF}"/>
              </a:ext>
            </a:extLst>
          </p:cNvPr>
          <p:cNvSpPr txBox="1"/>
          <p:nvPr/>
        </p:nvSpPr>
        <p:spPr>
          <a:xfrm>
            <a:off x="6574537" y="177923"/>
            <a:ext cx="1657241" cy="235131"/>
          </a:xfrm>
          <a:prstGeom prst="rect">
            <a:avLst/>
          </a:prstGeom>
          <a:noFill/>
          <a:ln>
            <a:noFill/>
            <a:miter lim="800000"/>
          </a:ln>
        </p:spPr>
        <p:txBody>
          <a:bodyPr wrap="square" lIns="0" tIns="0" rIns="0" bIns="0" rtlCol="0">
            <a:noAutofit/>
          </a:bodyPr>
          <a:lstStyle/>
          <a:p>
            <a:pPr algn="l">
              <a:spcBef>
                <a:spcPts val="600"/>
              </a:spcBef>
              <a:spcAft>
                <a:spcPts val="0"/>
              </a:spcAft>
            </a:pPr>
            <a:r>
              <a:rPr lang="en-US" sz="1800" b="1" dirty="0">
                <a:solidFill>
                  <a:schemeClr val="accent1"/>
                </a:solidFill>
              </a:rPr>
              <a:t>Table 3.3</a:t>
            </a:r>
            <a:endParaRPr lang="en-IN" sz="1800" b="1" dirty="0" err="1">
              <a:solidFill>
                <a:schemeClr val="accent1"/>
              </a:solidFill>
            </a:endParaRPr>
          </a:p>
        </p:txBody>
      </p:sp>
      <p:sp>
        <p:nvSpPr>
          <p:cNvPr id="13" name="TextBox 12">
            <a:extLst>
              <a:ext uri="{FF2B5EF4-FFF2-40B4-BE49-F238E27FC236}">
                <a16:creationId xmlns:a16="http://schemas.microsoft.com/office/drawing/2014/main" id="{0D3D0D30-2DAE-4B4C-849B-42AF67453BA1}"/>
              </a:ext>
            </a:extLst>
          </p:cNvPr>
          <p:cNvSpPr txBox="1"/>
          <p:nvPr/>
        </p:nvSpPr>
        <p:spPr>
          <a:xfrm>
            <a:off x="357051" y="177923"/>
            <a:ext cx="5408023" cy="2749787"/>
          </a:xfrm>
          <a:prstGeom prst="rect">
            <a:avLst/>
          </a:prstGeom>
          <a:noFill/>
          <a:ln>
            <a:noFill/>
            <a:miter lim="800000"/>
          </a:ln>
        </p:spPr>
        <p:txBody>
          <a:bodyPr wrap="square" lIns="0" tIns="0" rIns="0" bIns="0" rtlCol="0">
            <a:noAutofit/>
          </a:bodyPr>
          <a:lstStyle/>
          <a:p>
            <a:pPr marL="285750" indent="-285750" algn="l">
              <a:spcBef>
                <a:spcPts val="600"/>
              </a:spcBef>
              <a:spcAft>
                <a:spcPts val="0"/>
              </a:spcAft>
              <a:buFont typeface="Arial" panose="020B0604020202020204" pitchFamily="34" charset="0"/>
              <a:buChar char="•"/>
            </a:pPr>
            <a:r>
              <a:rPr lang="en-US" sz="1800" dirty="0">
                <a:solidFill>
                  <a:schemeClr val="accent1"/>
                </a:solidFill>
              </a:rPr>
              <a:t>These are TV Ads and Print Ads both have the same highest ROI as 5.</a:t>
            </a:r>
          </a:p>
          <a:p>
            <a:pPr marL="285750" indent="-285750" algn="l">
              <a:spcBef>
                <a:spcPts val="600"/>
              </a:spcBef>
              <a:spcAft>
                <a:spcPts val="0"/>
              </a:spcAft>
              <a:buFont typeface="Arial" panose="020B0604020202020204" pitchFamily="34" charset="0"/>
              <a:buChar char="•"/>
            </a:pPr>
            <a:r>
              <a:rPr lang="en-US" sz="1800" dirty="0">
                <a:solidFill>
                  <a:schemeClr val="accent1"/>
                </a:solidFill>
              </a:rPr>
              <a:t>From the values in the table the possible split of $5 Million is $3 Million to Print Ads and $2 Million to TV Ads. (Revenue = $295 Million). </a:t>
            </a:r>
          </a:p>
          <a:p>
            <a:pPr marL="285750" indent="-285750" algn="l">
              <a:spcBef>
                <a:spcPts val="600"/>
              </a:spcBef>
              <a:spcAft>
                <a:spcPts val="0"/>
              </a:spcAft>
              <a:buFont typeface="Arial" panose="020B0604020202020204" pitchFamily="34" charset="0"/>
              <a:buChar char="•"/>
            </a:pPr>
            <a:r>
              <a:rPr lang="en-US" sz="1800" dirty="0">
                <a:solidFill>
                  <a:schemeClr val="accent1"/>
                </a:solidFill>
              </a:rPr>
              <a:t>Maximum possible revenue is when we invest the whole budget $50 Million into Website which would give $300 Million revenue.</a:t>
            </a:r>
            <a:endParaRPr lang="en-IN" sz="1800" dirty="0" err="1">
              <a:solidFill>
                <a:schemeClr val="accent1"/>
              </a:solidFill>
            </a:endParaRPr>
          </a:p>
        </p:txBody>
      </p:sp>
    </p:spTree>
    <p:extLst>
      <p:ext uri="{BB962C8B-B14F-4D97-AF65-F5344CB8AC3E}">
        <p14:creationId xmlns:p14="http://schemas.microsoft.com/office/powerpoint/2010/main" val="1410518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714CE1FE-D831-44DA-B8C1-C7F155DEBAAF}"/>
              </a:ext>
            </a:extLst>
          </p:cNvPr>
          <p:cNvSpPr>
            <a:spLocks noGrp="1"/>
          </p:cNvSpPr>
          <p:nvPr>
            <p:ph type="body" sz="quarter" idx="10"/>
          </p:nvPr>
        </p:nvSpPr>
        <p:spPr/>
        <p:txBody>
          <a:bodyPr/>
          <a:lstStyle/>
          <a:p>
            <a:r>
              <a:rPr lang="en-US" dirty="0"/>
              <a:t>This additional data shows that Young corporates is one of the most revenue generating segment and they spend 40% of their time on social media, thus as a change to our previous strategy of using the top three ROI channels we should include social media Ads to target this segment and optimize the budget distribution accordingly. </a:t>
            </a:r>
            <a:endParaRPr lang="en-IN" dirty="0"/>
          </a:p>
        </p:txBody>
      </p:sp>
      <p:pic>
        <p:nvPicPr>
          <p:cNvPr id="13" name="Picture 12">
            <a:extLst>
              <a:ext uri="{FF2B5EF4-FFF2-40B4-BE49-F238E27FC236}">
                <a16:creationId xmlns:a16="http://schemas.microsoft.com/office/drawing/2014/main" id="{970FE8D0-9002-4E34-9EE6-A87998C01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60" y="1246161"/>
            <a:ext cx="7859991" cy="4158900"/>
          </a:xfrm>
          <a:prstGeom prst="rect">
            <a:avLst/>
          </a:prstGeom>
        </p:spPr>
      </p:pic>
    </p:spTree>
    <p:extLst>
      <p:ext uri="{BB962C8B-B14F-4D97-AF65-F5344CB8AC3E}">
        <p14:creationId xmlns:p14="http://schemas.microsoft.com/office/powerpoint/2010/main" val="2251098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11111"/>
        </a:solidFill>
        <a:effectLst/>
      </p:bgPr>
    </p:bg>
    <p:spTree>
      <p:nvGrpSpPr>
        <p:cNvPr id="1" name=""/>
        <p:cNvGrpSpPr/>
        <p:nvPr/>
      </p:nvGrpSpPr>
      <p:grpSpPr>
        <a:xfrm>
          <a:off x="0" y="0"/>
          <a:ext cx="0" cy="0"/>
          <a:chOff x="0" y="0"/>
          <a:chExt cx="0" cy="0"/>
        </a:xfrm>
      </p:grpSpPr>
      <p:sp>
        <p:nvSpPr>
          <p:cNvPr id="142" name="TextShape 1"/>
          <p:cNvSpPr txBox="1"/>
          <p:nvPr/>
        </p:nvSpPr>
        <p:spPr>
          <a:xfrm>
            <a:off x="548640" y="3624480"/>
            <a:ext cx="6857640" cy="341280"/>
          </a:xfrm>
          <a:prstGeom prst="rect">
            <a:avLst/>
          </a:prstGeom>
          <a:noFill/>
          <a:ln>
            <a:noFill/>
          </a:ln>
        </p:spPr>
        <p:txBody>
          <a:bodyPr lIns="0" tIns="0" rIns="0" bIns="64080" anchor="b">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all" spc="299" normalizeH="0" baseline="0" noProof="0">
                <a:ln>
                  <a:noFill/>
                </a:ln>
                <a:solidFill>
                  <a:srgbClr val="EC7200"/>
                </a:solidFill>
                <a:effectLst/>
                <a:uLnTx/>
                <a:uFillTx/>
                <a:latin typeface="Arial"/>
              </a:rPr>
              <a:t>scenario TWO</a:t>
            </a:r>
            <a:endParaRPr kumimoji="0" lang="en-US" sz="1800" b="0" i="0" u="none" strike="noStrike" kern="1200" cap="none" spc="-1" normalizeH="0" baseline="0" noProof="0">
              <a:ln>
                <a:noFill/>
              </a:ln>
              <a:solidFill>
                <a:srgbClr val="1A1628"/>
              </a:solidFill>
              <a:effectLst/>
              <a:uLnTx/>
              <a:uFillTx/>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FEAE2-4DAB-7146-BF16-FDD58E450D76}"/>
              </a:ext>
            </a:extLst>
          </p:cNvPr>
          <p:cNvSpPr>
            <a:spLocks noGrp="1"/>
          </p:cNvSpPr>
          <p:nvPr>
            <p:ph type="title"/>
          </p:nvPr>
        </p:nvSpPr>
        <p:spPr>
          <a:xfrm>
            <a:off x="550164" y="429768"/>
            <a:ext cx="11091672" cy="492443"/>
          </a:xfrm>
        </p:spPr>
        <p:txBody>
          <a:bodyPr/>
          <a:lstStyle/>
          <a:p>
            <a:r>
              <a:rPr lang="en-US" dirty="0"/>
              <a:t>Team details</a:t>
            </a:r>
          </a:p>
        </p:txBody>
      </p:sp>
      <p:graphicFrame>
        <p:nvGraphicFramePr>
          <p:cNvPr id="3" name="Table 3">
            <a:extLst>
              <a:ext uri="{FF2B5EF4-FFF2-40B4-BE49-F238E27FC236}">
                <a16:creationId xmlns:a16="http://schemas.microsoft.com/office/drawing/2014/main" id="{8B690288-FD6A-4374-8AF5-C36AB4D54B90}"/>
              </a:ext>
            </a:extLst>
          </p:cNvPr>
          <p:cNvGraphicFramePr>
            <a:graphicFrameLocks noGrp="1"/>
          </p:cNvGraphicFramePr>
          <p:nvPr>
            <p:extLst>
              <p:ext uri="{D42A27DB-BD31-4B8C-83A1-F6EECF244321}">
                <p14:modId xmlns:p14="http://schemas.microsoft.com/office/powerpoint/2010/main" val="3148336461"/>
              </p:ext>
            </p:extLst>
          </p:nvPr>
        </p:nvGraphicFramePr>
        <p:xfrm>
          <a:off x="771371" y="1608863"/>
          <a:ext cx="4137980" cy="2062480"/>
        </p:xfrm>
        <a:graphic>
          <a:graphicData uri="http://schemas.openxmlformats.org/drawingml/2006/table">
            <a:tbl>
              <a:tblPr firstRow="1" bandRow="1">
                <a:tableStyleId>{0E3FDE45-AF77-4B5C-9715-49D594BDF05E}</a:tableStyleId>
              </a:tblPr>
              <a:tblGrid>
                <a:gridCol w="4137980">
                  <a:extLst>
                    <a:ext uri="{9D8B030D-6E8A-4147-A177-3AD203B41FA5}">
                      <a16:colId xmlns:a16="http://schemas.microsoft.com/office/drawing/2014/main" val="75350234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u="none" strike="noStrike" kern="1200" cap="none" spc="0" normalizeH="0" baseline="0" dirty="0">
                          <a:ln>
                            <a:noFill/>
                          </a:ln>
                          <a:solidFill>
                            <a:schemeClr val="accent2"/>
                          </a:solidFill>
                          <a:effectLst/>
                          <a:uLnTx/>
                          <a:uFillTx/>
                        </a:rPr>
                        <a:t>Team Opportunity</a:t>
                      </a:r>
                      <a:endParaRPr kumimoji="0" lang="en-US" sz="1600" b="1" i="0" u="none" strike="noStrike" kern="1200" cap="none" spc="0" normalizeH="0" baseline="0" dirty="0">
                        <a:ln>
                          <a:noFill/>
                        </a:ln>
                        <a:solidFill>
                          <a:schemeClr val="accent2"/>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290894738"/>
                  </a:ext>
                </a:extLst>
              </a:tr>
              <a:tr h="370840">
                <a:tc>
                  <a:txBody>
                    <a:bodyPr/>
                    <a:lstStyle/>
                    <a:p>
                      <a:pPr marL="0" indent="0" algn="l" defTabSz="914400" rtl="0" eaLnBrk="1" latinLnBrk="0" hangingPunct="1">
                        <a:lnSpc>
                          <a:spcPct val="100000"/>
                        </a:lnSpc>
                        <a:spcBef>
                          <a:spcPts val="600"/>
                        </a:spcBef>
                        <a:spcAft>
                          <a:spcPts val="0"/>
                        </a:spcAft>
                      </a:pPr>
                      <a:r>
                        <a:rPr kumimoji="0" lang="en-US" sz="1400" b="1" u="none" strike="noStrike" kern="1200" cap="none" spc="0" normalizeH="0" baseline="0" dirty="0">
                          <a:ln>
                            <a:noFill/>
                          </a:ln>
                          <a:solidFill>
                            <a:schemeClr val="tx1">
                              <a:lumMod val="50000"/>
                              <a:lumOff val="50000"/>
                            </a:schemeClr>
                          </a:solidFill>
                          <a:effectLst/>
                          <a:uLnTx/>
                          <a:uFillTx/>
                        </a:rPr>
                        <a:t>IIT (ISM) Dhanbad</a:t>
                      </a:r>
                      <a:endParaRPr kumimoji="0" lang="en-US" sz="1400" b="1" i="0" u="none" strike="noStrike" kern="1200" cap="none" spc="0" normalizeH="0" baseline="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2882047728"/>
                  </a:ext>
                </a:extLst>
              </a:tr>
              <a:tr h="370840">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u="none" strike="noStrike" kern="1200" cap="none" spc="0" normalizeH="0" baseline="0" dirty="0">
                          <a:ln>
                            <a:noFill/>
                          </a:ln>
                          <a:solidFill>
                            <a:schemeClr val="accent1"/>
                          </a:solidFill>
                          <a:effectLst/>
                          <a:uLnTx/>
                          <a:uFillTx/>
                        </a:rPr>
                        <a:t>AJAY JAGANNATH</a:t>
                      </a:r>
                    </a:p>
                  </a:txBody>
                  <a:tcPr/>
                </a:tc>
                <a:extLst>
                  <a:ext uri="{0D108BD9-81ED-4DB2-BD59-A6C34878D82A}">
                    <a16:rowId xmlns:a16="http://schemas.microsoft.com/office/drawing/2014/main" val="572292274"/>
                  </a:ext>
                </a:extLst>
              </a:tr>
              <a:tr h="370840">
                <a:tc>
                  <a:txBody>
                    <a:bodyPr/>
                    <a:lstStyle/>
                    <a:p>
                      <a:pPr marL="0" indent="0" algn="l" defTabSz="914400" rtl="0" eaLnBrk="1" latinLnBrk="0" hangingPunct="1">
                        <a:lnSpc>
                          <a:spcPct val="100000"/>
                        </a:lnSpc>
                        <a:spcBef>
                          <a:spcPts val="600"/>
                        </a:spcBef>
                        <a:spcAft>
                          <a:spcPts val="0"/>
                        </a:spcAft>
                      </a:pPr>
                      <a:r>
                        <a:rPr kumimoji="0" lang="en-US" sz="1400" b="0" u="none" strike="noStrike" kern="1200" cap="none" spc="0" normalizeH="0" baseline="0" dirty="0">
                          <a:ln>
                            <a:noFill/>
                          </a:ln>
                          <a:solidFill>
                            <a:schemeClr val="accent1"/>
                          </a:solidFill>
                          <a:effectLst/>
                          <a:uLnTx/>
                          <a:uFillTx/>
                        </a:rPr>
                        <a:t>ABDUL MUHSHEEN S</a:t>
                      </a:r>
                    </a:p>
                  </a:txBody>
                  <a:tcPr/>
                </a:tc>
                <a:extLst>
                  <a:ext uri="{0D108BD9-81ED-4DB2-BD59-A6C34878D82A}">
                    <a16:rowId xmlns:a16="http://schemas.microsoft.com/office/drawing/2014/main" val="585511360"/>
                  </a:ext>
                </a:extLst>
              </a:tr>
              <a:tr h="370840">
                <a:tc>
                  <a:txBody>
                    <a:bodyPr/>
                    <a:lstStyle/>
                    <a:p>
                      <a:r>
                        <a:rPr lang="en-US" sz="1400" dirty="0"/>
                        <a:t>AMARA VENKATA SAI SRUJAN</a:t>
                      </a:r>
                    </a:p>
                    <a:p>
                      <a:endParaRPr lang="en-US" dirty="0"/>
                    </a:p>
                  </a:txBody>
                  <a:tcPr/>
                </a:tc>
                <a:extLst>
                  <a:ext uri="{0D108BD9-81ED-4DB2-BD59-A6C34878D82A}">
                    <a16:rowId xmlns:a16="http://schemas.microsoft.com/office/drawing/2014/main" val="2274517021"/>
                  </a:ext>
                </a:extLst>
              </a:tr>
            </a:tbl>
          </a:graphicData>
        </a:graphic>
      </p:graphicFrame>
    </p:spTree>
    <p:extLst>
      <p:ext uri="{BB962C8B-B14F-4D97-AF65-F5344CB8AC3E}">
        <p14:creationId xmlns:p14="http://schemas.microsoft.com/office/powerpoint/2010/main" val="2570359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48640" y="429840"/>
            <a:ext cx="11091240" cy="492120"/>
          </a:xfrm>
          <a:prstGeom prst="rect">
            <a:avLst/>
          </a:prstGeom>
          <a:noFill/>
          <a:ln>
            <a:noFill/>
          </a:ln>
        </p:spPr>
        <p:txBody>
          <a:bodyPr lIns="0" tIns="0" rIns="0" bIns="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1A1628"/>
                </a:solidFill>
                <a:effectLst/>
                <a:uLnTx/>
                <a:uFillTx/>
                <a:latin typeface="Times New Roman"/>
              </a:rPr>
              <a:t>Introduction</a:t>
            </a:r>
            <a:r>
              <a:rPr kumimoji="0" lang="en-US" sz="3200" b="1" i="0" u="none" strike="noStrike" kern="1200" cap="none" spc="-1" normalizeH="0" baseline="0" noProof="0">
                <a:ln>
                  <a:noFill/>
                </a:ln>
                <a:solidFill>
                  <a:srgbClr val="1A1628"/>
                </a:solidFill>
                <a:effectLst/>
                <a:uLnTx/>
                <a:uFillTx/>
                <a:latin typeface="Times New Roman"/>
              </a:rPr>
              <a:t> </a:t>
            </a:r>
            <a:br>
              <a:rPr kumimoji="0" sz="1800" b="0" i="0" u="none" strike="noStrike" kern="1200" cap="none" spc="0" normalizeH="0" baseline="0" noProof="0">
                <a:ln>
                  <a:noFill/>
                </a:ln>
                <a:solidFill>
                  <a:prstClr val="black"/>
                </a:solidFill>
                <a:effectLst/>
                <a:uLnTx/>
                <a:uFillTx/>
                <a:latin typeface="Arial"/>
              </a:rPr>
            </a:br>
            <a:endParaRPr kumimoji="0" lang="en-US" sz="3200" b="0" i="0" u="none" strike="noStrike" kern="1200" cap="none" spc="-1" normalizeH="0" baseline="0" noProof="0">
              <a:ln>
                <a:noFill/>
              </a:ln>
              <a:solidFill>
                <a:srgbClr val="000000"/>
              </a:solidFill>
              <a:effectLst/>
              <a:uLnTx/>
              <a:uFillTx/>
              <a:latin typeface="Arial"/>
            </a:endParaRPr>
          </a:p>
        </p:txBody>
      </p:sp>
      <p:sp>
        <p:nvSpPr>
          <p:cNvPr id="144" name="TextShape 2"/>
          <p:cNvSpPr txBox="1"/>
          <p:nvPr/>
        </p:nvSpPr>
        <p:spPr>
          <a:xfrm>
            <a:off x="609480" y="1854720"/>
            <a:ext cx="10550520" cy="3977280"/>
          </a:xfrm>
          <a:prstGeom prst="rect">
            <a:avLst/>
          </a:prstGeom>
          <a:noFill/>
          <a:ln>
            <a:noFill/>
          </a:ln>
        </p:spPr>
        <p:txBody>
          <a:bodyPr lIns="0" tIns="0" rIns="0" bIns="0">
            <a:normAutofit/>
          </a:bodyPr>
          <a:lstStyle/>
          <a:p>
            <a:pPr marL="432000" marR="0" lvl="0" indent="-324000" algn="l" defTabSz="914400" rtl="0" eaLnBrk="1" fontAlgn="auto" latinLnBrk="0" hangingPunct="1">
              <a:lnSpc>
                <a:spcPct val="100000"/>
              </a:lnSpc>
              <a:spcBef>
                <a:spcPts val="1417"/>
              </a:spcBef>
              <a:spcAft>
                <a:spcPts val="0"/>
              </a:spcAft>
              <a:buClr>
                <a:srgbClr val="000000"/>
              </a:buClr>
              <a:buSzPct val="45000"/>
              <a:buFont typeface="Wingdings" charset="2"/>
              <a:buChar char=""/>
              <a:tabLst/>
              <a:defRPr/>
            </a:pPr>
            <a:r>
              <a:rPr kumimoji="0" lang="en-US" sz="1800" b="0" i="0" u="none" strike="noStrike" kern="1200" cap="none" spc="-1" normalizeH="0" baseline="0" noProof="0">
                <a:ln>
                  <a:noFill/>
                </a:ln>
                <a:solidFill>
                  <a:srgbClr val="1A1628"/>
                </a:solidFill>
                <a:effectLst/>
                <a:uLnTx/>
                <a:uFillTx/>
                <a:latin typeface="Georgia"/>
              </a:rPr>
              <a:t>Pulse Beverages is a leading nutrition drink manufacturer and seller in the US and India. </a:t>
            </a:r>
          </a:p>
          <a:p>
            <a:pPr marL="432000" marR="0" lvl="0" indent="-324000" algn="l" defTabSz="914400" rtl="0" eaLnBrk="1" fontAlgn="auto" latinLnBrk="0" hangingPunct="1">
              <a:lnSpc>
                <a:spcPct val="100000"/>
              </a:lnSpc>
              <a:spcBef>
                <a:spcPts val="1417"/>
              </a:spcBef>
              <a:spcAft>
                <a:spcPts val="0"/>
              </a:spcAft>
              <a:buClr>
                <a:srgbClr val="000000"/>
              </a:buClr>
              <a:buSzPct val="45000"/>
              <a:buFont typeface="Wingdings" charset="2"/>
              <a:buChar char=""/>
              <a:tabLst/>
              <a:defRPr/>
            </a:pPr>
            <a:r>
              <a:rPr kumimoji="0" lang="en-US" sz="1800" b="0" i="0" u="none" strike="noStrike" kern="1200" cap="none" spc="-1" normalizeH="0" baseline="0" noProof="0">
                <a:ln>
                  <a:noFill/>
                </a:ln>
                <a:solidFill>
                  <a:srgbClr val="1A1628"/>
                </a:solidFill>
                <a:effectLst/>
                <a:uLnTx/>
                <a:uFillTx/>
                <a:latin typeface="Georgia"/>
              </a:rPr>
              <a:t>A few years ago, the company introduced its drink Aqua Orange which is now well-established in the market.</a:t>
            </a:r>
          </a:p>
          <a:p>
            <a:pPr marL="432000" marR="0" lvl="0" indent="-324000" algn="l" defTabSz="914400" rtl="0" eaLnBrk="1" fontAlgn="auto" latinLnBrk="0" hangingPunct="1">
              <a:lnSpc>
                <a:spcPct val="100000"/>
              </a:lnSpc>
              <a:spcBef>
                <a:spcPts val="1417"/>
              </a:spcBef>
              <a:spcAft>
                <a:spcPts val="0"/>
              </a:spcAft>
              <a:buClr>
                <a:srgbClr val="000000"/>
              </a:buClr>
              <a:buSzPct val="45000"/>
              <a:buFont typeface="Wingdings" charset="2"/>
              <a:buChar char=""/>
              <a:tabLst/>
              <a:defRPr/>
            </a:pPr>
            <a:r>
              <a:rPr kumimoji="0" lang="en-US" sz="1800" b="0" i="0" u="none" strike="noStrike" kern="1200" cap="none" spc="-1" normalizeH="0" baseline="0" noProof="0">
                <a:ln>
                  <a:noFill/>
                </a:ln>
                <a:solidFill>
                  <a:srgbClr val="1A1628"/>
                </a:solidFill>
                <a:effectLst/>
                <a:uLnTx/>
                <a:uFillTx/>
                <a:latin typeface="Georgia"/>
              </a:rPr>
              <a:t>Aqua currently comes in ready-to-drink packaging, in bottles of 250ml, 500ml, 1000ml and 2000ml.</a:t>
            </a:r>
          </a:p>
          <a:p>
            <a:pPr marL="432000" marR="0" lvl="0" indent="-324000" algn="l" defTabSz="914400" rtl="0" eaLnBrk="1" fontAlgn="auto" latinLnBrk="0" hangingPunct="1">
              <a:lnSpc>
                <a:spcPct val="100000"/>
              </a:lnSpc>
              <a:spcBef>
                <a:spcPts val="1417"/>
              </a:spcBef>
              <a:spcAft>
                <a:spcPts val="0"/>
              </a:spcAft>
              <a:buClr>
                <a:srgbClr val="000000"/>
              </a:buClr>
              <a:buSzPct val="45000"/>
              <a:buFont typeface="Wingdings" charset="2"/>
              <a:buChar char=""/>
              <a:tabLst/>
              <a:defRPr/>
            </a:pPr>
            <a:r>
              <a:rPr kumimoji="0" lang="en-US" sz="1800" b="0" i="0" u="none" strike="noStrike" kern="1200" cap="none" spc="-1" normalizeH="0" baseline="0" noProof="0">
                <a:ln>
                  <a:noFill/>
                </a:ln>
                <a:solidFill>
                  <a:srgbClr val="1A1628"/>
                </a:solidFill>
                <a:effectLst/>
                <a:uLnTx/>
                <a:uFillTx/>
                <a:latin typeface="Georgia"/>
              </a:rPr>
              <a:t>The company has employes Sales Managers to boost the sales of its product in India, and their bonus is computed on the basis of performance against the sales target set.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48640" y="187200"/>
            <a:ext cx="11091240" cy="1324800"/>
          </a:xfrm>
          <a:prstGeom prst="rect">
            <a:avLst/>
          </a:prstGeom>
          <a:noFill/>
          <a:ln>
            <a:noFill/>
          </a:ln>
        </p:spPr>
        <p:txBody>
          <a:bodyPr lIns="0" tIns="0" rIns="0" bIns="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1" normalizeH="0" baseline="0" noProof="0">
                <a:ln>
                  <a:noFill/>
                </a:ln>
                <a:solidFill>
                  <a:srgbClr val="000000"/>
                </a:solidFill>
                <a:effectLst/>
                <a:uLnTx/>
                <a:uFillTx/>
                <a:latin typeface="Times New Roman"/>
              </a:rPr>
              <a:t>Part 1: Calculate quarter earnings for each representative</a:t>
            </a:r>
            <a:br>
              <a:rPr kumimoji="0" sz="1800" b="0" i="0" u="none" strike="noStrike" kern="1200" cap="none" spc="0" normalizeH="0" baseline="0" noProof="0">
                <a:ln>
                  <a:noFill/>
                </a:ln>
                <a:solidFill>
                  <a:prstClr val="black"/>
                </a:solidFill>
                <a:effectLst/>
                <a:uLnTx/>
                <a:uFillTx/>
                <a:latin typeface="Arial"/>
              </a:rPr>
            </a:br>
            <a:endParaRPr kumimoji="0" lang="en-US" sz="4000" b="0" i="0" u="none" strike="noStrike" kern="1200" cap="none" spc="-1" normalizeH="0" baseline="0" noProof="0">
              <a:ln>
                <a:noFill/>
              </a:ln>
              <a:solidFill>
                <a:srgbClr val="000000"/>
              </a:solidFill>
              <a:effectLst/>
              <a:uLnTx/>
              <a:uFillTx/>
              <a:latin typeface="Arial"/>
            </a:endParaRPr>
          </a:p>
        </p:txBody>
      </p:sp>
      <p:pic>
        <p:nvPicPr>
          <p:cNvPr id="146" name="Picture 145"/>
          <p:cNvPicPr/>
          <p:nvPr/>
        </p:nvPicPr>
        <p:blipFill>
          <a:blip r:embed="rId2"/>
          <a:srcRect t="3518"/>
          <a:stretch/>
        </p:blipFill>
        <p:spPr>
          <a:xfrm>
            <a:off x="319320" y="1728000"/>
            <a:ext cx="11464560" cy="4320000"/>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ndParaRPr>
          </a:p>
        </p:txBody>
      </p:sp>
      <p:sp>
        <p:nvSpPr>
          <p:cNvPr id="2" name="Title 1">
            <a:extLst>
              <a:ext uri="{FF2B5EF4-FFF2-40B4-BE49-F238E27FC236}">
                <a16:creationId xmlns:a16="http://schemas.microsoft.com/office/drawing/2014/main" id="{E96C3051-02C5-4E38-9296-A4C210177104}"/>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Q)1.Attainment vs payout curve</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Chart, line chart&#10;&#10;Description automatically generated">
            <a:extLst>
              <a:ext uri="{FF2B5EF4-FFF2-40B4-BE49-F238E27FC236}">
                <a16:creationId xmlns:a16="http://schemas.microsoft.com/office/drawing/2014/main" id="{BE54FAA1-9AF4-4D28-9557-E959BACC15EB}"/>
              </a:ext>
            </a:extLst>
          </p:cNvPr>
          <p:cNvPicPr>
            <a:picLocks noChangeAspect="1"/>
          </p:cNvPicPr>
          <p:nvPr/>
        </p:nvPicPr>
        <p:blipFill>
          <a:blip r:embed="rId2"/>
          <a:stretch>
            <a:fillRect/>
          </a:stretch>
        </p:blipFill>
        <p:spPr>
          <a:xfrm>
            <a:off x="205022" y="2198725"/>
            <a:ext cx="11755613" cy="4455269"/>
          </a:xfrm>
          <a:prstGeom prst="rect">
            <a:avLst/>
          </a:prstGeom>
        </p:spPr>
      </p:pic>
      <p:sp>
        <p:nvSpPr>
          <p:cNvPr id="3" name="Text Placeholder 2">
            <a:extLst>
              <a:ext uri="{FF2B5EF4-FFF2-40B4-BE49-F238E27FC236}">
                <a16:creationId xmlns:a16="http://schemas.microsoft.com/office/drawing/2014/main" id="{B7B6B39F-69F5-4980-8E90-3CF5B1042662}"/>
              </a:ext>
            </a:extLst>
          </p:cNvPr>
          <p:cNvSpPr>
            <a:spLocks noGrp="1"/>
          </p:cNvSpPr>
          <p:nvPr>
            <p:ph type="body"/>
          </p:nvPr>
        </p:nvSpPr>
        <p:spPr/>
        <p:txBody>
          <a:bodyPr lIns="0" tIns="0" rIns="0" bIns="0" anchor="t">
            <a:normAutofit fontScale="92500" lnSpcReduction="20000"/>
          </a:bodyPr>
          <a:lstStyle/>
          <a:p>
            <a:r>
              <a:rPr lang="en-US"/>
              <a:t>.</a:t>
            </a:r>
          </a:p>
        </p:txBody>
      </p:sp>
    </p:spTree>
    <p:extLst>
      <p:ext uri="{BB962C8B-B14F-4D97-AF65-F5344CB8AC3E}">
        <p14:creationId xmlns:p14="http://schemas.microsoft.com/office/powerpoint/2010/main" val="1937546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54CEB82-B55C-4BC7-A13B-82E85C21B028}"/>
              </a:ext>
            </a:extLst>
          </p:cNvPr>
          <p:cNvGraphicFramePr>
            <a:graphicFrameLocks noGrp="1"/>
          </p:cNvGraphicFramePr>
          <p:nvPr/>
        </p:nvGraphicFramePr>
        <p:xfrm>
          <a:off x="1768415" y="416943"/>
          <a:ext cx="8659085" cy="5937230"/>
        </p:xfrm>
        <a:graphic>
          <a:graphicData uri="http://schemas.openxmlformats.org/drawingml/2006/table">
            <a:tbl>
              <a:tblPr firstRow="1" bandRow="1">
                <a:tableStyleId>{5C22544A-7EE6-4342-B048-85BDC9FD1C3A}</a:tableStyleId>
              </a:tblPr>
              <a:tblGrid>
                <a:gridCol w="5172206">
                  <a:extLst>
                    <a:ext uri="{9D8B030D-6E8A-4147-A177-3AD203B41FA5}">
                      <a16:colId xmlns:a16="http://schemas.microsoft.com/office/drawing/2014/main" val="2040915862"/>
                    </a:ext>
                  </a:extLst>
                </a:gridCol>
                <a:gridCol w="3486879">
                  <a:extLst>
                    <a:ext uri="{9D8B030D-6E8A-4147-A177-3AD203B41FA5}">
                      <a16:colId xmlns:a16="http://schemas.microsoft.com/office/drawing/2014/main" val="1227718632"/>
                    </a:ext>
                  </a:extLst>
                </a:gridCol>
              </a:tblGrid>
              <a:tr h="531950">
                <a:tc>
                  <a:txBody>
                    <a:bodyPr/>
                    <a:lstStyle/>
                    <a:p>
                      <a:pPr algn="ctr" rtl="0" fontAlgn="ctr"/>
                      <a:r>
                        <a:rPr lang="en-US" sz="1400">
                          <a:effectLst/>
                        </a:rPr>
                        <a:t>Attainment</a:t>
                      </a:r>
                      <a:endParaRPr lang="en-US" sz="1400" b="1">
                        <a:solidFill>
                          <a:srgbClr val="FFFFFF"/>
                        </a:solidFill>
                        <a:effectLst/>
                        <a:latin typeface="Calibri" panose="020F0502020204030204" pitchFamily="34" charset="0"/>
                      </a:endParaRPr>
                    </a:p>
                  </a:txBody>
                  <a:tcPr marL="9525" marR="9525" marT="9525" anchor="ctr"/>
                </a:tc>
                <a:tc>
                  <a:txBody>
                    <a:bodyPr/>
                    <a:lstStyle/>
                    <a:p>
                      <a:pPr algn="ctr" rtl="0" fontAlgn="ctr"/>
                      <a:r>
                        <a:rPr lang="en-US" sz="1400">
                          <a:effectLst/>
                        </a:rPr>
                        <a:t>Payout</a:t>
                      </a:r>
                      <a:endParaRPr lang="en-US" sz="1400" b="1">
                        <a:solidFill>
                          <a:srgbClr val="FFFFFF"/>
                        </a:solidFill>
                        <a:effectLst/>
                        <a:latin typeface="Calibri" panose="020F0502020204030204" pitchFamily="34" charset="0"/>
                      </a:endParaRPr>
                    </a:p>
                  </a:txBody>
                  <a:tcPr marL="9525" marR="9525" marT="9525" anchor="ctr"/>
                </a:tc>
                <a:extLst>
                  <a:ext uri="{0D108BD9-81ED-4DB2-BD59-A6C34878D82A}">
                    <a16:rowId xmlns:a16="http://schemas.microsoft.com/office/drawing/2014/main" val="2238065095"/>
                  </a:ext>
                </a:extLst>
              </a:tr>
              <a:tr h="360352">
                <a:tc>
                  <a:txBody>
                    <a:bodyPr/>
                    <a:lstStyle/>
                    <a:p>
                      <a:pPr algn="ctr" rtl="0" fontAlgn="b"/>
                      <a:r>
                        <a:rPr lang="en-US" sz="1200">
                          <a:effectLst/>
                        </a:rPr>
                        <a:t>0%</a:t>
                      </a:r>
                      <a:endParaRPr lang="en-US" sz="1200">
                        <a:solidFill>
                          <a:srgbClr val="53565A"/>
                        </a:solidFill>
                        <a:effectLst/>
                        <a:latin typeface="Calibri" panose="020F0502020204030204" pitchFamily="34" charset="0"/>
                      </a:endParaRPr>
                    </a:p>
                  </a:txBody>
                  <a:tcPr marL="9525" marR="9525" marT="9525" anchor="b"/>
                </a:tc>
                <a:tc>
                  <a:txBody>
                    <a:bodyPr/>
                    <a:lstStyle/>
                    <a:p>
                      <a:pPr algn="ctr" rtl="0" fontAlgn="b"/>
                      <a:r>
                        <a:rPr lang="en-US" sz="1200">
                          <a:effectLst/>
                        </a:rPr>
                        <a:t>0%</a:t>
                      </a:r>
                      <a:endParaRPr lang="en-US" sz="1200">
                        <a:solidFill>
                          <a:srgbClr val="53565A"/>
                        </a:solidFill>
                        <a:effectLst/>
                        <a:latin typeface="Calibri" panose="020F0502020204030204" pitchFamily="34" charset="0"/>
                      </a:endParaRPr>
                    </a:p>
                  </a:txBody>
                  <a:tcPr marL="9525" marR="9525" marT="9525" anchor="b"/>
                </a:tc>
                <a:extLst>
                  <a:ext uri="{0D108BD9-81ED-4DB2-BD59-A6C34878D82A}">
                    <a16:rowId xmlns:a16="http://schemas.microsoft.com/office/drawing/2014/main" val="636520969"/>
                  </a:ext>
                </a:extLst>
              </a:tr>
              <a:tr h="360352">
                <a:tc>
                  <a:txBody>
                    <a:bodyPr/>
                    <a:lstStyle/>
                    <a:p>
                      <a:pPr algn="ctr" rtl="0" fontAlgn="b"/>
                      <a:r>
                        <a:rPr lang="en-US" sz="1200">
                          <a:effectLst/>
                        </a:rPr>
                        <a:t>49.90%</a:t>
                      </a:r>
                      <a:endParaRPr lang="en-US" sz="1200">
                        <a:solidFill>
                          <a:srgbClr val="53565A"/>
                        </a:solidFill>
                        <a:effectLst/>
                        <a:latin typeface="Calibri" panose="020F0502020204030204" pitchFamily="34" charset="0"/>
                      </a:endParaRPr>
                    </a:p>
                  </a:txBody>
                  <a:tcPr marL="9525" marR="9525" marT="9525" anchor="b"/>
                </a:tc>
                <a:tc>
                  <a:txBody>
                    <a:bodyPr/>
                    <a:lstStyle/>
                    <a:p>
                      <a:pPr algn="ctr" rtl="0" fontAlgn="b"/>
                      <a:r>
                        <a:rPr lang="en-US" sz="1200">
                          <a:effectLst/>
                        </a:rPr>
                        <a:t>0%</a:t>
                      </a:r>
                      <a:endParaRPr lang="en-US" sz="1200">
                        <a:solidFill>
                          <a:srgbClr val="53565A"/>
                        </a:solidFill>
                        <a:effectLst/>
                        <a:latin typeface="Calibri" panose="020F0502020204030204" pitchFamily="34" charset="0"/>
                      </a:endParaRPr>
                    </a:p>
                  </a:txBody>
                  <a:tcPr marL="9525" marR="9525" marT="9525" anchor="b"/>
                </a:tc>
                <a:extLst>
                  <a:ext uri="{0D108BD9-81ED-4DB2-BD59-A6C34878D82A}">
                    <a16:rowId xmlns:a16="http://schemas.microsoft.com/office/drawing/2014/main" val="3356446282"/>
                  </a:ext>
                </a:extLst>
              </a:tr>
              <a:tr h="360352">
                <a:tc>
                  <a:txBody>
                    <a:bodyPr/>
                    <a:lstStyle/>
                    <a:p>
                      <a:pPr algn="ctr" rtl="0" fontAlgn="b"/>
                      <a:r>
                        <a:rPr lang="en-US" sz="1200">
                          <a:effectLst/>
                        </a:rPr>
                        <a:t>50%</a:t>
                      </a:r>
                      <a:endParaRPr lang="en-US" sz="1200">
                        <a:solidFill>
                          <a:srgbClr val="53565A"/>
                        </a:solidFill>
                        <a:effectLst/>
                        <a:latin typeface="Calibri" panose="020F0502020204030204" pitchFamily="34" charset="0"/>
                      </a:endParaRPr>
                    </a:p>
                  </a:txBody>
                  <a:tcPr marL="9525" marR="9525" marT="9525" anchor="b"/>
                </a:tc>
                <a:tc>
                  <a:txBody>
                    <a:bodyPr/>
                    <a:lstStyle/>
                    <a:p>
                      <a:pPr algn="ctr" rtl="0" fontAlgn="b"/>
                      <a:r>
                        <a:rPr lang="en-US" sz="1200">
                          <a:effectLst/>
                        </a:rPr>
                        <a:t>10%</a:t>
                      </a:r>
                      <a:endParaRPr lang="en-US" sz="1200">
                        <a:solidFill>
                          <a:srgbClr val="53565A"/>
                        </a:solidFill>
                        <a:effectLst/>
                        <a:latin typeface="Calibri" panose="020F0502020204030204" pitchFamily="34" charset="0"/>
                      </a:endParaRPr>
                    </a:p>
                  </a:txBody>
                  <a:tcPr marL="9525" marR="9525" marT="9525" anchor="b"/>
                </a:tc>
                <a:extLst>
                  <a:ext uri="{0D108BD9-81ED-4DB2-BD59-A6C34878D82A}">
                    <a16:rowId xmlns:a16="http://schemas.microsoft.com/office/drawing/2014/main" val="224901502"/>
                  </a:ext>
                </a:extLst>
              </a:tr>
              <a:tr h="360352">
                <a:tc>
                  <a:txBody>
                    <a:bodyPr/>
                    <a:lstStyle/>
                    <a:p>
                      <a:pPr algn="ctr" rtl="0" fontAlgn="b"/>
                      <a:r>
                        <a:rPr lang="en-US" sz="1200">
                          <a:effectLst/>
                        </a:rPr>
                        <a:t>70%</a:t>
                      </a:r>
                      <a:endParaRPr lang="en-US" sz="1200">
                        <a:solidFill>
                          <a:srgbClr val="53565A"/>
                        </a:solidFill>
                        <a:effectLst/>
                        <a:latin typeface="Calibri" panose="020F0502020204030204" pitchFamily="34" charset="0"/>
                      </a:endParaRPr>
                    </a:p>
                  </a:txBody>
                  <a:tcPr marL="9525" marR="9525" marT="9525" anchor="b"/>
                </a:tc>
                <a:tc>
                  <a:txBody>
                    <a:bodyPr/>
                    <a:lstStyle/>
                    <a:p>
                      <a:pPr algn="ctr" rtl="0" fontAlgn="b"/>
                      <a:r>
                        <a:rPr lang="en-US" sz="1200">
                          <a:effectLst/>
                        </a:rPr>
                        <a:t>20%</a:t>
                      </a:r>
                      <a:endParaRPr lang="en-US" sz="1200">
                        <a:solidFill>
                          <a:srgbClr val="53565A"/>
                        </a:solidFill>
                        <a:effectLst/>
                        <a:latin typeface="Calibri" panose="020F0502020204030204" pitchFamily="34" charset="0"/>
                      </a:endParaRPr>
                    </a:p>
                  </a:txBody>
                  <a:tcPr marL="9525" marR="9525" marT="9525" anchor="b"/>
                </a:tc>
                <a:extLst>
                  <a:ext uri="{0D108BD9-81ED-4DB2-BD59-A6C34878D82A}">
                    <a16:rowId xmlns:a16="http://schemas.microsoft.com/office/drawing/2014/main" val="3640309035"/>
                  </a:ext>
                </a:extLst>
              </a:tr>
              <a:tr h="360352">
                <a:tc>
                  <a:txBody>
                    <a:bodyPr/>
                    <a:lstStyle/>
                    <a:p>
                      <a:pPr algn="ctr" rtl="0" fontAlgn="b"/>
                      <a:r>
                        <a:rPr lang="en-US" sz="1200">
                          <a:effectLst/>
                        </a:rPr>
                        <a:t>80%</a:t>
                      </a:r>
                      <a:endParaRPr lang="en-US" sz="1200">
                        <a:solidFill>
                          <a:srgbClr val="53565A"/>
                        </a:solidFill>
                        <a:effectLst/>
                        <a:latin typeface="Calibri" panose="020F0502020204030204" pitchFamily="34" charset="0"/>
                      </a:endParaRPr>
                    </a:p>
                  </a:txBody>
                  <a:tcPr marL="9525" marR="9525" marT="9525" anchor="b"/>
                </a:tc>
                <a:tc>
                  <a:txBody>
                    <a:bodyPr/>
                    <a:lstStyle/>
                    <a:p>
                      <a:pPr algn="ctr" rtl="0" fontAlgn="b"/>
                      <a:r>
                        <a:rPr lang="en-US" sz="1200">
                          <a:effectLst/>
                        </a:rPr>
                        <a:t>40%</a:t>
                      </a:r>
                      <a:endParaRPr lang="en-US" sz="1200">
                        <a:solidFill>
                          <a:srgbClr val="53565A"/>
                        </a:solidFill>
                        <a:effectLst/>
                        <a:latin typeface="Calibri" panose="020F0502020204030204" pitchFamily="34" charset="0"/>
                      </a:endParaRPr>
                    </a:p>
                  </a:txBody>
                  <a:tcPr marL="9525" marR="9525" marT="9525" anchor="b"/>
                </a:tc>
                <a:extLst>
                  <a:ext uri="{0D108BD9-81ED-4DB2-BD59-A6C34878D82A}">
                    <a16:rowId xmlns:a16="http://schemas.microsoft.com/office/drawing/2014/main" val="33961801"/>
                  </a:ext>
                </a:extLst>
              </a:tr>
              <a:tr h="360352">
                <a:tc>
                  <a:txBody>
                    <a:bodyPr/>
                    <a:lstStyle/>
                    <a:p>
                      <a:pPr algn="ctr" rtl="0" fontAlgn="b"/>
                      <a:r>
                        <a:rPr lang="en-US" sz="1200">
                          <a:effectLst/>
                        </a:rPr>
                        <a:t>90%</a:t>
                      </a:r>
                      <a:endParaRPr lang="en-US" sz="1200">
                        <a:solidFill>
                          <a:srgbClr val="53565A"/>
                        </a:solidFill>
                        <a:effectLst/>
                        <a:latin typeface="Calibri" panose="020F0502020204030204" pitchFamily="34" charset="0"/>
                      </a:endParaRPr>
                    </a:p>
                  </a:txBody>
                  <a:tcPr marL="9525" marR="9525" marT="9525" anchor="b"/>
                </a:tc>
                <a:tc>
                  <a:txBody>
                    <a:bodyPr/>
                    <a:lstStyle/>
                    <a:p>
                      <a:pPr algn="ctr" rtl="0" fontAlgn="b"/>
                      <a:r>
                        <a:rPr lang="en-US" sz="1200">
                          <a:effectLst/>
                        </a:rPr>
                        <a:t>65%</a:t>
                      </a:r>
                      <a:endParaRPr lang="en-US" sz="1200">
                        <a:solidFill>
                          <a:srgbClr val="53565A"/>
                        </a:solidFill>
                        <a:effectLst/>
                        <a:latin typeface="Calibri" panose="020F0502020204030204" pitchFamily="34" charset="0"/>
                      </a:endParaRPr>
                    </a:p>
                  </a:txBody>
                  <a:tcPr marL="9525" marR="9525" marT="9525" anchor="b"/>
                </a:tc>
                <a:extLst>
                  <a:ext uri="{0D108BD9-81ED-4DB2-BD59-A6C34878D82A}">
                    <a16:rowId xmlns:a16="http://schemas.microsoft.com/office/drawing/2014/main" val="1457027219"/>
                  </a:ext>
                </a:extLst>
              </a:tr>
              <a:tr h="360352">
                <a:tc>
                  <a:txBody>
                    <a:bodyPr/>
                    <a:lstStyle/>
                    <a:p>
                      <a:pPr algn="ctr" rtl="0" fontAlgn="b"/>
                      <a:r>
                        <a:rPr lang="en-US" sz="1200">
                          <a:effectLst/>
                        </a:rPr>
                        <a:t>100%</a:t>
                      </a:r>
                      <a:endParaRPr lang="en-US" sz="1200">
                        <a:solidFill>
                          <a:srgbClr val="53565A"/>
                        </a:solidFill>
                        <a:effectLst/>
                        <a:latin typeface="Calibri" panose="020F0502020204030204" pitchFamily="34" charset="0"/>
                      </a:endParaRPr>
                    </a:p>
                  </a:txBody>
                  <a:tcPr marL="9525" marR="9525" marT="9525" anchor="b"/>
                </a:tc>
                <a:tc>
                  <a:txBody>
                    <a:bodyPr/>
                    <a:lstStyle/>
                    <a:p>
                      <a:pPr algn="ctr" rtl="0" fontAlgn="b"/>
                      <a:r>
                        <a:rPr lang="en-US" sz="1200">
                          <a:effectLst/>
                        </a:rPr>
                        <a:t>100%</a:t>
                      </a:r>
                      <a:endParaRPr lang="en-US" sz="1200">
                        <a:solidFill>
                          <a:srgbClr val="53565A"/>
                        </a:solidFill>
                        <a:effectLst/>
                        <a:latin typeface="Calibri" panose="020F0502020204030204" pitchFamily="34" charset="0"/>
                      </a:endParaRPr>
                    </a:p>
                  </a:txBody>
                  <a:tcPr marL="9525" marR="9525" marT="9525" anchor="b"/>
                </a:tc>
                <a:extLst>
                  <a:ext uri="{0D108BD9-81ED-4DB2-BD59-A6C34878D82A}">
                    <a16:rowId xmlns:a16="http://schemas.microsoft.com/office/drawing/2014/main" val="1434849357"/>
                  </a:ext>
                </a:extLst>
              </a:tr>
              <a:tr h="360352">
                <a:tc>
                  <a:txBody>
                    <a:bodyPr/>
                    <a:lstStyle/>
                    <a:p>
                      <a:pPr algn="ctr" rtl="0" fontAlgn="b"/>
                      <a:r>
                        <a:rPr lang="en-US" sz="1200">
                          <a:effectLst/>
                        </a:rPr>
                        <a:t>150%</a:t>
                      </a:r>
                      <a:endParaRPr lang="en-US" sz="1200">
                        <a:solidFill>
                          <a:srgbClr val="53565A"/>
                        </a:solidFill>
                        <a:effectLst/>
                        <a:latin typeface="Calibri" panose="020F0502020204030204" pitchFamily="34" charset="0"/>
                      </a:endParaRPr>
                    </a:p>
                  </a:txBody>
                  <a:tcPr marL="9525" marR="9525" marT="9525" anchor="b"/>
                </a:tc>
                <a:tc>
                  <a:txBody>
                    <a:bodyPr/>
                    <a:lstStyle/>
                    <a:p>
                      <a:pPr algn="ctr" rtl="0" fontAlgn="b"/>
                      <a:r>
                        <a:rPr lang="en-US" sz="1200">
                          <a:effectLst/>
                        </a:rPr>
                        <a:t>230%</a:t>
                      </a:r>
                      <a:endParaRPr lang="en-US" sz="1200">
                        <a:solidFill>
                          <a:srgbClr val="53565A"/>
                        </a:solidFill>
                        <a:effectLst/>
                        <a:latin typeface="Calibri" panose="020F0502020204030204" pitchFamily="34" charset="0"/>
                      </a:endParaRPr>
                    </a:p>
                  </a:txBody>
                  <a:tcPr marL="9525" marR="9525" marT="9525" anchor="b"/>
                </a:tc>
                <a:extLst>
                  <a:ext uri="{0D108BD9-81ED-4DB2-BD59-A6C34878D82A}">
                    <a16:rowId xmlns:a16="http://schemas.microsoft.com/office/drawing/2014/main" val="2275707745"/>
                  </a:ext>
                </a:extLst>
              </a:tr>
              <a:tr h="360352">
                <a:tc>
                  <a:txBody>
                    <a:bodyPr/>
                    <a:lstStyle/>
                    <a:p>
                      <a:pPr algn="ctr" rtl="0" fontAlgn="b"/>
                      <a:r>
                        <a:rPr lang="en-US" sz="1200">
                          <a:effectLst/>
                        </a:rPr>
                        <a:t>200%</a:t>
                      </a:r>
                      <a:endParaRPr lang="en-US" sz="1200">
                        <a:solidFill>
                          <a:srgbClr val="53565A"/>
                        </a:solidFill>
                        <a:effectLst/>
                        <a:latin typeface="Calibri" panose="020F0502020204030204" pitchFamily="34" charset="0"/>
                      </a:endParaRPr>
                    </a:p>
                  </a:txBody>
                  <a:tcPr marL="9525" marR="9525" marT="9525" anchor="b"/>
                </a:tc>
                <a:tc>
                  <a:txBody>
                    <a:bodyPr/>
                    <a:lstStyle/>
                    <a:p>
                      <a:pPr algn="ctr" rtl="0" fontAlgn="b"/>
                      <a:r>
                        <a:rPr lang="en-US" sz="1200">
                          <a:effectLst/>
                        </a:rPr>
                        <a:t>280%</a:t>
                      </a:r>
                      <a:endParaRPr lang="en-US" sz="1200">
                        <a:solidFill>
                          <a:srgbClr val="53565A"/>
                        </a:solidFill>
                        <a:effectLst/>
                        <a:latin typeface="Calibri" panose="020F0502020204030204" pitchFamily="34" charset="0"/>
                      </a:endParaRPr>
                    </a:p>
                  </a:txBody>
                  <a:tcPr marL="9525" marR="9525" marT="9525" anchor="b"/>
                </a:tc>
                <a:extLst>
                  <a:ext uri="{0D108BD9-81ED-4DB2-BD59-A6C34878D82A}">
                    <a16:rowId xmlns:a16="http://schemas.microsoft.com/office/drawing/2014/main" val="3200551306"/>
                  </a:ext>
                </a:extLst>
              </a:tr>
              <a:tr h="360352">
                <a:tc>
                  <a:txBody>
                    <a:bodyPr/>
                    <a:lstStyle/>
                    <a:p>
                      <a:pPr algn="ctr" rtl="0" fontAlgn="b"/>
                      <a:r>
                        <a:rPr lang="en-US" sz="1200">
                          <a:effectLst/>
                        </a:rPr>
                        <a:t>225%</a:t>
                      </a:r>
                      <a:endParaRPr lang="en-US" sz="1200">
                        <a:solidFill>
                          <a:srgbClr val="53565A"/>
                        </a:solidFill>
                        <a:effectLst/>
                        <a:latin typeface="Calibri" panose="020F0502020204030204" pitchFamily="34" charset="0"/>
                      </a:endParaRPr>
                    </a:p>
                  </a:txBody>
                  <a:tcPr marL="9525" marR="9525" marT="9525" anchor="b"/>
                </a:tc>
                <a:tc>
                  <a:txBody>
                    <a:bodyPr/>
                    <a:lstStyle/>
                    <a:p>
                      <a:pPr algn="ctr" rtl="0" fontAlgn="b"/>
                      <a:r>
                        <a:rPr lang="en-US" sz="1200">
                          <a:effectLst/>
                        </a:rPr>
                        <a:t>190%</a:t>
                      </a:r>
                      <a:endParaRPr lang="en-US" sz="1200">
                        <a:solidFill>
                          <a:srgbClr val="53565A"/>
                        </a:solidFill>
                        <a:effectLst/>
                        <a:latin typeface="Calibri" panose="020F0502020204030204" pitchFamily="34" charset="0"/>
                      </a:endParaRPr>
                    </a:p>
                  </a:txBody>
                  <a:tcPr marL="9525" marR="9525" marT="9525" anchor="b"/>
                </a:tc>
                <a:extLst>
                  <a:ext uri="{0D108BD9-81ED-4DB2-BD59-A6C34878D82A}">
                    <a16:rowId xmlns:a16="http://schemas.microsoft.com/office/drawing/2014/main" val="3997797979"/>
                  </a:ext>
                </a:extLst>
              </a:tr>
              <a:tr h="360352">
                <a:tc>
                  <a:txBody>
                    <a:bodyPr/>
                    <a:lstStyle/>
                    <a:p>
                      <a:pPr algn="ctr" rtl="0" fontAlgn="b"/>
                      <a:r>
                        <a:rPr lang="en-US" sz="1200">
                          <a:effectLst/>
                        </a:rPr>
                        <a:t>250%</a:t>
                      </a:r>
                      <a:endParaRPr lang="en-US" sz="1200">
                        <a:solidFill>
                          <a:srgbClr val="53565A"/>
                        </a:solidFill>
                        <a:effectLst/>
                        <a:latin typeface="Calibri" panose="020F0502020204030204" pitchFamily="34" charset="0"/>
                      </a:endParaRPr>
                    </a:p>
                  </a:txBody>
                  <a:tcPr marL="9525" marR="9525" marT="9525" anchor="b"/>
                </a:tc>
                <a:tc>
                  <a:txBody>
                    <a:bodyPr/>
                    <a:lstStyle/>
                    <a:p>
                      <a:pPr algn="ctr" rtl="0" fontAlgn="b"/>
                      <a:r>
                        <a:rPr lang="en-US" sz="1200">
                          <a:effectLst/>
                        </a:rPr>
                        <a:t>290%</a:t>
                      </a:r>
                      <a:endParaRPr lang="en-US" sz="1200">
                        <a:solidFill>
                          <a:srgbClr val="53565A"/>
                        </a:solidFill>
                        <a:effectLst/>
                        <a:latin typeface="Calibri" panose="020F0502020204030204" pitchFamily="34" charset="0"/>
                      </a:endParaRPr>
                    </a:p>
                  </a:txBody>
                  <a:tcPr marL="9525" marR="9525" marT="9525" anchor="b"/>
                </a:tc>
                <a:extLst>
                  <a:ext uri="{0D108BD9-81ED-4DB2-BD59-A6C34878D82A}">
                    <a16:rowId xmlns:a16="http://schemas.microsoft.com/office/drawing/2014/main" val="3080408574"/>
                  </a:ext>
                </a:extLst>
              </a:tr>
              <a:tr h="360352">
                <a:tc>
                  <a:txBody>
                    <a:bodyPr/>
                    <a:lstStyle/>
                    <a:p>
                      <a:pPr algn="ctr" rtl="0" fontAlgn="b"/>
                      <a:r>
                        <a:rPr lang="en-US" sz="1200">
                          <a:effectLst/>
                        </a:rPr>
                        <a:t>275%</a:t>
                      </a:r>
                      <a:endParaRPr lang="en-US" sz="1200">
                        <a:solidFill>
                          <a:srgbClr val="53565A"/>
                        </a:solidFill>
                        <a:effectLst/>
                        <a:latin typeface="Calibri" panose="020F0502020204030204" pitchFamily="34" charset="0"/>
                      </a:endParaRPr>
                    </a:p>
                  </a:txBody>
                  <a:tcPr marL="9525" marR="9525" marT="9525" anchor="b"/>
                </a:tc>
                <a:tc>
                  <a:txBody>
                    <a:bodyPr/>
                    <a:lstStyle/>
                    <a:p>
                      <a:pPr algn="ctr" rtl="0" fontAlgn="b"/>
                      <a:r>
                        <a:rPr lang="en-US" sz="1200">
                          <a:effectLst/>
                        </a:rPr>
                        <a:t>313%</a:t>
                      </a:r>
                      <a:endParaRPr lang="en-US" sz="1200">
                        <a:solidFill>
                          <a:srgbClr val="53565A"/>
                        </a:solidFill>
                        <a:effectLst/>
                        <a:latin typeface="Calibri" panose="020F0502020204030204" pitchFamily="34" charset="0"/>
                      </a:endParaRPr>
                    </a:p>
                  </a:txBody>
                  <a:tcPr marL="9525" marR="9525" marT="9525" anchor="b"/>
                </a:tc>
                <a:extLst>
                  <a:ext uri="{0D108BD9-81ED-4DB2-BD59-A6C34878D82A}">
                    <a16:rowId xmlns:a16="http://schemas.microsoft.com/office/drawing/2014/main" val="204368292"/>
                  </a:ext>
                </a:extLst>
              </a:tr>
              <a:tr h="360352">
                <a:tc>
                  <a:txBody>
                    <a:bodyPr/>
                    <a:lstStyle/>
                    <a:p>
                      <a:pPr algn="ctr" rtl="0" fontAlgn="b"/>
                      <a:r>
                        <a:rPr lang="en-US" sz="1200">
                          <a:effectLst/>
                        </a:rPr>
                        <a:t>500%</a:t>
                      </a:r>
                      <a:endParaRPr lang="en-US" sz="1200">
                        <a:solidFill>
                          <a:srgbClr val="53565A"/>
                        </a:solidFill>
                        <a:effectLst/>
                        <a:latin typeface="Calibri" panose="020F0502020204030204" pitchFamily="34" charset="0"/>
                      </a:endParaRPr>
                    </a:p>
                  </a:txBody>
                  <a:tcPr marL="9525" marR="9525" marT="9525" anchor="b"/>
                </a:tc>
                <a:tc>
                  <a:txBody>
                    <a:bodyPr/>
                    <a:lstStyle/>
                    <a:p>
                      <a:pPr algn="ctr" rtl="0" fontAlgn="b"/>
                      <a:r>
                        <a:rPr lang="en-US" sz="1200">
                          <a:effectLst/>
                        </a:rPr>
                        <a:t>433%</a:t>
                      </a:r>
                      <a:endParaRPr lang="en-US" sz="1200">
                        <a:solidFill>
                          <a:srgbClr val="53565A"/>
                        </a:solidFill>
                        <a:effectLst/>
                        <a:latin typeface="Calibri" panose="020F0502020204030204" pitchFamily="34" charset="0"/>
                      </a:endParaRPr>
                    </a:p>
                  </a:txBody>
                  <a:tcPr marL="9525" marR="9525" marT="9525" anchor="b"/>
                </a:tc>
                <a:extLst>
                  <a:ext uri="{0D108BD9-81ED-4DB2-BD59-A6C34878D82A}">
                    <a16:rowId xmlns:a16="http://schemas.microsoft.com/office/drawing/2014/main" val="2327036502"/>
                  </a:ext>
                </a:extLst>
              </a:tr>
              <a:tr h="360352">
                <a:tc>
                  <a:txBody>
                    <a:bodyPr/>
                    <a:lstStyle/>
                    <a:p>
                      <a:pPr algn="ctr" rtl="0" fontAlgn="b"/>
                      <a:r>
                        <a:rPr lang="en-US" sz="1200">
                          <a:effectLst/>
                        </a:rPr>
                        <a:t>750%</a:t>
                      </a:r>
                      <a:endParaRPr lang="en-US" sz="1200">
                        <a:solidFill>
                          <a:srgbClr val="53565A"/>
                        </a:solidFill>
                        <a:effectLst/>
                        <a:latin typeface="Calibri" panose="020F0502020204030204" pitchFamily="34" charset="0"/>
                      </a:endParaRPr>
                    </a:p>
                  </a:txBody>
                  <a:tcPr marL="9525" marR="9525" marT="9525" anchor="b"/>
                </a:tc>
                <a:tc>
                  <a:txBody>
                    <a:bodyPr/>
                    <a:lstStyle/>
                    <a:p>
                      <a:pPr algn="ctr" rtl="0" fontAlgn="b"/>
                      <a:r>
                        <a:rPr lang="en-US" sz="1200">
                          <a:effectLst/>
                        </a:rPr>
                        <a:t>433%</a:t>
                      </a:r>
                      <a:endParaRPr lang="en-US" sz="1200">
                        <a:solidFill>
                          <a:srgbClr val="53565A"/>
                        </a:solidFill>
                        <a:effectLst/>
                        <a:latin typeface="Calibri" panose="020F0502020204030204" pitchFamily="34" charset="0"/>
                      </a:endParaRPr>
                    </a:p>
                  </a:txBody>
                  <a:tcPr marL="9525" marR="9525" marT="9525" anchor="b"/>
                </a:tc>
                <a:extLst>
                  <a:ext uri="{0D108BD9-81ED-4DB2-BD59-A6C34878D82A}">
                    <a16:rowId xmlns:a16="http://schemas.microsoft.com/office/drawing/2014/main" val="2327859377"/>
                  </a:ext>
                </a:extLst>
              </a:tr>
              <a:tr h="360352">
                <a:tc>
                  <a:txBody>
                    <a:bodyPr/>
                    <a:lstStyle/>
                    <a:p>
                      <a:pPr algn="ctr" rtl="0" fontAlgn="b"/>
                      <a:r>
                        <a:rPr lang="en-US" sz="1200">
                          <a:effectLst/>
                        </a:rPr>
                        <a:t>1000%</a:t>
                      </a:r>
                      <a:endParaRPr lang="en-US" sz="1200">
                        <a:solidFill>
                          <a:srgbClr val="53565A"/>
                        </a:solidFill>
                        <a:effectLst/>
                        <a:latin typeface="Calibri" panose="020F0502020204030204" pitchFamily="34" charset="0"/>
                      </a:endParaRPr>
                    </a:p>
                  </a:txBody>
                  <a:tcPr marL="9525" marR="9525" marT="9525" anchor="b"/>
                </a:tc>
                <a:tc>
                  <a:txBody>
                    <a:bodyPr/>
                    <a:lstStyle/>
                    <a:p>
                      <a:pPr algn="ctr" rtl="0" fontAlgn="b"/>
                      <a:r>
                        <a:rPr lang="en-US" sz="1200">
                          <a:effectLst/>
                        </a:rPr>
                        <a:t>433%</a:t>
                      </a:r>
                      <a:endParaRPr lang="en-US" sz="1200">
                        <a:solidFill>
                          <a:srgbClr val="53565A"/>
                        </a:solidFill>
                        <a:effectLst/>
                        <a:latin typeface="Calibri" panose="020F0502020204030204" pitchFamily="34" charset="0"/>
                      </a:endParaRPr>
                    </a:p>
                  </a:txBody>
                  <a:tcPr marL="9525" marR="9525" marT="9525" anchor="b"/>
                </a:tc>
                <a:extLst>
                  <a:ext uri="{0D108BD9-81ED-4DB2-BD59-A6C34878D82A}">
                    <a16:rowId xmlns:a16="http://schemas.microsoft.com/office/drawing/2014/main" val="3284952793"/>
                  </a:ext>
                </a:extLst>
              </a:tr>
            </a:tbl>
          </a:graphicData>
        </a:graphic>
      </p:graphicFrame>
    </p:spTree>
    <p:extLst>
      <p:ext uri="{BB962C8B-B14F-4D97-AF65-F5344CB8AC3E}">
        <p14:creationId xmlns:p14="http://schemas.microsoft.com/office/powerpoint/2010/main" val="2202397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3FAB7-9546-493B-9F78-31945FF501FA}"/>
              </a:ext>
            </a:extLst>
          </p:cNvPr>
          <p:cNvSpPr>
            <a:spLocks noGrp="1"/>
          </p:cNvSpPr>
          <p:nvPr>
            <p:ph type="title"/>
          </p:nvPr>
        </p:nvSpPr>
        <p:spPr>
          <a:xfrm>
            <a:off x="1653363" y="365760"/>
            <a:ext cx="9367203" cy="1188720"/>
          </a:xfrm>
        </p:spPr>
        <p:txBody>
          <a:bodyPr>
            <a:normAutofit/>
          </a:bodyPr>
          <a:lstStyle/>
          <a:p>
            <a:r>
              <a:rPr lang="en-US" sz="4100" b="1"/>
              <a:t>Assumption taken for curve making</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ndParaRPr>
          </a:p>
        </p:txBody>
      </p:sp>
      <p:sp>
        <p:nvSpPr>
          <p:cNvPr id="3" name="Text Placeholder 2">
            <a:extLst>
              <a:ext uri="{FF2B5EF4-FFF2-40B4-BE49-F238E27FC236}">
                <a16:creationId xmlns:a16="http://schemas.microsoft.com/office/drawing/2014/main" id="{51B92D3F-4773-48E2-B3E5-46BCCE965C4C}"/>
              </a:ext>
            </a:extLst>
          </p:cNvPr>
          <p:cNvSpPr>
            <a:spLocks noGrp="1"/>
          </p:cNvSpPr>
          <p:nvPr>
            <p:ph type="body"/>
          </p:nvPr>
        </p:nvSpPr>
        <p:spPr>
          <a:xfrm>
            <a:off x="1653363" y="2176272"/>
            <a:ext cx="9367204" cy="4041648"/>
          </a:xfrm>
        </p:spPr>
        <p:txBody>
          <a:bodyPr lIns="0" tIns="0" rIns="0" bIns="0" anchor="t">
            <a:normAutofit/>
          </a:bodyPr>
          <a:lstStyle/>
          <a:p>
            <a:pPr>
              <a:spcAft>
                <a:spcPts val="600"/>
              </a:spcAft>
            </a:pPr>
            <a:r>
              <a:rPr lang="en-US" sz="2200"/>
              <a:t>Since values are not fitting in any curve. The best suited curve is made by joining a straight line between the given points</a:t>
            </a:r>
          </a:p>
          <a:p>
            <a:pPr>
              <a:spcAft>
                <a:spcPts val="600"/>
              </a:spcAft>
            </a:pPr>
            <a:r>
              <a:rPr lang="en-US" sz="2200"/>
              <a:t>If any other curve is drawn from the given points taking attainment in x axis and payout in Y axis then the curve obtained doesnot give the value given in the attainment table also.</a:t>
            </a:r>
          </a:p>
          <a:p>
            <a:pPr>
              <a:spcAft>
                <a:spcPts val="600"/>
              </a:spcAft>
            </a:pPr>
            <a:r>
              <a:rPr lang="en-US" sz="2200"/>
              <a:t>Payout is calculated from the graph made in above slide.suppose for calculating payout for attainment of 407.30% just find the equation of line (275,313) and (500,433) which is 0.533x+166.33 feeding value of x as 407.30 payout is coming 383.54% so the money he got is 383.54 million rupee.similarly calculated for other person.</a:t>
            </a:r>
          </a:p>
          <a:p>
            <a:pPr>
              <a:spcAft>
                <a:spcPts val="600"/>
              </a:spcAft>
            </a:pPr>
            <a:r>
              <a:rPr lang="en-US" sz="2200"/>
              <a:t>Calculation for SU example 500ml bottle considered as a SU so 250 ml bottle considered as 0.5 SU and 1000ml bottle considered as 2SU</a:t>
            </a:r>
          </a:p>
          <a:p>
            <a:pPr>
              <a:spcAft>
                <a:spcPts val="600"/>
              </a:spcAft>
            </a:pPr>
            <a:endParaRPr lang="en-US" sz="2200"/>
          </a:p>
          <a:p>
            <a:pPr>
              <a:spcAft>
                <a:spcPts val="600"/>
              </a:spcAft>
            </a:pPr>
            <a:endParaRPr lang="en-US" sz="2200"/>
          </a:p>
        </p:txBody>
      </p:sp>
    </p:spTree>
    <p:extLst>
      <p:ext uri="{BB962C8B-B14F-4D97-AF65-F5344CB8AC3E}">
        <p14:creationId xmlns:p14="http://schemas.microsoft.com/office/powerpoint/2010/main" val="3405943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3" name="Straight Connector 152">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5" name="Rectangle 154">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ndParaRPr>
          </a:p>
        </p:txBody>
      </p:sp>
      <p:sp>
        <p:nvSpPr>
          <p:cNvPr id="147" name="TextShape 1"/>
          <p:cNvSpPr txBox="1"/>
          <p:nvPr/>
        </p:nvSpPr>
        <p:spPr>
          <a:xfrm>
            <a:off x="526073" y="489439"/>
            <a:ext cx="11139854" cy="930447"/>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5400" b="1" i="0" u="none" strike="noStrike" kern="1200" cap="none" spc="-1" normalizeH="0" baseline="0" noProof="0">
                <a:ln>
                  <a:noFill/>
                </a:ln>
                <a:solidFill>
                  <a:prstClr val="white"/>
                </a:solidFill>
                <a:effectLst/>
                <a:uLnTx/>
                <a:uFillTx/>
                <a:latin typeface="Arial"/>
                <a:ea typeface="+mj-ea"/>
                <a:cs typeface="+mj-cs"/>
              </a:rPr>
              <a:t> Data are for Q3</a:t>
            </a:r>
          </a:p>
        </p:txBody>
      </p:sp>
      <p:cxnSp>
        <p:nvCxnSpPr>
          <p:cNvPr id="157" name="Straight Connector 156">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8" name="TextShape 2"/>
          <p:cNvSpPr txBox="1"/>
          <p:nvPr/>
        </p:nvSpPr>
        <p:spPr>
          <a:xfrm>
            <a:off x="609480" y="1604520"/>
            <a:ext cx="10972440" cy="3977280"/>
          </a:xfrm>
          <a:prstGeom prst="rect">
            <a:avLst/>
          </a:prstGeom>
          <a:noFill/>
          <a:ln>
            <a:noFill/>
          </a:ln>
        </p:spPr>
        <p:txBody>
          <a:bodyPr lIns="0" tIns="0" rIns="0" bIns="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1" normalizeH="0" baseline="0" noProof="0">
              <a:ln>
                <a:noFill/>
              </a:ln>
              <a:solidFill>
                <a:srgbClr val="1A1628"/>
              </a:solidFill>
              <a:effectLst/>
              <a:uLnTx/>
              <a:uFillTx/>
              <a:latin typeface="Arial"/>
            </a:endParaRPr>
          </a:p>
        </p:txBody>
      </p:sp>
      <p:graphicFrame>
        <p:nvGraphicFramePr>
          <p:cNvPr id="3" name="Table 2">
            <a:extLst>
              <a:ext uri="{FF2B5EF4-FFF2-40B4-BE49-F238E27FC236}">
                <a16:creationId xmlns:a16="http://schemas.microsoft.com/office/drawing/2014/main" id="{95CE9473-A10A-4928-848E-485F042B069E}"/>
              </a:ext>
            </a:extLst>
          </p:cNvPr>
          <p:cNvGraphicFramePr>
            <a:graphicFrameLocks noGrp="1"/>
          </p:cNvGraphicFramePr>
          <p:nvPr/>
        </p:nvGraphicFramePr>
        <p:xfrm>
          <a:off x="320040" y="2697629"/>
          <a:ext cx="11496825" cy="3457467"/>
        </p:xfrm>
        <a:graphic>
          <a:graphicData uri="http://schemas.openxmlformats.org/drawingml/2006/table">
            <a:tbl>
              <a:tblPr firstRow="1" bandRow="1">
                <a:tableStyleId>{5C22544A-7EE6-4342-B048-85BDC9FD1C3A}</a:tableStyleId>
              </a:tblPr>
              <a:tblGrid>
                <a:gridCol w="1236549">
                  <a:extLst>
                    <a:ext uri="{9D8B030D-6E8A-4147-A177-3AD203B41FA5}">
                      <a16:colId xmlns:a16="http://schemas.microsoft.com/office/drawing/2014/main" val="3204659998"/>
                    </a:ext>
                  </a:extLst>
                </a:gridCol>
                <a:gridCol w="977835">
                  <a:extLst>
                    <a:ext uri="{9D8B030D-6E8A-4147-A177-3AD203B41FA5}">
                      <a16:colId xmlns:a16="http://schemas.microsoft.com/office/drawing/2014/main" val="3997058391"/>
                    </a:ext>
                  </a:extLst>
                </a:gridCol>
                <a:gridCol w="1178226">
                  <a:extLst>
                    <a:ext uri="{9D8B030D-6E8A-4147-A177-3AD203B41FA5}">
                      <a16:colId xmlns:a16="http://schemas.microsoft.com/office/drawing/2014/main" val="2963692483"/>
                    </a:ext>
                  </a:extLst>
                </a:gridCol>
                <a:gridCol w="1082518">
                  <a:extLst>
                    <a:ext uri="{9D8B030D-6E8A-4147-A177-3AD203B41FA5}">
                      <a16:colId xmlns:a16="http://schemas.microsoft.com/office/drawing/2014/main" val="925805207"/>
                    </a:ext>
                  </a:extLst>
                </a:gridCol>
                <a:gridCol w="1082518">
                  <a:extLst>
                    <a:ext uri="{9D8B030D-6E8A-4147-A177-3AD203B41FA5}">
                      <a16:colId xmlns:a16="http://schemas.microsoft.com/office/drawing/2014/main" val="2470185818"/>
                    </a:ext>
                  </a:extLst>
                </a:gridCol>
                <a:gridCol w="1169254">
                  <a:extLst>
                    <a:ext uri="{9D8B030D-6E8A-4147-A177-3AD203B41FA5}">
                      <a16:colId xmlns:a16="http://schemas.microsoft.com/office/drawing/2014/main" val="3382512369"/>
                    </a:ext>
                  </a:extLst>
                </a:gridCol>
                <a:gridCol w="1169254">
                  <a:extLst>
                    <a:ext uri="{9D8B030D-6E8A-4147-A177-3AD203B41FA5}">
                      <a16:colId xmlns:a16="http://schemas.microsoft.com/office/drawing/2014/main" val="2244962451"/>
                    </a:ext>
                  </a:extLst>
                </a:gridCol>
                <a:gridCol w="1264963">
                  <a:extLst>
                    <a:ext uri="{9D8B030D-6E8A-4147-A177-3AD203B41FA5}">
                      <a16:colId xmlns:a16="http://schemas.microsoft.com/office/drawing/2014/main" val="3394343144"/>
                    </a:ext>
                  </a:extLst>
                </a:gridCol>
                <a:gridCol w="2335708">
                  <a:extLst>
                    <a:ext uri="{9D8B030D-6E8A-4147-A177-3AD203B41FA5}">
                      <a16:colId xmlns:a16="http://schemas.microsoft.com/office/drawing/2014/main" val="1583104392"/>
                    </a:ext>
                  </a:extLst>
                </a:gridCol>
              </a:tblGrid>
              <a:tr h="653647">
                <a:tc>
                  <a:txBody>
                    <a:bodyPr/>
                    <a:lstStyle/>
                    <a:p>
                      <a:pPr algn="ctr" rtl="0" fontAlgn="ctr"/>
                      <a:r>
                        <a:rPr lang="en-US" sz="1200">
                          <a:effectLst/>
                        </a:rPr>
                        <a:t>Manager Name</a:t>
                      </a:r>
                      <a:endParaRPr lang="en-US" sz="1200" b="1">
                        <a:solidFill>
                          <a:srgbClr val="FFFFFF"/>
                        </a:solidFill>
                        <a:effectLst/>
                        <a:latin typeface="Arial" panose="020B0604020202020204" pitchFamily="34" charset="0"/>
                      </a:endParaRPr>
                    </a:p>
                  </a:txBody>
                  <a:tcPr marL="10223" marR="10223" marT="10223" marB="49071" anchor="ctr"/>
                </a:tc>
                <a:tc>
                  <a:txBody>
                    <a:bodyPr/>
                    <a:lstStyle/>
                    <a:p>
                      <a:pPr algn="ctr" rtl="0" fontAlgn="ctr"/>
                      <a:r>
                        <a:rPr lang="en-US" sz="1200">
                          <a:effectLst/>
                        </a:rPr>
                        <a:t>City</a:t>
                      </a:r>
                      <a:endParaRPr lang="en-US" sz="1200" b="1">
                        <a:solidFill>
                          <a:srgbClr val="FFFFFF"/>
                        </a:solidFill>
                        <a:effectLst/>
                        <a:latin typeface="Arial" panose="020B0604020202020204" pitchFamily="34" charset="0"/>
                      </a:endParaRPr>
                    </a:p>
                  </a:txBody>
                  <a:tcPr marL="10223" marR="10223" marT="10223" marB="49071" anchor="ctr"/>
                </a:tc>
                <a:tc>
                  <a:txBody>
                    <a:bodyPr/>
                    <a:lstStyle/>
                    <a:p>
                      <a:pPr algn="ctr" rtl="0" fontAlgn="ctr"/>
                      <a:r>
                        <a:rPr lang="en-US" sz="1200">
                          <a:effectLst/>
                        </a:rPr>
                        <a:t>Q3 2020 goals -(SU)</a:t>
                      </a:r>
                      <a:endParaRPr lang="en-US" sz="1200" b="1">
                        <a:solidFill>
                          <a:srgbClr val="FFFFFF"/>
                        </a:solidFill>
                        <a:effectLst/>
                        <a:latin typeface="Arial" panose="020B0604020202020204" pitchFamily="34" charset="0"/>
                      </a:endParaRPr>
                    </a:p>
                  </a:txBody>
                  <a:tcPr marL="10223" marR="10223" marT="10223" marB="49071" anchor="ctr"/>
                </a:tc>
                <a:tc>
                  <a:txBody>
                    <a:bodyPr/>
                    <a:lstStyle/>
                    <a:p>
                      <a:pPr fontAlgn="b"/>
                      <a:r>
                        <a:rPr lang="en-US" sz="1200">
                          <a:effectLst/>
                        </a:rPr>
                        <a:t>250 ml bottle purchased</a:t>
                      </a:r>
                      <a:endParaRPr lang="en-US" sz="1200" b="1">
                        <a:solidFill>
                          <a:srgbClr val="FFFFFF"/>
                        </a:solidFill>
                        <a:effectLst/>
                        <a:latin typeface="Calibri" panose="020F0502020204030204" pitchFamily="34" charset="0"/>
                      </a:endParaRPr>
                    </a:p>
                  </a:txBody>
                  <a:tcPr marL="10223" marR="10223" marT="10223" marB="49071" anchor="b"/>
                </a:tc>
                <a:tc>
                  <a:txBody>
                    <a:bodyPr/>
                    <a:lstStyle/>
                    <a:p>
                      <a:pPr fontAlgn="b"/>
                      <a:r>
                        <a:rPr lang="en-US" sz="1200">
                          <a:effectLst/>
                        </a:rPr>
                        <a:t>500 ml bottle purchased</a:t>
                      </a:r>
                      <a:endParaRPr lang="en-US" sz="1200" b="1">
                        <a:solidFill>
                          <a:srgbClr val="FFFFFF"/>
                        </a:solidFill>
                        <a:effectLst/>
                        <a:latin typeface="Calibri" panose="020F0502020204030204" pitchFamily="34" charset="0"/>
                      </a:endParaRPr>
                    </a:p>
                  </a:txBody>
                  <a:tcPr marL="10223" marR="10223" marT="10223" marB="49071" anchor="b"/>
                </a:tc>
                <a:tc>
                  <a:txBody>
                    <a:bodyPr/>
                    <a:lstStyle/>
                    <a:p>
                      <a:pPr fontAlgn="b"/>
                      <a:r>
                        <a:rPr lang="en-US" sz="1200">
                          <a:effectLst/>
                        </a:rPr>
                        <a:t>1000 ml bottle purchased</a:t>
                      </a:r>
                      <a:endParaRPr lang="en-US" sz="1200" b="1">
                        <a:solidFill>
                          <a:srgbClr val="FFFFFF"/>
                        </a:solidFill>
                        <a:effectLst/>
                        <a:latin typeface="Calibri" panose="020F0502020204030204" pitchFamily="34" charset="0"/>
                      </a:endParaRPr>
                    </a:p>
                  </a:txBody>
                  <a:tcPr marL="10223" marR="10223" marT="10223" marB="49071" anchor="b"/>
                </a:tc>
                <a:tc>
                  <a:txBody>
                    <a:bodyPr/>
                    <a:lstStyle/>
                    <a:p>
                      <a:pPr fontAlgn="b"/>
                      <a:r>
                        <a:rPr lang="en-US" sz="1200">
                          <a:effectLst/>
                        </a:rPr>
                        <a:t>2000 ml bottle purchased</a:t>
                      </a:r>
                      <a:endParaRPr lang="en-US" sz="1200" b="1">
                        <a:solidFill>
                          <a:srgbClr val="FFFFFF"/>
                        </a:solidFill>
                        <a:effectLst/>
                        <a:latin typeface="Calibri" panose="020F0502020204030204" pitchFamily="34" charset="0"/>
                      </a:endParaRPr>
                    </a:p>
                  </a:txBody>
                  <a:tcPr marL="10223" marR="10223" marT="10223" marB="49071" anchor="b"/>
                </a:tc>
                <a:tc>
                  <a:txBody>
                    <a:bodyPr/>
                    <a:lstStyle/>
                    <a:p>
                      <a:pPr fontAlgn="b"/>
                      <a:r>
                        <a:rPr lang="en-US" sz="1200">
                          <a:effectLst/>
                        </a:rPr>
                        <a:t>Standard unit considered 500 ml bottle as a SU</a:t>
                      </a:r>
                      <a:endParaRPr lang="en-US" sz="1200" b="1">
                        <a:solidFill>
                          <a:srgbClr val="FFFFFF"/>
                        </a:solidFill>
                        <a:effectLst/>
                        <a:latin typeface="Calibri" panose="020F0502020204030204" pitchFamily="34" charset="0"/>
                      </a:endParaRPr>
                    </a:p>
                  </a:txBody>
                  <a:tcPr marL="10223" marR="10223" marT="10223" marB="49071" anchor="b"/>
                </a:tc>
                <a:tc>
                  <a:txBody>
                    <a:bodyPr/>
                    <a:lstStyle/>
                    <a:p>
                      <a:pPr fontAlgn="b"/>
                      <a:r>
                        <a:rPr lang="en-US" sz="1200">
                          <a:effectLst/>
                        </a:rPr>
                        <a:t>Attainment=(Sales/Goals)*100</a:t>
                      </a:r>
                      <a:endParaRPr lang="en-US" sz="1200" b="1">
                        <a:solidFill>
                          <a:srgbClr val="FFFFFF"/>
                        </a:solidFill>
                        <a:effectLst/>
                        <a:latin typeface="Calibri" panose="020F0502020204030204" pitchFamily="34" charset="0"/>
                      </a:endParaRPr>
                    </a:p>
                  </a:txBody>
                  <a:tcPr marL="10223" marR="10223" marT="10223" marB="49071" anchor="b"/>
                </a:tc>
                <a:extLst>
                  <a:ext uri="{0D108BD9-81ED-4DB2-BD59-A6C34878D82A}">
                    <a16:rowId xmlns:a16="http://schemas.microsoft.com/office/drawing/2014/main" val="1224281384"/>
                  </a:ext>
                </a:extLst>
              </a:tr>
              <a:tr h="280382">
                <a:tc>
                  <a:txBody>
                    <a:bodyPr/>
                    <a:lstStyle/>
                    <a:p>
                      <a:pPr algn="ctr" rtl="0" fontAlgn="ctr"/>
                      <a:r>
                        <a:rPr lang="en-US" sz="1200">
                          <a:effectLst/>
                        </a:rPr>
                        <a:t>Rahul S</a:t>
                      </a:r>
                      <a:endParaRPr lang="en-US" sz="1200">
                        <a:solidFill>
                          <a:srgbClr val="53565A"/>
                        </a:solidFill>
                        <a:effectLst/>
                        <a:latin typeface="Arial" panose="020B0604020202020204" pitchFamily="34" charset="0"/>
                      </a:endParaRPr>
                    </a:p>
                  </a:txBody>
                  <a:tcPr marL="10223" marR="10223" marT="10223" marB="49071" anchor="ctr"/>
                </a:tc>
                <a:tc>
                  <a:txBody>
                    <a:bodyPr/>
                    <a:lstStyle/>
                    <a:p>
                      <a:pPr algn="ctr" rtl="0" fontAlgn="ctr"/>
                      <a:r>
                        <a:rPr lang="en-US" sz="1200">
                          <a:effectLst/>
                        </a:rPr>
                        <a:t>Gangtok</a:t>
                      </a:r>
                      <a:endParaRPr lang="en-US" sz="1200">
                        <a:solidFill>
                          <a:srgbClr val="53565A"/>
                        </a:solidFill>
                        <a:effectLst/>
                        <a:latin typeface="Arial" panose="020B0604020202020204" pitchFamily="34" charset="0"/>
                      </a:endParaRPr>
                    </a:p>
                  </a:txBody>
                  <a:tcPr marL="10223" marR="10223" marT="10223" marB="49071" anchor="ctr"/>
                </a:tc>
                <a:tc>
                  <a:txBody>
                    <a:bodyPr/>
                    <a:lstStyle/>
                    <a:p>
                      <a:pPr algn="ctr" fontAlgn="ctr"/>
                      <a:r>
                        <a:rPr lang="en-US" sz="1200">
                          <a:effectLst/>
                        </a:rPr>
                        <a:t>235,000</a:t>
                      </a:r>
                      <a:endParaRPr lang="en-US" sz="1200">
                        <a:effectLst/>
                        <a:latin typeface="Calibri" panose="020F0502020204030204" pitchFamily="34" charset="0"/>
                      </a:endParaRPr>
                    </a:p>
                  </a:txBody>
                  <a:tcPr marL="10223" marR="10223" marT="10223" marB="49071" anchor="ctr"/>
                </a:tc>
                <a:tc>
                  <a:txBody>
                    <a:bodyPr/>
                    <a:lstStyle/>
                    <a:p>
                      <a:pPr algn="ctr" fontAlgn="b"/>
                      <a:r>
                        <a:rPr lang="en-US" sz="1200">
                          <a:effectLst/>
                        </a:rPr>
                        <a:t>36630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18210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20880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219720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957165</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407.3042553</a:t>
                      </a:r>
                      <a:endParaRPr lang="en-US" sz="1200">
                        <a:effectLst/>
                        <a:latin typeface="Calibri" panose="020F0502020204030204" pitchFamily="34" charset="0"/>
                      </a:endParaRPr>
                    </a:p>
                  </a:txBody>
                  <a:tcPr marL="10223" marR="10223" marT="10223" marB="49071" anchor="b"/>
                </a:tc>
                <a:extLst>
                  <a:ext uri="{0D108BD9-81ED-4DB2-BD59-A6C34878D82A}">
                    <a16:rowId xmlns:a16="http://schemas.microsoft.com/office/drawing/2014/main" val="195613510"/>
                  </a:ext>
                </a:extLst>
              </a:tr>
              <a:tr h="280382">
                <a:tc>
                  <a:txBody>
                    <a:bodyPr/>
                    <a:lstStyle/>
                    <a:p>
                      <a:pPr algn="ctr" rtl="0" fontAlgn="ctr"/>
                      <a:r>
                        <a:rPr lang="en-US" sz="1200">
                          <a:effectLst/>
                        </a:rPr>
                        <a:t>Kirti S</a:t>
                      </a:r>
                      <a:endParaRPr lang="en-US" sz="1200">
                        <a:solidFill>
                          <a:srgbClr val="53565A"/>
                        </a:solidFill>
                        <a:effectLst/>
                        <a:latin typeface="Arial" panose="020B0604020202020204" pitchFamily="34" charset="0"/>
                      </a:endParaRPr>
                    </a:p>
                  </a:txBody>
                  <a:tcPr marL="10223" marR="10223" marT="10223" marB="49071" anchor="ctr"/>
                </a:tc>
                <a:tc>
                  <a:txBody>
                    <a:bodyPr/>
                    <a:lstStyle/>
                    <a:p>
                      <a:pPr algn="ctr" rtl="0" fontAlgn="ctr"/>
                      <a:r>
                        <a:rPr lang="en-US" sz="1200">
                          <a:effectLst/>
                        </a:rPr>
                        <a:t>Coimbatore </a:t>
                      </a:r>
                      <a:endParaRPr lang="en-US" sz="1200">
                        <a:solidFill>
                          <a:srgbClr val="53565A"/>
                        </a:solidFill>
                        <a:effectLst/>
                        <a:latin typeface="Arial" panose="020B0604020202020204" pitchFamily="34" charset="0"/>
                      </a:endParaRPr>
                    </a:p>
                  </a:txBody>
                  <a:tcPr marL="10223" marR="10223" marT="10223" marB="49071" anchor="ctr"/>
                </a:tc>
                <a:tc>
                  <a:txBody>
                    <a:bodyPr/>
                    <a:lstStyle/>
                    <a:p>
                      <a:pPr algn="ctr" fontAlgn="ctr"/>
                      <a:r>
                        <a:rPr lang="en-US" sz="1200">
                          <a:effectLst/>
                        </a:rPr>
                        <a:t>160,000</a:t>
                      </a:r>
                      <a:endParaRPr lang="en-US" sz="1200">
                        <a:effectLst/>
                        <a:latin typeface="Calibri" panose="020F0502020204030204" pitchFamily="34" charset="0"/>
                      </a:endParaRPr>
                    </a:p>
                  </a:txBody>
                  <a:tcPr marL="10223" marR="10223" marT="10223" marB="49071" anchor="ctr"/>
                </a:tc>
                <a:tc>
                  <a:txBody>
                    <a:bodyPr/>
                    <a:lstStyle/>
                    <a:p>
                      <a:pPr algn="r" fontAlgn="b"/>
                      <a:r>
                        <a:rPr lang="en-US" sz="1200">
                          <a:effectLst/>
                        </a:rPr>
                        <a:t>26350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18850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22710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25740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180405</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112.753125</a:t>
                      </a:r>
                      <a:endParaRPr lang="en-US" sz="1200">
                        <a:effectLst/>
                        <a:latin typeface="Calibri" panose="020F0502020204030204" pitchFamily="34" charset="0"/>
                      </a:endParaRPr>
                    </a:p>
                  </a:txBody>
                  <a:tcPr marL="10223" marR="10223" marT="10223" marB="49071" anchor="b"/>
                </a:tc>
                <a:extLst>
                  <a:ext uri="{0D108BD9-81ED-4DB2-BD59-A6C34878D82A}">
                    <a16:rowId xmlns:a16="http://schemas.microsoft.com/office/drawing/2014/main" val="790626249"/>
                  </a:ext>
                </a:extLst>
              </a:tr>
              <a:tr h="280382">
                <a:tc>
                  <a:txBody>
                    <a:bodyPr/>
                    <a:lstStyle/>
                    <a:p>
                      <a:pPr algn="ctr" rtl="0" fontAlgn="ctr"/>
                      <a:r>
                        <a:rPr lang="en-US" sz="1200">
                          <a:effectLst/>
                        </a:rPr>
                        <a:t>Vishwa P</a:t>
                      </a:r>
                      <a:endParaRPr lang="en-US" sz="1200">
                        <a:solidFill>
                          <a:srgbClr val="53565A"/>
                        </a:solidFill>
                        <a:effectLst/>
                        <a:latin typeface="Arial" panose="020B0604020202020204" pitchFamily="34" charset="0"/>
                      </a:endParaRPr>
                    </a:p>
                  </a:txBody>
                  <a:tcPr marL="10223" marR="10223" marT="10223" marB="49071" anchor="ctr"/>
                </a:tc>
                <a:tc>
                  <a:txBody>
                    <a:bodyPr/>
                    <a:lstStyle/>
                    <a:p>
                      <a:pPr algn="ctr" rtl="0" fontAlgn="ctr"/>
                      <a:r>
                        <a:rPr lang="en-US" sz="1200">
                          <a:effectLst/>
                        </a:rPr>
                        <a:t>Mumbai</a:t>
                      </a:r>
                      <a:endParaRPr lang="en-US" sz="1200">
                        <a:solidFill>
                          <a:srgbClr val="53565A"/>
                        </a:solidFill>
                        <a:effectLst/>
                        <a:latin typeface="Arial" panose="020B0604020202020204" pitchFamily="34" charset="0"/>
                      </a:endParaRPr>
                    </a:p>
                  </a:txBody>
                  <a:tcPr marL="10223" marR="10223" marT="10223" marB="49071" anchor="ctr"/>
                </a:tc>
                <a:tc>
                  <a:txBody>
                    <a:bodyPr/>
                    <a:lstStyle/>
                    <a:p>
                      <a:pPr algn="ctr" fontAlgn="ctr"/>
                      <a:r>
                        <a:rPr lang="en-US" sz="1200">
                          <a:effectLst/>
                        </a:rPr>
                        <a:t>190,000</a:t>
                      </a:r>
                      <a:endParaRPr lang="en-US" sz="1200">
                        <a:effectLst/>
                        <a:latin typeface="Calibri" panose="020F0502020204030204" pitchFamily="34" charset="0"/>
                      </a:endParaRPr>
                    </a:p>
                  </a:txBody>
                  <a:tcPr marL="10223" marR="10223" marT="10223" marB="49071" anchor="ctr"/>
                </a:tc>
                <a:tc>
                  <a:txBody>
                    <a:bodyPr/>
                    <a:lstStyle/>
                    <a:p>
                      <a:pPr algn="r" fontAlgn="b"/>
                      <a:r>
                        <a:rPr lang="en-US" sz="1200">
                          <a:effectLst/>
                        </a:rPr>
                        <a:t>25510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22390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29370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21310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179125</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94.27631579</a:t>
                      </a:r>
                      <a:endParaRPr lang="en-US" sz="1200">
                        <a:effectLst/>
                        <a:latin typeface="Calibri" panose="020F0502020204030204" pitchFamily="34" charset="0"/>
                      </a:endParaRPr>
                    </a:p>
                  </a:txBody>
                  <a:tcPr marL="10223" marR="10223" marT="10223" marB="49071" anchor="b"/>
                </a:tc>
                <a:extLst>
                  <a:ext uri="{0D108BD9-81ED-4DB2-BD59-A6C34878D82A}">
                    <a16:rowId xmlns:a16="http://schemas.microsoft.com/office/drawing/2014/main" val="2848637970"/>
                  </a:ext>
                </a:extLst>
              </a:tr>
              <a:tr h="280382">
                <a:tc>
                  <a:txBody>
                    <a:bodyPr/>
                    <a:lstStyle/>
                    <a:p>
                      <a:pPr algn="ctr" rtl="0" fontAlgn="ctr"/>
                      <a:r>
                        <a:rPr lang="en-US" sz="1200">
                          <a:effectLst/>
                        </a:rPr>
                        <a:t>Kalpana K</a:t>
                      </a:r>
                      <a:endParaRPr lang="en-US" sz="1200">
                        <a:solidFill>
                          <a:srgbClr val="53565A"/>
                        </a:solidFill>
                        <a:effectLst/>
                        <a:latin typeface="Arial" panose="020B0604020202020204" pitchFamily="34" charset="0"/>
                      </a:endParaRPr>
                    </a:p>
                  </a:txBody>
                  <a:tcPr marL="10223" marR="10223" marT="10223" marB="49071" anchor="ctr"/>
                </a:tc>
                <a:tc>
                  <a:txBody>
                    <a:bodyPr/>
                    <a:lstStyle/>
                    <a:p>
                      <a:pPr algn="ctr" rtl="0" fontAlgn="ctr"/>
                      <a:r>
                        <a:rPr lang="en-US" sz="1200">
                          <a:effectLst/>
                        </a:rPr>
                        <a:t>Amritsar</a:t>
                      </a:r>
                      <a:endParaRPr lang="en-US" sz="1200">
                        <a:solidFill>
                          <a:srgbClr val="53565A"/>
                        </a:solidFill>
                        <a:effectLst/>
                        <a:latin typeface="Arial" panose="020B0604020202020204" pitchFamily="34" charset="0"/>
                      </a:endParaRPr>
                    </a:p>
                  </a:txBody>
                  <a:tcPr marL="10223" marR="10223" marT="10223" marB="49071" anchor="ctr"/>
                </a:tc>
                <a:tc>
                  <a:txBody>
                    <a:bodyPr/>
                    <a:lstStyle/>
                    <a:p>
                      <a:pPr algn="ctr" fontAlgn="ctr"/>
                      <a:r>
                        <a:rPr lang="en-US" sz="1200">
                          <a:effectLst/>
                        </a:rPr>
                        <a:t>200,000</a:t>
                      </a:r>
                      <a:endParaRPr lang="en-US" sz="1200">
                        <a:effectLst/>
                        <a:latin typeface="Calibri" panose="020F0502020204030204" pitchFamily="34" charset="0"/>
                      </a:endParaRPr>
                    </a:p>
                  </a:txBody>
                  <a:tcPr marL="10223" marR="10223" marT="10223" marB="49071" anchor="ctr"/>
                </a:tc>
                <a:tc>
                  <a:txBody>
                    <a:bodyPr/>
                    <a:lstStyle/>
                    <a:p>
                      <a:pPr algn="r" fontAlgn="b"/>
                      <a:r>
                        <a:rPr lang="en-US" sz="1200">
                          <a:effectLst/>
                        </a:rPr>
                        <a:t>26300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20550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22290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26000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182280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91.14</a:t>
                      </a:r>
                      <a:endParaRPr lang="en-US" sz="1200">
                        <a:effectLst/>
                        <a:latin typeface="Calibri" panose="020F0502020204030204" pitchFamily="34" charset="0"/>
                      </a:endParaRPr>
                    </a:p>
                  </a:txBody>
                  <a:tcPr marL="10223" marR="10223" marT="10223" marB="49071" anchor="b"/>
                </a:tc>
                <a:extLst>
                  <a:ext uri="{0D108BD9-81ED-4DB2-BD59-A6C34878D82A}">
                    <a16:rowId xmlns:a16="http://schemas.microsoft.com/office/drawing/2014/main" val="4196388189"/>
                  </a:ext>
                </a:extLst>
              </a:tr>
              <a:tr h="280382">
                <a:tc>
                  <a:txBody>
                    <a:bodyPr/>
                    <a:lstStyle/>
                    <a:p>
                      <a:pPr algn="ctr" rtl="0" fontAlgn="ctr"/>
                      <a:r>
                        <a:rPr lang="en-US" sz="1200">
                          <a:effectLst/>
                        </a:rPr>
                        <a:t>Ram S</a:t>
                      </a:r>
                      <a:endParaRPr lang="en-US" sz="1200">
                        <a:solidFill>
                          <a:srgbClr val="53565A"/>
                        </a:solidFill>
                        <a:effectLst/>
                        <a:latin typeface="Arial" panose="020B0604020202020204" pitchFamily="34" charset="0"/>
                      </a:endParaRPr>
                    </a:p>
                  </a:txBody>
                  <a:tcPr marL="10223" marR="10223" marT="10223" marB="49071" anchor="ctr"/>
                </a:tc>
                <a:tc>
                  <a:txBody>
                    <a:bodyPr/>
                    <a:lstStyle/>
                    <a:p>
                      <a:pPr algn="ctr" rtl="0" fontAlgn="ctr"/>
                      <a:r>
                        <a:rPr lang="en-US" sz="1200">
                          <a:effectLst/>
                        </a:rPr>
                        <a:t>Chandigarh</a:t>
                      </a:r>
                      <a:endParaRPr lang="en-US" sz="1200">
                        <a:solidFill>
                          <a:srgbClr val="53565A"/>
                        </a:solidFill>
                        <a:effectLst/>
                        <a:latin typeface="Arial" panose="020B0604020202020204" pitchFamily="34" charset="0"/>
                      </a:endParaRPr>
                    </a:p>
                  </a:txBody>
                  <a:tcPr marL="10223" marR="10223" marT="10223" marB="49071" anchor="ctr"/>
                </a:tc>
                <a:tc>
                  <a:txBody>
                    <a:bodyPr/>
                    <a:lstStyle/>
                    <a:p>
                      <a:pPr algn="ctr" fontAlgn="ctr"/>
                      <a:r>
                        <a:rPr lang="en-US" sz="1200">
                          <a:effectLst/>
                        </a:rPr>
                        <a:t>225,000</a:t>
                      </a:r>
                      <a:endParaRPr lang="en-US" sz="1200">
                        <a:effectLst/>
                        <a:latin typeface="Calibri" panose="020F0502020204030204" pitchFamily="34" charset="0"/>
                      </a:endParaRPr>
                    </a:p>
                  </a:txBody>
                  <a:tcPr marL="10223" marR="10223" marT="10223" marB="49071" anchor="ctr"/>
                </a:tc>
                <a:tc>
                  <a:txBody>
                    <a:bodyPr/>
                    <a:lstStyle/>
                    <a:p>
                      <a:pPr algn="r" fontAlgn="b"/>
                      <a:r>
                        <a:rPr lang="en-US" sz="1200">
                          <a:effectLst/>
                        </a:rPr>
                        <a:t>24730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24410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28510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25710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196635</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87.39333333</a:t>
                      </a:r>
                      <a:endParaRPr lang="en-US" sz="1200">
                        <a:effectLst/>
                        <a:latin typeface="Calibri" panose="020F0502020204030204" pitchFamily="34" charset="0"/>
                      </a:endParaRPr>
                    </a:p>
                  </a:txBody>
                  <a:tcPr marL="10223" marR="10223" marT="10223" marB="49071" anchor="b"/>
                </a:tc>
                <a:extLst>
                  <a:ext uri="{0D108BD9-81ED-4DB2-BD59-A6C34878D82A}">
                    <a16:rowId xmlns:a16="http://schemas.microsoft.com/office/drawing/2014/main" val="446701166"/>
                  </a:ext>
                </a:extLst>
              </a:tr>
              <a:tr h="280382">
                <a:tc>
                  <a:txBody>
                    <a:bodyPr/>
                    <a:lstStyle/>
                    <a:p>
                      <a:pPr algn="ctr" rtl="0" fontAlgn="ctr"/>
                      <a:r>
                        <a:rPr lang="en-US" sz="1200">
                          <a:effectLst/>
                        </a:rPr>
                        <a:t>Kirti S</a:t>
                      </a:r>
                      <a:endParaRPr lang="en-US" sz="1200">
                        <a:solidFill>
                          <a:srgbClr val="53565A"/>
                        </a:solidFill>
                        <a:effectLst/>
                        <a:latin typeface="Arial" panose="020B0604020202020204" pitchFamily="34" charset="0"/>
                      </a:endParaRPr>
                    </a:p>
                  </a:txBody>
                  <a:tcPr marL="10223" marR="10223" marT="10223" marB="49071" anchor="ctr"/>
                </a:tc>
                <a:tc>
                  <a:txBody>
                    <a:bodyPr/>
                    <a:lstStyle/>
                    <a:p>
                      <a:pPr algn="ctr" rtl="0" fontAlgn="ctr"/>
                      <a:r>
                        <a:rPr lang="en-US" sz="1200">
                          <a:effectLst/>
                        </a:rPr>
                        <a:t>Goa</a:t>
                      </a:r>
                      <a:endParaRPr lang="en-US" sz="1200">
                        <a:solidFill>
                          <a:srgbClr val="53565A"/>
                        </a:solidFill>
                        <a:effectLst/>
                        <a:latin typeface="Arial" panose="020B0604020202020204" pitchFamily="34" charset="0"/>
                      </a:endParaRPr>
                    </a:p>
                  </a:txBody>
                  <a:tcPr marL="10223" marR="10223" marT="10223" marB="49071" anchor="ctr"/>
                </a:tc>
                <a:tc>
                  <a:txBody>
                    <a:bodyPr/>
                    <a:lstStyle/>
                    <a:p>
                      <a:pPr algn="ctr" fontAlgn="ctr"/>
                      <a:r>
                        <a:rPr lang="en-US" sz="1200">
                          <a:effectLst/>
                        </a:rPr>
                        <a:t>145,000</a:t>
                      </a:r>
                      <a:endParaRPr lang="en-US" sz="1200">
                        <a:effectLst/>
                        <a:latin typeface="Calibri" panose="020F0502020204030204" pitchFamily="34" charset="0"/>
                      </a:endParaRPr>
                    </a:p>
                  </a:txBody>
                  <a:tcPr marL="10223" marR="10223" marT="10223" marB="49071" anchor="ctr"/>
                </a:tc>
                <a:tc>
                  <a:txBody>
                    <a:bodyPr/>
                    <a:lstStyle/>
                    <a:p>
                      <a:pPr algn="r" fontAlgn="b"/>
                      <a:r>
                        <a:rPr lang="en-US" sz="1200">
                          <a:effectLst/>
                        </a:rPr>
                        <a:t>13360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22730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24270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11800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125150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86.31034483</a:t>
                      </a:r>
                      <a:endParaRPr lang="en-US" sz="1200">
                        <a:effectLst/>
                        <a:latin typeface="Calibri" panose="020F0502020204030204" pitchFamily="34" charset="0"/>
                      </a:endParaRPr>
                    </a:p>
                  </a:txBody>
                  <a:tcPr marL="10223" marR="10223" marT="10223" marB="49071" anchor="b"/>
                </a:tc>
                <a:extLst>
                  <a:ext uri="{0D108BD9-81ED-4DB2-BD59-A6C34878D82A}">
                    <a16:rowId xmlns:a16="http://schemas.microsoft.com/office/drawing/2014/main" val="4276677935"/>
                  </a:ext>
                </a:extLst>
              </a:tr>
              <a:tr h="280382">
                <a:tc>
                  <a:txBody>
                    <a:bodyPr/>
                    <a:lstStyle/>
                    <a:p>
                      <a:pPr algn="ctr" rtl="0" fontAlgn="ctr"/>
                      <a:r>
                        <a:rPr lang="en-US" sz="1200">
                          <a:effectLst/>
                        </a:rPr>
                        <a:t>Taran S</a:t>
                      </a:r>
                      <a:endParaRPr lang="en-US" sz="1200">
                        <a:solidFill>
                          <a:srgbClr val="53565A"/>
                        </a:solidFill>
                        <a:effectLst/>
                        <a:latin typeface="Arial" panose="020B0604020202020204" pitchFamily="34" charset="0"/>
                      </a:endParaRPr>
                    </a:p>
                  </a:txBody>
                  <a:tcPr marL="10223" marR="10223" marT="10223" marB="49071" anchor="ctr"/>
                </a:tc>
                <a:tc>
                  <a:txBody>
                    <a:bodyPr/>
                    <a:lstStyle/>
                    <a:p>
                      <a:pPr algn="ctr" rtl="0" fontAlgn="ctr"/>
                      <a:r>
                        <a:rPr lang="en-US" sz="1200">
                          <a:effectLst/>
                        </a:rPr>
                        <a:t>Durgapur </a:t>
                      </a:r>
                      <a:endParaRPr lang="en-US" sz="1200">
                        <a:solidFill>
                          <a:srgbClr val="53565A"/>
                        </a:solidFill>
                        <a:effectLst/>
                        <a:latin typeface="Arial" panose="020B0604020202020204" pitchFamily="34" charset="0"/>
                      </a:endParaRPr>
                    </a:p>
                  </a:txBody>
                  <a:tcPr marL="10223" marR="10223" marT="10223" marB="49071" anchor="ctr"/>
                </a:tc>
                <a:tc>
                  <a:txBody>
                    <a:bodyPr/>
                    <a:lstStyle/>
                    <a:p>
                      <a:pPr algn="ctr" fontAlgn="ctr"/>
                      <a:r>
                        <a:rPr lang="en-US" sz="1200">
                          <a:effectLst/>
                        </a:rPr>
                        <a:t>170,000</a:t>
                      </a:r>
                      <a:endParaRPr lang="en-US" sz="1200">
                        <a:effectLst/>
                        <a:latin typeface="Calibri" panose="020F0502020204030204" pitchFamily="34" charset="0"/>
                      </a:endParaRPr>
                    </a:p>
                  </a:txBody>
                  <a:tcPr marL="10223" marR="10223" marT="10223" marB="49071" anchor="ctr"/>
                </a:tc>
                <a:tc>
                  <a:txBody>
                    <a:bodyPr/>
                    <a:lstStyle/>
                    <a:p>
                      <a:pPr algn="r" fontAlgn="b"/>
                      <a:r>
                        <a:rPr lang="en-US" sz="1200">
                          <a:effectLst/>
                        </a:rPr>
                        <a:t>17650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22410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21800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15690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137595</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80.93823529</a:t>
                      </a:r>
                      <a:endParaRPr lang="en-US" sz="1200">
                        <a:effectLst/>
                        <a:latin typeface="Calibri" panose="020F0502020204030204" pitchFamily="34" charset="0"/>
                      </a:endParaRPr>
                    </a:p>
                  </a:txBody>
                  <a:tcPr marL="10223" marR="10223" marT="10223" marB="49071" anchor="b"/>
                </a:tc>
                <a:extLst>
                  <a:ext uri="{0D108BD9-81ED-4DB2-BD59-A6C34878D82A}">
                    <a16:rowId xmlns:a16="http://schemas.microsoft.com/office/drawing/2014/main" val="2641827099"/>
                  </a:ext>
                </a:extLst>
              </a:tr>
              <a:tr h="280382">
                <a:tc>
                  <a:txBody>
                    <a:bodyPr/>
                    <a:lstStyle/>
                    <a:p>
                      <a:pPr algn="ctr" rtl="0" fontAlgn="ctr"/>
                      <a:r>
                        <a:rPr lang="en-US" sz="1200">
                          <a:effectLst/>
                        </a:rPr>
                        <a:t>Abhishek S</a:t>
                      </a:r>
                      <a:endParaRPr lang="en-US" sz="1200">
                        <a:solidFill>
                          <a:srgbClr val="53565A"/>
                        </a:solidFill>
                        <a:effectLst/>
                        <a:latin typeface="Arial" panose="020B0604020202020204" pitchFamily="34" charset="0"/>
                      </a:endParaRPr>
                    </a:p>
                  </a:txBody>
                  <a:tcPr marL="10223" marR="10223" marT="10223" marB="49071" anchor="ctr"/>
                </a:tc>
                <a:tc>
                  <a:txBody>
                    <a:bodyPr/>
                    <a:lstStyle/>
                    <a:p>
                      <a:pPr algn="ctr" rtl="0" fontAlgn="ctr"/>
                      <a:r>
                        <a:rPr lang="en-US" sz="1200">
                          <a:effectLst/>
                        </a:rPr>
                        <a:t>Hyderabad</a:t>
                      </a:r>
                      <a:endParaRPr lang="en-US" sz="1200">
                        <a:solidFill>
                          <a:srgbClr val="53565A"/>
                        </a:solidFill>
                        <a:effectLst/>
                        <a:latin typeface="Arial" panose="020B0604020202020204" pitchFamily="34" charset="0"/>
                      </a:endParaRPr>
                    </a:p>
                  </a:txBody>
                  <a:tcPr marL="10223" marR="10223" marT="10223" marB="49071" anchor="ctr"/>
                </a:tc>
                <a:tc>
                  <a:txBody>
                    <a:bodyPr/>
                    <a:lstStyle/>
                    <a:p>
                      <a:pPr algn="ctr" fontAlgn="ctr"/>
                      <a:r>
                        <a:rPr lang="en-US" sz="1200">
                          <a:effectLst/>
                        </a:rPr>
                        <a:t>250,000</a:t>
                      </a:r>
                      <a:endParaRPr lang="en-US" sz="1200">
                        <a:effectLst/>
                        <a:latin typeface="Calibri" panose="020F0502020204030204" pitchFamily="34" charset="0"/>
                      </a:endParaRPr>
                    </a:p>
                  </a:txBody>
                  <a:tcPr marL="10223" marR="10223" marT="10223" marB="49071" anchor="ctr"/>
                </a:tc>
                <a:tc>
                  <a:txBody>
                    <a:bodyPr/>
                    <a:lstStyle/>
                    <a:p>
                      <a:pPr algn="r" fontAlgn="b"/>
                      <a:r>
                        <a:rPr lang="en-US" sz="1200">
                          <a:effectLst/>
                        </a:rPr>
                        <a:t>24680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31250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18430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22550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170650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68.26</a:t>
                      </a:r>
                      <a:endParaRPr lang="en-US" sz="1200">
                        <a:effectLst/>
                        <a:latin typeface="Calibri" panose="020F0502020204030204" pitchFamily="34" charset="0"/>
                      </a:endParaRPr>
                    </a:p>
                  </a:txBody>
                  <a:tcPr marL="10223" marR="10223" marT="10223" marB="49071" anchor="b"/>
                </a:tc>
                <a:extLst>
                  <a:ext uri="{0D108BD9-81ED-4DB2-BD59-A6C34878D82A}">
                    <a16:rowId xmlns:a16="http://schemas.microsoft.com/office/drawing/2014/main" val="2359712983"/>
                  </a:ext>
                </a:extLst>
              </a:tr>
              <a:tr h="280382">
                <a:tc>
                  <a:txBody>
                    <a:bodyPr/>
                    <a:lstStyle/>
                    <a:p>
                      <a:pPr algn="ctr" rtl="0" fontAlgn="ctr"/>
                      <a:r>
                        <a:rPr lang="en-US" sz="1200">
                          <a:effectLst/>
                        </a:rPr>
                        <a:t>Rakesh S</a:t>
                      </a:r>
                      <a:endParaRPr lang="en-US" sz="1200">
                        <a:solidFill>
                          <a:srgbClr val="53565A"/>
                        </a:solidFill>
                        <a:effectLst/>
                        <a:latin typeface="Arial" panose="020B0604020202020204" pitchFamily="34" charset="0"/>
                      </a:endParaRPr>
                    </a:p>
                  </a:txBody>
                  <a:tcPr marL="10223" marR="10223" marT="10223" marB="49071" anchor="ctr"/>
                </a:tc>
                <a:tc>
                  <a:txBody>
                    <a:bodyPr/>
                    <a:lstStyle/>
                    <a:p>
                      <a:pPr algn="ctr" rtl="0" fontAlgn="ctr"/>
                      <a:r>
                        <a:rPr lang="en-US" sz="1200">
                          <a:effectLst/>
                        </a:rPr>
                        <a:t>Agra</a:t>
                      </a:r>
                      <a:endParaRPr lang="en-US" sz="1200">
                        <a:solidFill>
                          <a:srgbClr val="53565A"/>
                        </a:solidFill>
                        <a:effectLst/>
                        <a:latin typeface="Arial" panose="020B0604020202020204" pitchFamily="34" charset="0"/>
                      </a:endParaRPr>
                    </a:p>
                  </a:txBody>
                  <a:tcPr marL="10223" marR="10223" marT="10223" marB="49071" anchor="ctr"/>
                </a:tc>
                <a:tc>
                  <a:txBody>
                    <a:bodyPr/>
                    <a:lstStyle/>
                    <a:p>
                      <a:pPr algn="ctr" fontAlgn="ctr"/>
                      <a:r>
                        <a:rPr lang="en-US" sz="1200">
                          <a:effectLst/>
                        </a:rPr>
                        <a:t>170,000</a:t>
                      </a:r>
                      <a:endParaRPr lang="en-US" sz="1200">
                        <a:effectLst/>
                        <a:latin typeface="Calibri" panose="020F0502020204030204" pitchFamily="34" charset="0"/>
                      </a:endParaRPr>
                    </a:p>
                  </a:txBody>
                  <a:tcPr marL="10223" marR="10223" marT="10223" marB="49071" anchor="ctr"/>
                </a:tc>
                <a:tc>
                  <a:txBody>
                    <a:bodyPr/>
                    <a:lstStyle/>
                    <a:p>
                      <a:pPr algn="r" fontAlgn="b"/>
                      <a:r>
                        <a:rPr lang="en-US" sz="1200">
                          <a:effectLst/>
                        </a:rPr>
                        <a:t>10580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17250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13330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12790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100360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59.03529412</a:t>
                      </a:r>
                      <a:endParaRPr lang="en-US" sz="1200">
                        <a:effectLst/>
                        <a:latin typeface="Calibri" panose="020F0502020204030204" pitchFamily="34" charset="0"/>
                      </a:endParaRPr>
                    </a:p>
                  </a:txBody>
                  <a:tcPr marL="10223" marR="10223" marT="10223" marB="49071" anchor="b"/>
                </a:tc>
                <a:extLst>
                  <a:ext uri="{0D108BD9-81ED-4DB2-BD59-A6C34878D82A}">
                    <a16:rowId xmlns:a16="http://schemas.microsoft.com/office/drawing/2014/main" val="3019925373"/>
                  </a:ext>
                </a:extLst>
              </a:tr>
              <a:tr h="280382">
                <a:tc>
                  <a:txBody>
                    <a:bodyPr/>
                    <a:lstStyle/>
                    <a:p>
                      <a:pPr algn="ctr" rtl="0" fontAlgn="ctr"/>
                      <a:r>
                        <a:rPr lang="en-US" sz="1200">
                          <a:effectLst/>
                        </a:rPr>
                        <a:t>Ankit J</a:t>
                      </a:r>
                      <a:endParaRPr lang="en-US" sz="1200">
                        <a:solidFill>
                          <a:srgbClr val="53565A"/>
                        </a:solidFill>
                        <a:effectLst/>
                        <a:latin typeface="Arial" panose="020B0604020202020204" pitchFamily="34" charset="0"/>
                      </a:endParaRPr>
                    </a:p>
                  </a:txBody>
                  <a:tcPr marL="10223" marR="10223" marT="10223" marB="49071" anchor="ctr"/>
                </a:tc>
                <a:tc>
                  <a:txBody>
                    <a:bodyPr/>
                    <a:lstStyle/>
                    <a:p>
                      <a:pPr algn="ctr" rtl="0" fontAlgn="ctr"/>
                      <a:r>
                        <a:rPr lang="en-US" sz="1200">
                          <a:effectLst/>
                        </a:rPr>
                        <a:t>Chennai </a:t>
                      </a:r>
                      <a:endParaRPr lang="en-US" sz="1200">
                        <a:solidFill>
                          <a:srgbClr val="53565A"/>
                        </a:solidFill>
                        <a:effectLst/>
                        <a:latin typeface="Arial" panose="020B0604020202020204" pitchFamily="34" charset="0"/>
                      </a:endParaRPr>
                    </a:p>
                  </a:txBody>
                  <a:tcPr marL="10223" marR="10223" marT="10223" marB="49071" anchor="ctr"/>
                </a:tc>
                <a:tc>
                  <a:txBody>
                    <a:bodyPr/>
                    <a:lstStyle/>
                    <a:p>
                      <a:pPr algn="ctr" fontAlgn="ctr"/>
                      <a:r>
                        <a:rPr lang="en-US" sz="1200">
                          <a:effectLst/>
                        </a:rPr>
                        <a:t>180,000</a:t>
                      </a:r>
                      <a:endParaRPr lang="en-US" sz="1200">
                        <a:effectLst/>
                        <a:latin typeface="Calibri" panose="020F0502020204030204" pitchFamily="34" charset="0"/>
                      </a:endParaRPr>
                    </a:p>
                  </a:txBody>
                  <a:tcPr marL="10223" marR="10223" marT="10223" marB="49071" anchor="ctr"/>
                </a:tc>
                <a:tc>
                  <a:txBody>
                    <a:bodyPr/>
                    <a:lstStyle/>
                    <a:p>
                      <a:pPr algn="r" fontAlgn="b"/>
                      <a:r>
                        <a:rPr lang="en-US" sz="1200">
                          <a:effectLst/>
                        </a:rPr>
                        <a:t>11000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18350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15900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10720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98530</a:t>
                      </a:r>
                      <a:endParaRPr lang="en-US" sz="1200">
                        <a:effectLst/>
                        <a:latin typeface="Calibri" panose="020F0502020204030204" pitchFamily="34" charset="0"/>
                      </a:endParaRPr>
                    </a:p>
                  </a:txBody>
                  <a:tcPr marL="10223" marR="10223" marT="10223" marB="49071" anchor="b"/>
                </a:tc>
                <a:tc>
                  <a:txBody>
                    <a:bodyPr/>
                    <a:lstStyle/>
                    <a:p>
                      <a:pPr algn="r" fontAlgn="b"/>
                      <a:r>
                        <a:rPr lang="en-US" sz="1200">
                          <a:effectLst/>
                        </a:rPr>
                        <a:t>54.73888889</a:t>
                      </a:r>
                      <a:endParaRPr lang="en-US" sz="1200">
                        <a:effectLst/>
                        <a:latin typeface="Calibri" panose="020F0502020204030204" pitchFamily="34" charset="0"/>
                      </a:endParaRPr>
                    </a:p>
                  </a:txBody>
                  <a:tcPr marL="10223" marR="10223" marT="10223" marB="49071" anchor="b"/>
                </a:tc>
                <a:extLst>
                  <a:ext uri="{0D108BD9-81ED-4DB2-BD59-A6C34878D82A}">
                    <a16:rowId xmlns:a16="http://schemas.microsoft.com/office/drawing/2014/main" val="1299660570"/>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548640" y="366480"/>
            <a:ext cx="11091240" cy="619200"/>
          </a:xfrm>
          <a:prstGeom prst="rect">
            <a:avLst/>
          </a:prstGeom>
          <a:noFill/>
          <a:ln>
            <a:noFill/>
          </a:ln>
        </p:spPr>
        <p:txBody>
          <a:bodyPr lIns="0" tIns="0" rIns="0" bIns="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000000"/>
                </a:solidFill>
                <a:effectLst/>
                <a:uLnTx/>
                <a:uFillTx/>
                <a:latin typeface="Times New Roman"/>
              </a:rPr>
              <a:t>1.2</a:t>
            </a:r>
          </a:p>
        </p:txBody>
      </p:sp>
      <p:pic>
        <p:nvPicPr>
          <p:cNvPr id="150" name="Picture 149"/>
          <p:cNvPicPr/>
          <p:nvPr/>
        </p:nvPicPr>
        <p:blipFill>
          <a:blip r:embed="rId2"/>
          <a:stretch/>
        </p:blipFill>
        <p:spPr>
          <a:xfrm>
            <a:off x="564120" y="1152000"/>
            <a:ext cx="10954080" cy="5200560"/>
          </a:xfrm>
          <a:prstGeom prst="rect">
            <a:avLst/>
          </a:prstGeom>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548640" y="366480"/>
            <a:ext cx="11091240" cy="619200"/>
          </a:xfrm>
          <a:prstGeom prst="rect">
            <a:avLst/>
          </a:prstGeom>
          <a:noFill/>
          <a:ln>
            <a:noFill/>
          </a:ln>
        </p:spPr>
        <p:txBody>
          <a:bodyPr lIns="0" tIns="0" rIns="0" bIns="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000000"/>
                </a:solidFill>
                <a:effectLst/>
                <a:uLnTx/>
                <a:uFillTx/>
                <a:latin typeface="Times New Roman"/>
              </a:rPr>
              <a:t>1.2</a:t>
            </a:r>
          </a:p>
        </p:txBody>
      </p:sp>
      <p:pic>
        <p:nvPicPr>
          <p:cNvPr id="152" name="Picture 151"/>
          <p:cNvPicPr/>
          <p:nvPr/>
        </p:nvPicPr>
        <p:blipFill>
          <a:blip r:embed="rId2"/>
          <a:stretch/>
        </p:blipFill>
        <p:spPr>
          <a:xfrm>
            <a:off x="648000" y="1193040"/>
            <a:ext cx="10839240" cy="5214960"/>
          </a:xfrm>
          <a:prstGeom prst="rect">
            <a:avLst/>
          </a:prstGeom>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548640" y="366480"/>
            <a:ext cx="11091240" cy="619200"/>
          </a:xfrm>
          <a:prstGeom prst="rect">
            <a:avLst/>
          </a:prstGeom>
          <a:noFill/>
          <a:ln>
            <a:noFill/>
          </a:ln>
        </p:spPr>
        <p:txBody>
          <a:bodyPr lIns="0" tIns="0" rIns="0" bIns="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000000"/>
                </a:solidFill>
                <a:effectLst/>
                <a:uLnTx/>
                <a:uFillTx/>
                <a:latin typeface="Times New Roman"/>
              </a:rPr>
              <a:t>1.2, 1.3</a:t>
            </a:r>
          </a:p>
        </p:txBody>
      </p:sp>
      <p:pic>
        <p:nvPicPr>
          <p:cNvPr id="154" name="Picture 153"/>
          <p:cNvPicPr/>
          <p:nvPr/>
        </p:nvPicPr>
        <p:blipFill>
          <a:blip r:embed="rId2"/>
          <a:stretch/>
        </p:blipFill>
        <p:spPr>
          <a:xfrm>
            <a:off x="1510920" y="1368000"/>
            <a:ext cx="9505080" cy="4824000"/>
          </a:xfrm>
          <a:prstGeom prst="rect">
            <a:avLst/>
          </a:prstGeom>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576000" y="300600"/>
            <a:ext cx="11091240" cy="1517760"/>
          </a:xfrm>
          <a:prstGeom prst="rect">
            <a:avLst/>
          </a:prstGeom>
          <a:noFill/>
          <a:ln>
            <a:noFill/>
          </a:ln>
        </p:spPr>
        <p:txBody>
          <a:bodyPr lIns="0" tIns="0" rIns="0" bIns="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1" normalizeH="0" baseline="0" noProof="0">
                <a:ln>
                  <a:noFill/>
                </a:ln>
                <a:solidFill>
                  <a:srgbClr val="000000"/>
                </a:solidFill>
                <a:effectLst/>
                <a:uLnTx/>
                <a:uFillTx/>
                <a:latin typeface="Times New Roman"/>
              </a:rPr>
              <a:t>Part 2: Assess the current methodology for performance evaluation and identify the reasons for Sales Managers’ concerns</a:t>
            </a:r>
          </a:p>
        </p:txBody>
      </p:sp>
      <p:sp>
        <p:nvSpPr>
          <p:cNvPr id="156" name="TextShape 2"/>
          <p:cNvSpPr txBox="1"/>
          <p:nvPr/>
        </p:nvSpPr>
        <p:spPr>
          <a:xfrm>
            <a:off x="609480" y="2304000"/>
            <a:ext cx="10972440" cy="3977280"/>
          </a:xfrm>
          <a:prstGeom prst="rect">
            <a:avLst/>
          </a:prstGeom>
          <a:noFill/>
          <a:ln>
            <a:noFill/>
          </a:ln>
        </p:spPr>
        <p:txBody>
          <a:bodyPr lIns="0" tIns="0" rIns="0" bIns="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1" normalizeH="0" baseline="0" noProof="0">
              <a:ln>
                <a:noFill/>
              </a:ln>
              <a:solidFill>
                <a:srgbClr val="1A1628"/>
              </a:solidFill>
              <a:effectLst/>
              <a:uLnTx/>
              <a:uFillTx/>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AB2B2C1-B7AB-4083-81F1-5D3A78D943E6}"/>
              </a:ext>
            </a:extLst>
          </p:cNvPr>
          <p:cNvSpPr>
            <a:spLocks noGrp="1"/>
          </p:cNvSpPr>
          <p:nvPr>
            <p:ph type="body" idx="1"/>
          </p:nvPr>
        </p:nvSpPr>
        <p:spPr/>
        <p:txBody>
          <a:bodyPr/>
          <a:lstStyle/>
          <a:p>
            <a:r>
              <a:rPr lang="en-US" dirty="0"/>
              <a:t>scenario one</a:t>
            </a:r>
          </a:p>
        </p:txBody>
      </p:sp>
    </p:spTree>
    <p:extLst>
      <p:ext uri="{BB962C8B-B14F-4D97-AF65-F5344CB8AC3E}">
        <p14:creationId xmlns:p14="http://schemas.microsoft.com/office/powerpoint/2010/main" val="27060440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935F0F0-3F49-4CBD-A02D-A1F0E8E4E99E}"/>
              </a:ext>
            </a:extLst>
          </p:cNvPr>
          <p:cNvGraphicFramePr>
            <a:graphicFrameLocks noGrp="1"/>
          </p:cNvGraphicFramePr>
          <p:nvPr/>
        </p:nvGraphicFramePr>
        <p:xfrm>
          <a:off x="589471" y="632603"/>
          <a:ext cx="11220532" cy="5794370"/>
        </p:xfrm>
        <a:graphic>
          <a:graphicData uri="http://schemas.openxmlformats.org/drawingml/2006/table">
            <a:tbl>
              <a:tblPr firstRow="1" bandRow="1">
                <a:tableStyleId>{5C22544A-7EE6-4342-B048-85BDC9FD1C3A}</a:tableStyleId>
              </a:tblPr>
              <a:tblGrid>
                <a:gridCol w="1728490">
                  <a:extLst>
                    <a:ext uri="{9D8B030D-6E8A-4147-A177-3AD203B41FA5}">
                      <a16:colId xmlns:a16="http://schemas.microsoft.com/office/drawing/2014/main" val="2837696824"/>
                    </a:ext>
                  </a:extLst>
                </a:gridCol>
                <a:gridCol w="1728490">
                  <a:extLst>
                    <a:ext uri="{9D8B030D-6E8A-4147-A177-3AD203B41FA5}">
                      <a16:colId xmlns:a16="http://schemas.microsoft.com/office/drawing/2014/main" val="2174646839"/>
                    </a:ext>
                  </a:extLst>
                </a:gridCol>
                <a:gridCol w="1816378">
                  <a:extLst>
                    <a:ext uri="{9D8B030D-6E8A-4147-A177-3AD203B41FA5}">
                      <a16:colId xmlns:a16="http://schemas.microsoft.com/office/drawing/2014/main" val="605773468"/>
                    </a:ext>
                  </a:extLst>
                </a:gridCol>
                <a:gridCol w="1728490">
                  <a:extLst>
                    <a:ext uri="{9D8B030D-6E8A-4147-A177-3AD203B41FA5}">
                      <a16:colId xmlns:a16="http://schemas.microsoft.com/office/drawing/2014/main" val="3863184223"/>
                    </a:ext>
                  </a:extLst>
                </a:gridCol>
                <a:gridCol w="1406228">
                  <a:extLst>
                    <a:ext uri="{9D8B030D-6E8A-4147-A177-3AD203B41FA5}">
                      <a16:colId xmlns:a16="http://schemas.microsoft.com/office/drawing/2014/main" val="2117744496"/>
                    </a:ext>
                  </a:extLst>
                </a:gridCol>
                <a:gridCol w="1406228">
                  <a:extLst>
                    <a:ext uri="{9D8B030D-6E8A-4147-A177-3AD203B41FA5}">
                      <a16:colId xmlns:a16="http://schemas.microsoft.com/office/drawing/2014/main" val="337482746"/>
                    </a:ext>
                  </a:extLst>
                </a:gridCol>
                <a:gridCol w="1406228">
                  <a:extLst>
                    <a:ext uri="{9D8B030D-6E8A-4147-A177-3AD203B41FA5}">
                      <a16:colId xmlns:a16="http://schemas.microsoft.com/office/drawing/2014/main" val="1107494961"/>
                    </a:ext>
                  </a:extLst>
                </a:gridCol>
              </a:tblGrid>
              <a:tr h="351734">
                <a:tc>
                  <a:txBody>
                    <a:bodyPr/>
                    <a:lstStyle/>
                    <a:p>
                      <a:pPr fontAlgn="b"/>
                      <a:endParaRPr lang="en-US" sz="1100">
                        <a:effectLst/>
                        <a:latin typeface="Calibri" panose="020F0502020204030204" pitchFamily="34" charset="0"/>
                      </a:endParaRPr>
                    </a:p>
                  </a:txBody>
                  <a:tcPr marL="9525" marR="9525" marT="9525" anchor="b"/>
                </a:tc>
                <a:tc>
                  <a:txBody>
                    <a:bodyPr/>
                    <a:lstStyle/>
                    <a:p>
                      <a:pPr fontAlgn="b"/>
                      <a:endParaRPr lang="en-US" sz="1100">
                        <a:effectLst/>
                        <a:latin typeface="Calibri" panose="020F0502020204030204" pitchFamily="34" charset="0"/>
                      </a:endParaRPr>
                    </a:p>
                  </a:txBody>
                  <a:tcPr marL="9525" marR="9525" marT="9525" anchor="b"/>
                </a:tc>
                <a:tc>
                  <a:txBody>
                    <a:bodyPr/>
                    <a:lstStyle/>
                    <a:p>
                      <a:pPr fontAlgn="b"/>
                      <a:r>
                        <a:rPr lang="en-US" sz="1100">
                          <a:effectLst/>
                        </a:rPr>
                        <a:t>For Rahul</a:t>
                      </a:r>
                      <a:endParaRPr lang="en-US" sz="1100" b="1">
                        <a:effectLst/>
                        <a:latin typeface="Calibri" panose="020F0502020204030204" pitchFamily="34" charset="0"/>
                      </a:endParaRPr>
                    </a:p>
                  </a:txBody>
                  <a:tcPr marL="9525" marR="9525" marT="9525" anchor="b"/>
                </a:tc>
                <a:tc>
                  <a:txBody>
                    <a:bodyPr/>
                    <a:lstStyle/>
                    <a:p>
                      <a:pPr fontAlgn="b"/>
                      <a:endParaRPr lang="en-US" sz="1100">
                        <a:effectLst/>
                        <a:latin typeface="Calibri" panose="020F0502020204030204" pitchFamily="34" charset="0"/>
                      </a:endParaRPr>
                    </a:p>
                  </a:txBody>
                  <a:tcPr marL="9525" marR="9525" marT="9525" anchor="b"/>
                </a:tc>
                <a:tc>
                  <a:txBody>
                    <a:bodyPr/>
                    <a:lstStyle/>
                    <a:p>
                      <a:pPr fontAlgn="b"/>
                      <a:endParaRPr lang="en-US" sz="1100">
                        <a:effectLst/>
                        <a:latin typeface="Calibri" panose="020F0502020204030204" pitchFamily="34" charset="0"/>
                      </a:endParaRPr>
                    </a:p>
                  </a:txBody>
                  <a:tcPr marL="9525" marR="9525" marT="9525" anchor="b"/>
                </a:tc>
                <a:tc>
                  <a:txBody>
                    <a:bodyPr/>
                    <a:lstStyle/>
                    <a:p>
                      <a:pPr fontAlgn="b"/>
                      <a:r>
                        <a:rPr lang="en-US" sz="1100">
                          <a:effectLst/>
                        </a:rPr>
                        <a:t>For Kriti</a:t>
                      </a:r>
                      <a:endParaRPr lang="en-US" sz="1100" b="1">
                        <a:effectLst/>
                        <a:latin typeface="Calibri" panose="020F0502020204030204" pitchFamily="34" charset="0"/>
                      </a:endParaRPr>
                    </a:p>
                  </a:txBody>
                  <a:tcPr marL="9525" marR="9525" marT="9525" anchor="b"/>
                </a:tc>
                <a:tc>
                  <a:txBody>
                    <a:bodyPr/>
                    <a:lstStyle/>
                    <a:p>
                      <a:pPr fontAlgn="b"/>
                      <a:endParaRPr lang="en-US" sz="1100">
                        <a:effectLst/>
                        <a:latin typeface="Calibri" panose="020F0502020204030204" pitchFamily="34" charset="0"/>
                      </a:endParaRPr>
                    </a:p>
                  </a:txBody>
                  <a:tcPr marL="9525" marR="9525" marT="9525" anchor="b"/>
                </a:tc>
                <a:extLst>
                  <a:ext uri="{0D108BD9-81ED-4DB2-BD59-A6C34878D82A}">
                    <a16:rowId xmlns:a16="http://schemas.microsoft.com/office/drawing/2014/main" val="1583536750"/>
                  </a:ext>
                </a:extLst>
              </a:tr>
              <a:tr h="351734">
                <a:tc>
                  <a:txBody>
                    <a:bodyPr/>
                    <a:lstStyle/>
                    <a:p>
                      <a:pPr fontAlgn="b"/>
                      <a:r>
                        <a:rPr lang="en-US" sz="1100">
                          <a:effectLst/>
                        </a:rPr>
                        <a:t>Column1</a:t>
                      </a:r>
                      <a:endParaRPr lang="en-US" sz="1100" b="1">
                        <a:solidFill>
                          <a:srgbClr val="FFFFFF"/>
                        </a:solidFill>
                        <a:effectLst/>
                        <a:latin typeface="Calibri" panose="020F0502020204030204" pitchFamily="34" charset="0"/>
                      </a:endParaRPr>
                    </a:p>
                  </a:txBody>
                  <a:tcPr marL="9525" marR="9525" marT="9525" anchor="b"/>
                </a:tc>
                <a:tc>
                  <a:txBody>
                    <a:bodyPr/>
                    <a:lstStyle/>
                    <a:p>
                      <a:pPr fontAlgn="b"/>
                      <a:r>
                        <a:rPr lang="en-US" sz="1100">
                          <a:effectLst/>
                        </a:rPr>
                        <a:t>Column2</a:t>
                      </a:r>
                      <a:endParaRPr lang="en-US" sz="1100" b="1">
                        <a:solidFill>
                          <a:srgbClr val="FFFFFF"/>
                        </a:solidFill>
                        <a:effectLst/>
                        <a:latin typeface="Calibri" panose="020F0502020204030204" pitchFamily="34" charset="0"/>
                      </a:endParaRPr>
                    </a:p>
                  </a:txBody>
                  <a:tcPr marL="9525" marR="9525" marT="9525" anchor="b"/>
                </a:tc>
                <a:tc>
                  <a:txBody>
                    <a:bodyPr/>
                    <a:lstStyle/>
                    <a:p>
                      <a:pPr algn="ctr" fontAlgn="b"/>
                      <a:r>
                        <a:rPr lang="en-US" sz="1100">
                          <a:effectLst/>
                        </a:rPr>
                        <a:t>Column3</a:t>
                      </a:r>
                      <a:endParaRPr lang="en-US" sz="1100" b="1">
                        <a:solidFill>
                          <a:srgbClr val="FFFFFF"/>
                        </a:solidFill>
                        <a:effectLst/>
                        <a:latin typeface="Calibri" panose="020F0502020204030204" pitchFamily="34" charset="0"/>
                      </a:endParaRPr>
                    </a:p>
                  </a:txBody>
                  <a:tcPr marL="9525" marR="9525" marT="9525" anchor="b"/>
                </a:tc>
                <a:tc>
                  <a:txBody>
                    <a:bodyPr/>
                    <a:lstStyle/>
                    <a:p>
                      <a:pPr fontAlgn="b"/>
                      <a:r>
                        <a:rPr lang="en-US" sz="1100">
                          <a:effectLst/>
                        </a:rPr>
                        <a:t>Column4</a:t>
                      </a:r>
                      <a:endParaRPr lang="en-US" sz="1100" b="1">
                        <a:solidFill>
                          <a:srgbClr val="FFFFFF"/>
                        </a:solidFill>
                        <a:effectLst/>
                        <a:latin typeface="Calibri" panose="020F0502020204030204" pitchFamily="34" charset="0"/>
                      </a:endParaRPr>
                    </a:p>
                  </a:txBody>
                  <a:tcPr marL="9525" marR="9525" marT="9525" anchor="b"/>
                </a:tc>
                <a:tc>
                  <a:txBody>
                    <a:bodyPr/>
                    <a:lstStyle/>
                    <a:p>
                      <a:pPr fontAlgn="b"/>
                      <a:r>
                        <a:rPr lang="en-US" sz="1100">
                          <a:effectLst/>
                        </a:rPr>
                        <a:t>Column5</a:t>
                      </a:r>
                      <a:endParaRPr lang="en-US" sz="1100" b="1">
                        <a:solidFill>
                          <a:srgbClr val="FFFFFF"/>
                        </a:solidFill>
                        <a:effectLst/>
                        <a:latin typeface="Calibri" panose="020F0502020204030204" pitchFamily="34" charset="0"/>
                      </a:endParaRPr>
                    </a:p>
                  </a:txBody>
                  <a:tcPr marL="9525" marR="9525" marT="9525" anchor="b"/>
                </a:tc>
                <a:tc>
                  <a:txBody>
                    <a:bodyPr/>
                    <a:lstStyle/>
                    <a:p>
                      <a:pPr fontAlgn="b"/>
                      <a:r>
                        <a:rPr lang="en-US" sz="1100">
                          <a:effectLst/>
                        </a:rPr>
                        <a:t>Column6</a:t>
                      </a:r>
                      <a:endParaRPr lang="en-US" sz="1100" b="1">
                        <a:solidFill>
                          <a:srgbClr val="FFFFFF"/>
                        </a:solidFill>
                        <a:effectLst/>
                        <a:latin typeface="Calibri" panose="020F0502020204030204" pitchFamily="34" charset="0"/>
                      </a:endParaRPr>
                    </a:p>
                  </a:txBody>
                  <a:tcPr marL="9525" marR="9525" marT="9525" anchor="b"/>
                </a:tc>
                <a:tc>
                  <a:txBody>
                    <a:bodyPr/>
                    <a:lstStyle/>
                    <a:p>
                      <a:pPr fontAlgn="b"/>
                      <a:r>
                        <a:rPr lang="en-US" sz="1100">
                          <a:effectLst/>
                        </a:rPr>
                        <a:t>Column7</a:t>
                      </a:r>
                      <a:endParaRPr lang="en-US" sz="1100" b="1">
                        <a:solidFill>
                          <a:srgbClr val="FFFFFF"/>
                        </a:solidFill>
                        <a:effectLst/>
                        <a:latin typeface="Calibri" panose="020F0502020204030204" pitchFamily="34" charset="0"/>
                      </a:endParaRPr>
                    </a:p>
                  </a:txBody>
                  <a:tcPr marL="9525" marR="9525" marT="9525" anchor="b"/>
                </a:tc>
                <a:extLst>
                  <a:ext uri="{0D108BD9-81ED-4DB2-BD59-A6C34878D82A}">
                    <a16:rowId xmlns:a16="http://schemas.microsoft.com/office/drawing/2014/main" val="223406988"/>
                  </a:ext>
                </a:extLst>
              </a:tr>
              <a:tr h="351734">
                <a:tc>
                  <a:txBody>
                    <a:bodyPr/>
                    <a:lstStyle/>
                    <a:p>
                      <a:pPr fontAlgn="b"/>
                      <a:endParaRPr lang="en-US" sz="1100">
                        <a:effectLst/>
                        <a:latin typeface="Calibri" panose="020F0502020204030204" pitchFamily="34" charset="0"/>
                      </a:endParaRPr>
                    </a:p>
                  </a:txBody>
                  <a:tcPr marL="9525" marR="9525" marT="9525" anchor="b"/>
                </a:tc>
                <a:tc>
                  <a:txBody>
                    <a:bodyPr/>
                    <a:lstStyle/>
                    <a:p>
                      <a:pPr fontAlgn="b"/>
                      <a:r>
                        <a:rPr lang="en-US" sz="1100">
                          <a:effectLst/>
                        </a:rPr>
                        <a:t>Quarter 1</a:t>
                      </a:r>
                      <a:endParaRPr lang="en-US" sz="1100">
                        <a:effectLst/>
                        <a:latin typeface="Calibri" panose="020F0502020204030204" pitchFamily="34" charset="0"/>
                      </a:endParaRPr>
                    </a:p>
                  </a:txBody>
                  <a:tcPr marL="9525" marR="9525" marT="9525" anchor="b"/>
                </a:tc>
                <a:tc>
                  <a:txBody>
                    <a:bodyPr/>
                    <a:lstStyle/>
                    <a:p>
                      <a:pPr fontAlgn="b"/>
                      <a:r>
                        <a:rPr lang="en-US" sz="1100">
                          <a:effectLst/>
                        </a:rPr>
                        <a:t>Quarter 2</a:t>
                      </a:r>
                      <a:endParaRPr lang="en-US" sz="1100">
                        <a:effectLst/>
                        <a:latin typeface="Calibri" panose="020F0502020204030204" pitchFamily="34" charset="0"/>
                      </a:endParaRPr>
                    </a:p>
                  </a:txBody>
                  <a:tcPr marL="9525" marR="9525" marT="9525" anchor="b"/>
                </a:tc>
                <a:tc>
                  <a:txBody>
                    <a:bodyPr/>
                    <a:lstStyle/>
                    <a:p>
                      <a:pPr fontAlgn="b"/>
                      <a:r>
                        <a:rPr lang="en-US" sz="1100">
                          <a:effectLst/>
                        </a:rPr>
                        <a:t>Quaeter 3</a:t>
                      </a:r>
                      <a:endParaRPr lang="en-US" sz="1100">
                        <a:effectLst/>
                        <a:latin typeface="Calibri" panose="020F0502020204030204" pitchFamily="34" charset="0"/>
                      </a:endParaRPr>
                    </a:p>
                  </a:txBody>
                  <a:tcPr marL="9525" marR="9525" marT="9525" anchor="b"/>
                </a:tc>
                <a:tc>
                  <a:txBody>
                    <a:bodyPr/>
                    <a:lstStyle/>
                    <a:p>
                      <a:pPr fontAlgn="b"/>
                      <a:r>
                        <a:rPr lang="en-US" sz="1100">
                          <a:effectLst/>
                        </a:rPr>
                        <a:t>Quarter 1</a:t>
                      </a:r>
                      <a:endParaRPr lang="en-US" sz="1100">
                        <a:effectLst/>
                        <a:latin typeface="Calibri" panose="020F0502020204030204" pitchFamily="34" charset="0"/>
                      </a:endParaRPr>
                    </a:p>
                  </a:txBody>
                  <a:tcPr marL="9525" marR="9525" marT="9525" anchor="b"/>
                </a:tc>
                <a:tc>
                  <a:txBody>
                    <a:bodyPr/>
                    <a:lstStyle/>
                    <a:p>
                      <a:pPr fontAlgn="b"/>
                      <a:r>
                        <a:rPr lang="en-US" sz="1100">
                          <a:effectLst/>
                        </a:rPr>
                        <a:t>Quarter 2</a:t>
                      </a:r>
                      <a:endParaRPr lang="en-US" sz="1100">
                        <a:effectLst/>
                        <a:latin typeface="Calibri" panose="020F0502020204030204" pitchFamily="34" charset="0"/>
                      </a:endParaRPr>
                    </a:p>
                  </a:txBody>
                  <a:tcPr marL="9525" marR="9525" marT="9525" anchor="b"/>
                </a:tc>
                <a:tc>
                  <a:txBody>
                    <a:bodyPr/>
                    <a:lstStyle/>
                    <a:p>
                      <a:pPr fontAlgn="b"/>
                      <a:r>
                        <a:rPr lang="en-US" sz="1100">
                          <a:effectLst/>
                        </a:rPr>
                        <a:t>Quaeter 3</a:t>
                      </a:r>
                      <a:endParaRPr lang="en-US" sz="1100">
                        <a:effectLst/>
                        <a:latin typeface="Calibri" panose="020F0502020204030204" pitchFamily="34" charset="0"/>
                      </a:endParaRPr>
                    </a:p>
                  </a:txBody>
                  <a:tcPr marL="9525" marR="9525" marT="9525" anchor="b"/>
                </a:tc>
                <a:extLst>
                  <a:ext uri="{0D108BD9-81ED-4DB2-BD59-A6C34878D82A}">
                    <a16:rowId xmlns:a16="http://schemas.microsoft.com/office/drawing/2014/main" val="3386823796"/>
                  </a:ext>
                </a:extLst>
              </a:tr>
              <a:tr h="1184792">
                <a:tc>
                  <a:txBody>
                    <a:bodyPr/>
                    <a:lstStyle/>
                    <a:p>
                      <a:pPr fontAlgn="b"/>
                      <a:r>
                        <a:rPr lang="en-US" sz="1100">
                          <a:effectLst/>
                        </a:rPr>
                        <a:t>250 ml bottle purchased</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2625</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2534</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36630</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2324</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3370</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26350</a:t>
                      </a:r>
                      <a:endParaRPr lang="en-US" sz="1100">
                        <a:effectLst/>
                        <a:latin typeface="Calibri" panose="020F0502020204030204" pitchFamily="34" charset="0"/>
                      </a:endParaRPr>
                    </a:p>
                  </a:txBody>
                  <a:tcPr marL="9525" marR="9525" marT="9525" anchor="b"/>
                </a:tc>
                <a:extLst>
                  <a:ext uri="{0D108BD9-81ED-4DB2-BD59-A6C34878D82A}">
                    <a16:rowId xmlns:a16="http://schemas.microsoft.com/office/drawing/2014/main" val="1140473188"/>
                  </a:ext>
                </a:extLst>
              </a:tr>
              <a:tr h="1184792">
                <a:tc>
                  <a:txBody>
                    <a:bodyPr/>
                    <a:lstStyle/>
                    <a:p>
                      <a:pPr fontAlgn="b"/>
                      <a:r>
                        <a:rPr lang="en-US" sz="1100">
                          <a:effectLst/>
                        </a:rPr>
                        <a:t>500 ml bottle purchased</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2348</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3047</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18210</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1776</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3943</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18850</a:t>
                      </a:r>
                      <a:endParaRPr lang="en-US" sz="1100">
                        <a:effectLst/>
                        <a:latin typeface="Calibri" panose="020F0502020204030204" pitchFamily="34" charset="0"/>
                      </a:endParaRPr>
                    </a:p>
                  </a:txBody>
                  <a:tcPr marL="9525" marR="9525" marT="9525" anchor="b"/>
                </a:tc>
                <a:extLst>
                  <a:ext uri="{0D108BD9-81ED-4DB2-BD59-A6C34878D82A}">
                    <a16:rowId xmlns:a16="http://schemas.microsoft.com/office/drawing/2014/main" val="2311494292"/>
                  </a:ext>
                </a:extLst>
              </a:tr>
              <a:tr h="1184792">
                <a:tc>
                  <a:txBody>
                    <a:bodyPr/>
                    <a:lstStyle/>
                    <a:p>
                      <a:pPr fontAlgn="b"/>
                      <a:r>
                        <a:rPr lang="en-US" sz="1100">
                          <a:effectLst/>
                        </a:rPr>
                        <a:t>1000 ml bottle purchased</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2230</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4410</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20880</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1882</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3748</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22710</a:t>
                      </a:r>
                      <a:endParaRPr lang="en-US" sz="1100">
                        <a:effectLst/>
                        <a:latin typeface="Calibri" panose="020F0502020204030204" pitchFamily="34" charset="0"/>
                      </a:endParaRPr>
                    </a:p>
                  </a:txBody>
                  <a:tcPr marL="9525" marR="9525" marT="9525" anchor="b"/>
                </a:tc>
                <a:extLst>
                  <a:ext uri="{0D108BD9-81ED-4DB2-BD59-A6C34878D82A}">
                    <a16:rowId xmlns:a16="http://schemas.microsoft.com/office/drawing/2014/main" val="4055731013"/>
                  </a:ext>
                </a:extLst>
              </a:tr>
              <a:tr h="1184792">
                <a:tc>
                  <a:txBody>
                    <a:bodyPr/>
                    <a:lstStyle/>
                    <a:p>
                      <a:pPr fontAlgn="b"/>
                      <a:r>
                        <a:rPr lang="en-US" sz="1100">
                          <a:effectLst/>
                        </a:rPr>
                        <a:t>2000 ml bottle purchased</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906</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4920</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219720</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1988</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4517</a:t>
                      </a:r>
                      <a:endParaRPr lang="en-US" sz="1100">
                        <a:effectLst/>
                        <a:latin typeface="Calibri" panose="020F0502020204030204" pitchFamily="34" charset="0"/>
                      </a:endParaRPr>
                    </a:p>
                  </a:txBody>
                  <a:tcPr marL="9525" marR="9525" marT="9525" anchor="b"/>
                </a:tc>
                <a:tc>
                  <a:txBody>
                    <a:bodyPr/>
                    <a:lstStyle/>
                    <a:p>
                      <a:pPr algn="r" fontAlgn="b"/>
                      <a:r>
                        <a:rPr lang="en-US" sz="1100">
                          <a:effectLst/>
                        </a:rPr>
                        <a:t>25740</a:t>
                      </a:r>
                      <a:endParaRPr lang="en-US" sz="1100">
                        <a:effectLst/>
                        <a:latin typeface="Calibri" panose="020F0502020204030204" pitchFamily="34" charset="0"/>
                      </a:endParaRPr>
                    </a:p>
                  </a:txBody>
                  <a:tcPr marL="9525" marR="9525" marT="9525" anchor="b"/>
                </a:tc>
                <a:extLst>
                  <a:ext uri="{0D108BD9-81ED-4DB2-BD59-A6C34878D82A}">
                    <a16:rowId xmlns:a16="http://schemas.microsoft.com/office/drawing/2014/main" val="1068252168"/>
                  </a:ext>
                </a:extLst>
              </a:tr>
            </a:tbl>
          </a:graphicData>
        </a:graphic>
      </p:graphicFrame>
    </p:spTree>
    <p:extLst>
      <p:ext uri="{BB962C8B-B14F-4D97-AF65-F5344CB8AC3E}">
        <p14:creationId xmlns:p14="http://schemas.microsoft.com/office/powerpoint/2010/main" val="3675205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D7D9A-8B85-4146-96A4-2C3C22B0EEE3}"/>
              </a:ext>
            </a:extLst>
          </p:cNvPr>
          <p:cNvSpPr>
            <a:spLocks noGrp="1"/>
          </p:cNvSpPr>
          <p:nvPr>
            <p:ph type="title"/>
          </p:nvPr>
        </p:nvSpPr>
        <p:spPr>
          <a:xfrm>
            <a:off x="548640" y="371201"/>
            <a:ext cx="11091240" cy="609398"/>
          </a:xfrm>
        </p:spPr>
        <p:txBody>
          <a:bodyPr/>
          <a:lstStyle/>
          <a:p>
            <a:r>
              <a:rPr lang="en-US"/>
              <a:t>Observation drawn from previous data</a:t>
            </a:r>
          </a:p>
        </p:txBody>
      </p:sp>
      <p:sp>
        <p:nvSpPr>
          <p:cNvPr id="3" name="Subtitle 2">
            <a:extLst>
              <a:ext uri="{FF2B5EF4-FFF2-40B4-BE49-F238E27FC236}">
                <a16:creationId xmlns:a16="http://schemas.microsoft.com/office/drawing/2014/main" id="{3F59C913-C73C-4EDC-911E-28473E413029}"/>
              </a:ext>
            </a:extLst>
          </p:cNvPr>
          <p:cNvSpPr>
            <a:spLocks noGrp="1"/>
          </p:cNvSpPr>
          <p:nvPr>
            <p:ph type="subTitle"/>
          </p:nvPr>
        </p:nvSpPr>
        <p:spPr>
          <a:xfrm>
            <a:off x="609480" y="2753444"/>
            <a:ext cx="10972440" cy="1679434"/>
          </a:xfrm>
        </p:spPr>
        <p:txBody>
          <a:bodyPr/>
          <a:lstStyle/>
          <a:p>
            <a:r>
              <a:rPr lang="en-US"/>
              <a:t>It is clearly seen that sales at quarter 3 is much much higher than quarter 2 and quarter 1 and sales at quarter 2 is higher than at quarter 1</a:t>
            </a:r>
          </a:p>
          <a:p>
            <a:endParaRPr lang="en-US" dirty="0"/>
          </a:p>
        </p:txBody>
      </p:sp>
    </p:spTree>
    <p:extLst>
      <p:ext uri="{BB962C8B-B14F-4D97-AF65-F5344CB8AC3E}">
        <p14:creationId xmlns:p14="http://schemas.microsoft.com/office/powerpoint/2010/main" val="4022108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13193-8CF7-4342-89A3-EC068A54CD4F}"/>
              </a:ext>
            </a:extLst>
          </p:cNvPr>
          <p:cNvSpPr>
            <a:spLocks noGrp="1"/>
          </p:cNvSpPr>
          <p:nvPr>
            <p:ph type="title"/>
          </p:nvPr>
        </p:nvSpPr>
        <p:spPr/>
        <p:txBody>
          <a:bodyPr/>
          <a:lstStyle/>
          <a:p>
            <a:r>
              <a:rPr lang="en-IN" dirty="0"/>
              <a:t>Q2.2</a:t>
            </a:r>
          </a:p>
        </p:txBody>
      </p:sp>
      <p:sp>
        <p:nvSpPr>
          <p:cNvPr id="3" name="Content Placeholder 2">
            <a:extLst>
              <a:ext uri="{FF2B5EF4-FFF2-40B4-BE49-F238E27FC236}">
                <a16:creationId xmlns:a16="http://schemas.microsoft.com/office/drawing/2014/main" id="{FD38B42A-1FF3-4486-ABB9-7A867DD56F74}"/>
              </a:ext>
            </a:extLst>
          </p:cNvPr>
          <p:cNvSpPr>
            <a:spLocks noGrp="1"/>
          </p:cNvSpPr>
          <p:nvPr>
            <p:ph idx="1"/>
          </p:nvPr>
        </p:nvSpPr>
        <p:spPr/>
        <p:txBody>
          <a:bodyPr>
            <a:normAutofit fontScale="55000" lnSpcReduction="20000"/>
          </a:bodyPr>
          <a:lstStyle/>
          <a:p>
            <a:r>
              <a:rPr lang="en-IN" dirty="0"/>
              <a:t>According to the give dataset,</a:t>
            </a:r>
          </a:p>
          <a:p>
            <a:pPr marL="0" indent="0">
              <a:buNone/>
            </a:pPr>
            <a:r>
              <a:rPr lang="en-IN" dirty="0"/>
              <a:t>	No of tier 1 cities=3(Chennai, Hyderabad, Mumbai)</a:t>
            </a:r>
          </a:p>
          <a:p>
            <a:pPr marL="0" indent="0">
              <a:buNone/>
            </a:pPr>
            <a:r>
              <a:rPr lang="en-IN" dirty="0"/>
              <a:t>	No of tier 2 cities= 7(Rest)</a:t>
            </a:r>
          </a:p>
          <a:p>
            <a:r>
              <a:rPr lang="en-IN" dirty="0"/>
              <a:t>Let’s take the sales target for tier 1 and tier 2 is x1 and x2 respectively</a:t>
            </a:r>
          </a:p>
          <a:p>
            <a:r>
              <a:rPr lang="en-IN" dirty="0"/>
              <a:t>Let’s take the National Forecast of sales of the Nation as y</a:t>
            </a:r>
          </a:p>
          <a:p>
            <a:r>
              <a:rPr lang="en-IN" dirty="0"/>
              <a:t>We assume that the sales forecast for tier 1 cities should be thrice</a:t>
            </a:r>
          </a:p>
          <a:p>
            <a:pPr marL="0" indent="0">
              <a:buNone/>
            </a:pPr>
            <a:r>
              <a:rPr lang="en-IN" dirty="0"/>
              <a:t> of tier 2 cities.</a:t>
            </a:r>
          </a:p>
          <a:p>
            <a:pPr marL="0" indent="0">
              <a:buNone/>
            </a:pPr>
            <a:r>
              <a:rPr lang="en-IN" dirty="0"/>
              <a:t> So</a:t>
            </a:r>
          </a:p>
          <a:p>
            <a:pPr marL="0" indent="0">
              <a:buNone/>
            </a:pPr>
            <a:r>
              <a:rPr lang="en-IN" dirty="0"/>
              <a:t>     3*x1+7*x2=y</a:t>
            </a:r>
          </a:p>
          <a:p>
            <a:pPr marL="0" indent="0">
              <a:buNone/>
            </a:pPr>
            <a:r>
              <a:rPr lang="en-IN" dirty="0"/>
              <a:t>     x1=3*x2</a:t>
            </a:r>
          </a:p>
          <a:p>
            <a:pPr marL="0" indent="0">
              <a:buNone/>
            </a:pPr>
            <a:r>
              <a:rPr lang="en-IN" dirty="0"/>
              <a:t>Hence</a:t>
            </a:r>
          </a:p>
          <a:p>
            <a:pPr marL="0" indent="0">
              <a:buNone/>
            </a:pPr>
            <a:r>
              <a:rPr lang="en-IN" dirty="0"/>
              <a:t>    7* x2+9*x2=y</a:t>
            </a:r>
          </a:p>
          <a:p>
            <a:pPr marL="0" indent="0">
              <a:buNone/>
            </a:pPr>
            <a:r>
              <a:rPr lang="en-IN" dirty="0"/>
              <a:t>    16*x2=y</a:t>
            </a:r>
          </a:p>
          <a:p>
            <a:pPr marL="0" indent="0">
              <a:buNone/>
            </a:pPr>
            <a:r>
              <a:rPr lang="en-IN" dirty="0"/>
              <a:t>    x2=y/16</a:t>
            </a:r>
          </a:p>
          <a:p>
            <a:pPr marL="0" indent="0">
              <a:buNone/>
            </a:pPr>
            <a:r>
              <a:rPr lang="en-IN" dirty="0"/>
              <a:t>    x1=3y/16</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754774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AF8E08-22C6-4A30-8C31-E3DF90845AA5}"/>
              </a:ext>
            </a:extLst>
          </p:cNvPr>
          <p:cNvSpPr>
            <a:spLocks noGrp="1"/>
          </p:cNvSpPr>
          <p:nvPr>
            <p:ph idx="1"/>
          </p:nvPr>
        </p:nvSpPr>
        <p:spPr/>
        <p:txBody>
          <a:bodyPr/>
          <a:lstStyle/>
          <a:p>
            <a:r>
              <a:rPr lang="en-IN" dirty="0"/>
              <a:t>Pros</a:t>
            </a:r>
          </a:p>
          <a:p>
            <a:pPr marL="457200" lvl="1" indent="0">
              <a:buNone/>
            </a:pPr>
            <a:r>
              <a:rPr lang="en-IN" dirty="0"/>
              <a:t>This is the first step towards meeting the nation forecast of sales for the nation</a:t>
            </a:r>
          </a:p>
          <a:p>
            <a:pPr marL="457200" lvl="1" indent="0">
              <a:buNone/>
            </a:pPr>
            <a:r>
              <a:rPr lang="en-IN" dirty="0"/>
              <a:t>Though these may not be the most suitable they give ball park figure has to be achieved</a:t>
            </a:r>
          </a:p>
          <a:p>
            <a:endParaRPr lang="en-IN" dirty="0"/>
          </a:p>
          <a:p>
            <a:r>
              <a:rPr lang="en-IN" dirty="0"/>
              <a:t>Cons</a:t>
            </a:r>
          </a:p>
          <a:p>
            <a:pPr marL="457200" lvl="1" indent="0">
              <a:buNone/>
            </a:pPr>
            <a:r>
              <a:rPr lang="en-IN" dirty="0"/>
              <a:t>Assuming that each of tier 1 and tier 2 cities would have the same yearly sales</a:t>
            </a:r>
          </a:p>
          <a:p>
            <a:pPr marL="457200" lvl="1" indent="0">
              <a:buNone/>
            </a:pPr>
            <a:r>
              <a:rPr lang="en-IN" dirty="0"/>
              <a:t>is valid only in theory</a:t>
            </a:r>
          </a:p>
          <a:p>
            <a:pPr marL="457200" lvl="1" indent="0">
              <a:buNone/>
            </a:pPr>
            <a:r>
              <a:rPr lang="en-IN" dirty="0"/>
              <a:t>In practice sales depend on population, demography, culture and many other factors which are widely varying in a diverse country such as </a:t>
            </a:r>
            <a:r>
              <a:rPr lang="en-IN" dirty="0" err="1"/>
              <a:t>india</a:t>
            </a:r>
            <a:r>
              <a:rPr lang="en-IN" dirty="0"/>
              <a:t>.</a:t>
            </a:r>
          </a:p>
          <a:p>
            <a:pPr marL="457200" lvl="1" indent="0">
              <a:buNone/>
            </a:pPr>
            <a:endParaRPr lang="en-IN" dirty="0"/>
          </a:p>
        </p:txBody>
      </p:sp>
    </p:spTree>
    <p:extLst>
      <p:ext uri="{BB962C8B-B14F-4D97-AF65-F5344CB8AC3E}">
        <p14:creationId xmlns:p14="http://schemas.microsoft.com/office/powerpoint/2010/main" val="108067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ndParaRPr>
          </a:p>
        </p:txBody>
      </p:sp>
      <p:sp>
        <p:nvSpPr>
          <p:cNvPr id="2" name="Title 1">
            <a:extLst>
              <a:ext uri="{FF2B5EF4-FFF2-40B4-BE49-F238E27FC236}">
                <a16:creationId xmlns:a16="http://schemas.microsoft.com/office/drawing/2014/main" id="{089DA92B-A26A-49FC-86EE-CD95A72486B4}"/>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Solution of question 2.3</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4">
            <a:extLst>
              <a:ext uri="{FF2B5EF4-FFF2-40B4-BE49-F238E27FC236}">
                <a16:creationId xmlns:a16="http://schemas.microsoft.com/office/drawing/2014/main" id="{69A1C0EA-1559-4EB4-BA0D-ACC3ED3A7172}"/>
              </a:ext>
            </a:extLst>
          </p:cNvPr>
          <p:cNvPicPr>
            <a:picLocks noChangeAspect="1"/>
          </p:cNvPicPr>
          <p:nvPr/>
        </p:nvPicPr>
        <p:blipFill>
          <a:blip r:embed="rId2"/>
          <a:stretch>
            <a:fillRect/>
          </a:stretch>
        </p:blipFill>
        <p:spPr>
          <a:xfrm>
            <a:off x="518776" y="2269391"/>
            <a:ext cx="11329386" cy="4155787"/>
          </a:xfrm>
          <a:prstGeom prst="rect">
            <a:avLst/>
          </a:prstGeom>
        </p:spPr>
      </p:pic>
      <p:sp>
        <p:nvSpPr>
          <p:cNvPr id="3" name="Text Placeholder 2">
            <a:extLst>
              <a:ext uri="{FF2B5EF4-FFF2-40B4-BE49-F238E27FC236}">
                <a16:creationId xmlns:a16="http://schemas.microsoft.com/office/drawing/2014/main" id="{8F8F999F-B84C-4EAE-85F6-964F2191760D}"/>
              </a:ext>
            </a:extLst>
          </p:cNvPr>
          <p:cNvSpPr>
            <a:spLocks noGrp="1"/>
          </p:cNvSpPr>
          <p:nvPr>
            <p:ph type="body"/>
          </p:nvPr>
        </p:nvSpPr>
        <p:spPr>
          <a:xfrm>
            <a:off x="548640" y="371201"/>
            <a:ext cx="11091240" cy="609398"/>
          </a:xfrm>
        </p:spPr>
        <p:txBody>
          <a:bodyPr/>
          <a:lstStyle/>
          <a:p>
            <a:r>
              <a:rPr lang="en-US"/>
              <a:t>.</a:t>
            </a:r>
          </a:p>
        </p:txBody>
      </p:sp>
    </p:spTree>
    <p:extLst>
      <p:ext uri="{BB962C8B-B14F-4D97-AF65-F5344CB8AC3E}">
        <p14:creationId xmlns:p14="http://schemas.microsoft.com/office/powerpoint/2010/main" val="1749974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548640" y="366480"/>
            <a:ext cx="11091240" cy="619200"/>
          </a:xfrm>
          <a:prstGeom prst="rect">
            <a:avLst/>
          </a:prstGeom>
          <a:noFill/>
          <a:ln>
            <a:noFill/>
          </a:ln>
        </p:spPr>
        <p:txBody>
          <a:bodyPr lIns="0" tIns="0" rIns="0" bIns="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000000"/>
                </a:solidFill>
                <a:effectLst/>
                <a:uLnTx/>
                <a:uFillTx/>
                <a:latin typeface="Times New Roman"/>
              </a:rPr>
              <a:t>Part 3: Communicating Performance</a:t>
            </a:r>
          </a:p>
        </p:txBody>
      </p:sp>
      <p:pic>
        <p:nvPicPr>
          <p:cNvPr id="158" name="Picture 157"/>
          <p:cNvPicPr/>
          <p:nvPr/>
        </p:nvPicPr>
        <p:blipFill>
          <a:blip r:embed="rId2"/>
          <a:stretch/>
        </p:blipFill>
        <p:spPr>
          <a:xfrm>
            <a:off x="144000" y="1728000"/>
            <a:ext cx="11889360" cy="4464000"/>
          </a:xfrm>
          <a:prstGeom prst="rect">
            <a:avLst/>
          </a:prstGeom>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548640" y="366480"/>
            <a:ext cx="11091240" cy="619200"/>
          </a:xfrm>
          <a:prstGeom prst="rect">
            <a:avLst/>
          </a:prstGeom>
          <a:noFill/>
          <a:ln>
            <a:noFill/>
          </a:ln>
        </p:spPr>
        <p:txBody>
          <a:bodyPr lIns="0" tIns="0" rIns="0" bIns="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000000"/>
                </a:solidFill>
                <a:effectLst/>
                <a:uLnTx/>
                <a:uFillTx/>
                <a:latin typeface="Times New Roman"/>
              </a:rPr>
              <a:t>3.1 – Performance Report</a:t>
            </a:r>
          </a:p>
        </p:txBody>
      </p:sp>
      <p:pic>
        <p:nvPicPr>
          <p:cNvPr id="160" name="Picture 159"/>
          <p:cNvPicPr/>
          <p:nvPr/>
        </p:nvPicPr>
        <p:blipFill>
          <a:blip r:embed="rId2"/>
          <a:srcRect l="1988" t="5208" r="2323" b="2633"/>
          <a:stretch/>
        </p:blipFill>
        <p:spPr>
          <a:xfrm>
            <a:off x="158760" y="1152000"/>
            <a:ext cx="11865240" cy="5039640"/>
          </a:xfrm>
          <a:prstGeom prst="rect">
            <a:avLst/>
          </a:prstGeom>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548640" y="366480"/>
            <a:ext cx="11091240" cy="619200"/>
          </a:xfrm>
          <a:prstGeom prst="rect">
            <a:avLst/>
          </a:prstGeom>
          <a:noFill/>
          <a:ln>
            <a:noFill/>
          </a:ln>
        </p:spPr>
        <p:txBody>
          <a:bodyPr lIns="0" tIns="0" rIns="0" bIns="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000000"/>
                </a:solidFill>
                <a:effectLst/>
                <a:uLnTx/>
                <a:uFillTx/>
                <a:latin typeface="Times New Roman"/>
              </a:rPr>
              <a:t>3.1 – Key Fields</a:t>
            </a:r>
          </a:p>
        </p:txBody>
      </p:sp>
      <p:pic>
        <p:nvPicPr>
          <p:cNvPr id="162" name="Picture 161"/>
          <p:cNvPicPr/>
          <p:nvPr/>
        </p:nvPicPr>
        <p:blipFill>
          <a:blip r:embed="rId2"/>
          <a:srcRect l="743"/>
          <a:stretch/>
        </p:blipFill>
        <p:spPr>
          <a:xfrm>
            <a:off x="588600" y="1136520"/>
            <a:ext cx="10908000" cy="5271480"/>
          </a:xfrm>
          <a:prstGeom prst="rect">
            <a:avLst/>
          </a:prstGeom>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548640" y="366480"/>
            <a:ext cx="11091240" cy="619200"/>
          </a:xfrm>
          <a:prstGeom prst="rect">
            <a:avLst/>
          </a:prstGeom>
          <a:noFill/>
          <a:ln>
            <a:noFill/>
          </a:ln>
        </p:spPr>
        <p:txBody>
          <a:bodyPr lIns="0" tIns="0" rIns="0" bIns="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000000"/>
                </a:solidFill>
                <a:effectLst/>
                <a:uLnTx/>
                <a:uFillTx/>
                <a:latin typeface="Times New Roman"/>
              </a:rPr>
              <a:t>3.2 – Quality Checks</a:t>
            </a:r>
          </a:p>
        </p:txBody>
      </p:sp>
      <p:pic>
        <p:nvPicPr>
          <p:cNvPr id="164" name="Picture 163"/>
          <p:cNvPicPr/>
          <p:nvPr/>
        </p:nvPicPr>
        <p:blipFill>
          <a:blip r:embed="rId2"/>
          <a:stretch/>
        </p:blipFill>
        <p:spPr>
          <a:xfrm>
            <a:off x="288000" y="1246680"/>
            <a:ext cx="11593080" cy="5203800"/>
          </a:xfrm>
          <a:prstGeom prst="rect">
            <a:avLst/>
          </a:prstGeom>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548640" y="366480"/>
            <a:ext cx="11091240" cy="619200"/>
          </a:xfrm>
          <a:prstGeom prst="rect">
            <a:avLst/>
          </a:prstGeom>
          <a:noFill/>
          <a:ln>
            <a:noFill/>
          </a:ln>
        </p:spPr>
        <p:txBody>
          <a:bodyPr lIns="0" tIns="0" rIns="0" bIns="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000000"/>
                </a:solidFill>
                <a:effectLst/>
                <a:uLnTx/>
                <a:uFillTx/>
                <a:latin typeface="Times New Roman"/>
              </a:rPr>
              <a:t>3.3 – Rank-based System</a:t>
            </a:r>
          </a:p>
        </p:txBody>
      </p:sp>
      <p:pic>
        <p:nvPicPr>
          <p:cNvPr id="166" name="Picture 165"/>
          <p:cNvPicPr/>
          <p:nvPr/>
        </p:nvPicPr>
        <p:blipFill>
          <a:blip r:embed="rId2"/>
          <a:srcRect r="341"/>
          <a:stretch/>
        </p:blipFill>
        <p:spPr>
          <a:xfrm>
            <a:off x="488520" y="1135440"/>
            <a:ext cx="11319120" cy="512856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6F8C1-DD9A-46C8-8D00-057313A48FB3}"/>
              </a:ext>
            </a:extLst>
          </p:cNvPr>
          <p:cNvSpPr>
            <a:spLocks noGrp="1"/>
          </p:cNvSpPr>
          <p:nvPr>
            <p:ph type="title"/>
          </p:nvPr>
        </p:nvSpPr>
        <p:spPr/>
        <p:txBody>
          <a:bodyPr/>
          <a:lstStyle/>
          <a:p>
            <a:r>
              <a:rPr lang="en-US" dirty="0"/>
              <a:t>Table of content</a:t>
            </a:r>
            <a:endParaRPr lang="en-IN" dirty="0"/>
          </a:p>
        </p:txBody>
      </p:sp>
      <p:sp>
        <p:nvSpPr>
          <p:cNvPr id="3" name="Content Placeholder 2">
            <a:extLst>
              <a:ext uri="{FF2B5EF4-FFF2-40B4-BE49-F238E27FC236}">
                <a16:creationId xmlns:a16="http://schemas.microsoft.com/office/drawing/2014/main" id="{8540D365-37B2-4221-8179-89EC4026FB29}"/>
              </a:ext>
            </a:extLst>
          </p:cNvPr>
          <p:cNvSpPr>
            <a:spLocks noGrp="1"/>
          </p:cNvSpPr>
          <p:nvPr>
            <p:ph idx="1"/>
          </p:nvPr>
        </p:nvSpPr>
        <p:spPr/>
        <p:txBody>
          <a:bodyPr/>
          <a:lstStyle/>
          <a:p>
            <a:pPr marL="285750" indent="-285750">
              <a:buFont typeface="Wingdings" panose="05000000000000000000" pitchFamily="2" charset="2"/>
              <a:buChar char="Ø"/>
            </a:pPr>
            <a:r>
              <a:rPr lang="en-US" sz="2800" dirty="0">
                <a:solidFill>
                  <a:schemeClr val="bg2"/>
                </a:solidFill>
              </a:rPr>
              <a:t>Effective promotions and channel strategies</a:t>
            </a:r>
          </a:p>
          <a:p>
            <a:endParaRPr lang="en-US" sz="2800" dirty="0"/>
          </a:p>
          <a:p>
            <a:pPr marL="285750" indent="-285750">
              <a:buFont typeface="Wingdings" panose="05000000000000000000" pitchFamily="2" charset="2"/>
              <a:buChar char="Ø"/>
            </a:pPr>
            <a:r>
              <a:rPr lang="en-US" sz="2800" dirty="0">
                <a:solidFill>
                  <a:schemeClr val="bg2"/>
                </a:solidFill>
              </a:rPr>
              <a:t>Assessing TV campaign and customer preferences</a:t>
            </a:r>
          </a:p>
          <a:p>
            <a:endParaRPr lang="en-US" sz="2800" dirty="0">
              <a:solidFill>
                <a:schemeClr val="bg2"/>
              </a:solidFill>
            </a:endParaRPr>
          </a:p>
          <a:p>
            <a:pPr marL="285750" indent="-285750">
              <a:buFont typeface="Wingdings" panose="05000000000000000000" pitchFamily="2" charset="2"/>
              <a:buChar char="Ø"/>
            </a:pPr>
            <a:r>
              <a:rPr lang="en-US" sz="2800" dirty="0">
                <a:solidFill>
                  <a:schemeClr val="bg2"/>
                </a:solidFill>
              </a:rPr>
              <a:t>Allocating the promotional budget optimally</a:t>
            </a:r>
          </a:p>
          <a:p>
            <a:pPr marL="285750" indent="-285750">
              <a:buFont typeface="Wingdings" panose="05000000000000000000" pitchFamily="2" charset="2"/>
              <a:buChar char="Ø"/>
            </a:pPr>
            <a:endParaRPr lang="en-IN"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140FBD06-A80B-4C2E-AD05-83DF75B79E1F}"/>
                  </a:ext>
                </a:extLst>
              </p:cNvPr>
              <p:cNvGraphicFramePr>
                <a:graphicFrameLocks noChangeAspect="1"/>
              </p:cNvGraphicFramePr>
              <p:nvPr>
                <p:extLst>
                  <p:ext uri="{D42A27DB-BD31-4B8C-83A1-F6EECF244321}">
                    <p14:modId xmlns:p14="http://schemas.microsoft.com/office/powerpoint/2010/main" val="2125681257"/>
                  </p:ext>
                </p:extLst>
              </p:nvPr>
            </p:nvGraphicFramePr>
            <p:xfrm>
              <a:off x="9901646" y="1873867"/>
              <a:ext cx="1602377" cy="901337"/>
            </p:xfrm>
            <a:graphic>
              <a:graphicData uri="http://schemas.microsoft.com/office/powerpoint/2016/slidezoom">
                <pslz:sldZm>
                  <pslz:sldZmObj sldId="2032092742" cId="4034761993">
                    <pslz:zmPr id="{5EF51F2A-E43D-4733-9DE5-B2FC73E8D79C}" returnToParent="0" transitionDur="1000">
                      <p166:blipFill xmlns:p166="http://schemas.microsoft.com/office/powerpoint/2016/6/main">
                        <a:blip r:embed="rId2"/>
                        <a:stretch>
                          <a:fillRect/>
                        </a:stretch>
                      </p166:blipFill>
                      <p166:spPr xmlns:p166="http://schemas.microsoft.com/office/powerpoint/2016/6/main">
                        <a:xfrm>
                          <a:off x="0" y="0"/>
                          <a:ext cx="1602377" cy="901337"/>
                        </a:xfrm>
                        <a:prstGeom prst="rect">
                          <a:avLst/>
                        </a:prstGeom>
                        <a:ln w="3175">
                          <a:solidFill>
                            <a:prstClr val="ltGray"/>
                          </a:solidFill>
                        </a:ln>
                      </p166:spPr>
                    </pslz:zmPr>
                  </pslz:sldZmObj>
                </pslz:sldZm>
              </a:graphicData>
            </a:graphic>
          </p:graphicFrame>
        </mc:Choice>
        <mc:Fallback xmlns="">
          <p:pic>
            <p:nvPicPr>
              <p:cNvPr id="5" name="Slide Zoom 4">
                <a:hlinkClick r:id="rId3" action="ppaction://hlinksldjump"/>
                <a:extLst>
                  <a:ext uri="{FF2B5EF4-FFF2-40B4-BE49-F238E27FC236}">
                    <a16:creationId xmlns:a16="http://schemas.microsoft.com/office/drawing/2014/main" id="{140FBD06-A80B-4C2E-AD05-83DF75B79E1F}"/>
                  </a:ext>
                </a:extLst>
              </p:cNvPr>
              <p:cNvPicPr>
                <a:picLocks noGrp="1" noRot="1" noChangeAspect="1" noMove="1" noResize="1" noEditPoints="1" noAdjustHandles="1" noChangeArrowheads="1" noChangeShapeType="1"/>
              </p:cNvPicPr>
              <p:nvPr/>
            </p:nvPicPr>
            <p:blipFill>
              <a:blip r:embed="rId4"/>
              <a:stretch>
                <a:fillRect/>
              </a:stretch>
            </p:blipFill>
            <p:spPr>
              <a:xfrm>
                <a:off x="9901646" y="1873867"/>
                <a:ext cx="1602377" cy="901337"/>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93B387BA-2EC2-4324-87B3-A4FE67BC02A6}"/>
                  </a:ext>
                </a:extLst>
              </p:cNvPr>
              <p:cNvGraphicFramePr>
                <a:graphicFrameLocks noChangeAspect="1"/>
              </p:cNvGraphicFramePr>
              <p:nvPr>
                <p:extLst>
                  <p:ext uri="{D42A27DB-BD31-4B8C-83A1-F6EECF244321}">
                    <p14:modId xmlns:p14="http://schemas.microsoft.com/office/powerpoint/2010/main" val="1908984008"/>
                  </p:ext>
                </p:extLst>
              </p:nvPr>
            </p:nvGraphicFramePr>
            <p:xfrm>
              <a:off x="9901641" y="4082796"/>
              <a:ext cx="1602379" cy="901338"/>
            </p:xfrm>
            <a:graphic>
              <a:graphicData uri="http://schemas.microsoft.com/office/powerpoint/2016/slidezoom">
                <pslz:sldZm>
                  <pslz:sldZmObj sldId="2032092744" cId="2740452957">
                    <pslz:zmPr id="{D10CE87D-85F3-4AAB-8E00-4CB88231E366}" returnToParent="0" transitionDur="1000">
                      <p166:blipFill xmlns:p166="http://schemas.microsoft.com/office/powerpoint/2016/6/main">
                        <a:blip r:embed="rId5"/>
                        <a:stretch>
                          <a:fillRect/>
                        </a:stretch>
                      </p166:blipFill>
                      <p166:spPr xmlns:p166="http://schemas.microsoft.com/office/powerpoint/2016/6/main">
                        <a:xfrm>
                          <a:off x="0" y="0"/>
                          <a:ext cx="1602379" cy="901338"/>
                        </a:xfrm>
                        <a:prstGeom prst="rect">
                          <a:avLst/>
                        </a:prstGeom>
                        <a:ln w="3175">
                          <a:solidFill>
                            <a:prstClr val="ltGray"/>
                          </a:solidFill>
                        </a:ln>
                      </p166:spPr>
                    </pslz:zmPr>
                  </pslz:sldZmObj>
                </pslz:sldZm>
              </a:graphicData>
            </a:graphic>
          </p:graphicFrame>
        </mc:Choice>
        <mc:Fallback xmlns="">
          <p:pic>
            <p:nvPicPr>
              <p:cNvPr id="9" name="Slide Zoom 8">
                <a:hlinkClick r:id="rId6" action="ppaction://hlinksldjump"/>
                <a:extLst>
                  <a:ext uri="{FF2B5EF4-FFF2-40B4-BE49-F238E27FC236}">
                    <a16:creationId xmlns:a16="http://schemas.microsoft.com/office/drawing/2014/main" id="{93B387BA-2EC2-4324-87B3-A4FE67BC02A6}"/>
                  </a:ext>
                </a:extLst>
              </p:cNvPr>
              <p:cNvPicPr>
                <a:picLocks noGrp="1" noRot="1" noChangeAspect="1" noMove="1" noResize="1" noEditPoints="1" noAdjustHandles="1" noChangeArrowheads="1" noChangeShapeType="1"/>
              </p:cNvPicPr>
              <p:nvPr/>
            </p:nvPicPr>
            <p:blipFill>
              <a:blip r:embed="rId7"/>
              <a:stretch>
                <a:fillRect/>
              </a:stretch>
            </p:blipFill>
            <p:spPr>
              <a:xfrm>
                <a:off x="9901641" y="4082796"/>
                <a:ext cx="1602379" cy="901338"/>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B0AF36C5-4833-4C3C-BBAB-079B60F96CB6}"/>
                  </a:ext>
                </a:extLst>
              </p:cNvPr>
              <p:cNvGraphicFramePr>
                <a:graphicFrameLocks noChangeAspect="1"/>
              </p:cNvGraphicFramePr>
              <p:nvPr>
                <p:extLst>
                  <p:ext uri="{D42A27DB-BD31-4B8C-83A1-F6EECF244321}">
                    <p14:modId xmlns:p14="http://schemas.microsoft.com/office/powerpoint/2010/main" val="283262165"/>
                  </p:ext>
                </p:extLst>
              </p:nvPr>
            </p:nvGraphicFramePr>
            <p:xfrm>
              <a:off x="9901642" y="2978331"/>
              <a:ext cx="1602379" cy="901338"/>
            </p:xfrm>
            <a:graphic>
              <a:graphicData uri="http://schemas.microsoft.com/office/powerpoint/2016/slidezoom">
                <pslz:sldZm>
                  <pslz:sldZmObj sldId="2032092743" cId="3745345226">
                    <pslz:zmPr id="{C167F326-E8C1-4116-B167-99B04C70AE29}" returnToParent="0" transitionDur="1000">
                      <p166:blipFill xmlns:p166="http://schemas.microsoft.com/office/powerpoint/2016/6/main">
                        <a:blip r:embed="rId8"/>
                        <a:stretch>
                          <a:fillRect/>
                        </a:stretch>
                      </p166:blipFill>
                      <p166:spPr xmlns:p166="http://schemas.microsoft.com/office/powerpoint/2016/6/main">
                        <a:xfrm>
                          <a:off x="0" y="0"/>
                          <a:ext cx="1602379" cy="901338"/>
                        </a:xfrm>
                        <a:prstGeom prst="rect">
                          <a:avLst/>
                        </a:prstGeom>
                        <a:ln w="3175">
                          <a:solidFill>
                            <a:prstClr val="ltGray"/>
                          </a:solidFill>
                        </a:ln>
                      </p166:spPr>
                    </pslz:zmPr>
                  </pslz:sldZmObj>
                </pslz:sldZm>
              </a:graphicData>
            </a:graphic>
          </p:graphicFrame>
        </mc:Choice>
        <mc:Fallback xmlns="">
          <p:pic>
            <p:nvPicPr>
              <p:cNvPr id="11" name="Slide Zoom 10">
                <a:hlinkClick r:id="rId9" action="ppaction://hlinksldjump"/>
                <a:extLst>
                  <a:ext uri="{FF2B5EF4-FFF2-40B4-BE49-F238E27FC236}">
                    <a16:creationId xmlns:a16="http://schemas.microsoft.com/office/drawing/2014/main" id="{B0AF36C5-4833-4C3C-BBAB-079B60F96CB6}"/>
                  </a:ext>
                </a:extLst>
              </p:cNvPr>
              <p:cNvPicPr>
                <a:picLocks noGrp="1" noRot="1" noChangeAspect="1" noMove="1" noResize="1" noEditPoints="1" noAdjustHandles="1" noChangeArrowheads="1" noChangeShapeType="1"/>
              </p:cNvPicPr>
              <p:nvPr/>
            </p:nvPicPr>
            <p:blipFill>
              <a:blip r:embed="rId10"/>
              <a:stretch>
                <a:fillRect/>
              </a:stretch>
            </p:blipFill>
            <p:spPr>
              <a:xfrm>
                <a:off x="9901642" y="2978331"/>
                <a:ext cx="1602379" cy="901338"/>
              </a:xfrm>
              <a:prstGeom prst="rect">
                <a:avLst/>
              </a:prstGeom>
              <a:ln w="3175">
                <a:solidFill>
                  <a:prstClr val="ltGray"/>
                </a:solidFill>
              </a:ln>
            </p:spPr>
          </p:pic>
        </mc:Fallback>
      </mc:AlternateContent>
    </p:spTree>
    <p:extLst>
      <p:ext uri="{BB962C8B-B14F-4D97-AF65-F5344CB8AC3E}">
        <p14:creationId xmlns:p14="http://schemas.microsoft.com/office/powerpoint/2010/main" val="22069939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548640" y="366480"/>
            <a:ext cx="11091240" cy="619200"/>
          </a:xfrm>
          <a:prstGeom prst="rect">
            <a:avLst/>
          </a:prstGeom>
          <a:noFill/>
          <a:ln>
            <a:noFill/>
          </a:ln>
        </p:spPr>
        <p:txBody>
          <a:bodyPr lIns="0" tIns="0" rIns="0" bIns="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a:ln>
                  <a:noFill/>
                </a:ln>
                <a:solidFill>
                  <a:srgbClr val="000000"/>
                </a:solidFill>
                <a:effectLst/>
                <a:uLnTx/>
                <a:uFillTx/>
                <a:latin typeface="Times New Roman"/>
              </a:rPr>
              <a:t>3.3 - Suggestions</a:t>
            </a:r>
          </a:p>
        </p:txBody>
      </p:sp>
      <p:pic>
        <p:nvPicPr>
          <p:cNvPr id="168" name="Picture 167"/>
          <p:cNvPicPr/>
          <p:nvPr/>
        </p:nvPicPr>
        <p:blipFill>
          <a:blip r:embed="rId2"/>
          <a:stretch/>
        </p:blipFill>
        <p:spPr>
          <a:xfrm>
            <a:off x="282240" y="1521360"/>
            <a:ext cx="11669760" cy="4598640"/>
          </a:xfrm>
          <a:prstGeom prst="rect">
            <a:avLst/>
          </a:prstGeom>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AB2B2C1-B7AB-4083-81F1-5D3A78D943E6}"/>
              </a:ext>
            </a:extLst>
          </p:cNvPr>
          <p:cNvSpPr>
            <a:spLocks noGrp="1"/>
          </p:cNvSpPr>
          <p:nvPr>
            <p:ph type="body" idx="1"/>
          </p:nvPr>
        </p:nvSpPr>
        <p:spPr>
          <a:xfrm>
            <a:off x="548640" y="3694459"/>
            <a:ext cx="6858000" cy="618631"/>
          </a:xfrm>
        </p:spPr>
        <p:txBody>
          <a:bodyPr/>
          <a:lstStyle/>
          <a:p>
            <a:r>
              <a:rPr lang="en-US" dirty="0"/>
              <a:t>scenario THREE</a:t>
            </a:r>
          </a:p>
          <a:p>
            <a:endParaRPr lang="en-US" dirty="0"/>
          </a:p>
        </p:txBody>
      </p:sp>
      <p:sp>
        <p:nvSpPr>
          <p:cNvPr id="2" name="Rectangle 1">
            <a:extLst>
              <a:ext uri="{FF2B5EF4-FFF2-40B4-BE49-F238E27FC236}">
                <a16:creationId xmlns:a16="http://schemas.microsoft.com/office/drawing/2014/main" id="{25E17A3D-6858-41FC-8E2E-5D2A7B925B70}"/>
              </a:ext>
            </a:extLst>
          </p:cNvPr>
          <p:cNvSpPr/>
          <p:nvPr/>
        </p:nvSpPr>
        <p:spPr>
          <a:xfrm>
            <a:off x="11682919" y="-77821"/>
            <a:ext cx="797668" cy="7101191"/>
          </a:xfrm>
          <a:prstGeom prst="rect">
            <a:avLst/>
          </a:prstGeom>
          <a:solidFill>
            <a:schemeClr val="bg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ts val="600"/>
              </a:spcBef>
              <a:spcAft>
                <a:spcPts val="0"/>
              </a:spcAft>
              <a:buClrTx/>
              <a:buSzTx/>
              <a:buFontTx/>
              <a:buNone/>
              <a:tabLst/>
              <a:defRPr/>
            </a:pPr>
            <a:endParaRPr kumimoji="0" lang="en-IN" sz="1800" b="0" i="0" u="none" strike="noStrike" kern="1200" cap="none" spc="0" normalizeH="0" baseline="0" noProof="0" dirty="0" err="1">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33047074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FEAE2-4DAB-7146-BF16-FDD58E450D76}"/>
              </a:ext>
            </a:extLst>
          </p:cNvPr>
          <p:cNvSpPr>
            <a:spLocks noGrp="1"/>
          </p:cNvSpPr>
          <p:nvPr>
            <p:ph type="title"/>
          </p:nvPr>
        </p:nvSpPr>
        <p:spPr>
          <a:xfrm>
            <a:off x="550164" y="429768"/>
            <a:ext cx="11091672" cy="492443"/>
          </a:xfrm>
        </p:spPr>
        <p:txBody>
          <a:bodyPr/>
          <a:lstStyle/>
          <a:p>
            <a:r>
              <a:rPr lang="en-US" dirty="0"/>
              <a:t>Analysis and Take away </a:t>
            </a:r>
            <a:endParaRPr lang="en-US" sz="1800" dirty="0"/>
          </a:p>
        </p:txBody>
      </p:sp>
      <p:sp>
        <p:nvSpPr>
          <p:cNvPr id="3" name="Rectangle 2">
            <a:extLst>
              <a:ext uri="{FF2B5EF4-FFF2-40B4-BE49-F238E27FC236}">
                <a16:creationId xmlns:a16="http://schemas.microsoft.com/office/drawing/2014/main" id="{B959AD43-66B9-47A2-946E-388ABB45ACB0}"/>
              </a:ext>
            </a:extLst>
          </p:cNvPr>
          <p:cNvSpPr/>
          <p:nvPr/>
        </p:nvSpPr>
        <p:spPr>
          <a:xfrm>
            <a:off x="11641836" y="-68094"/>
            <a:ext cx="550164" cy="6994187"/>
          </a:xfrm>
          <a:prstGeom prst="rect">
            <a:avLst/>
          </a:prstGeom>
          <a:solidFill>
            <a:schemeClr val="bg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ts val="600"/>
              </a:spcBef>
              <a:spcAft>
                <a:spcPts val="0"/>
              </a:spcAft>
              <a:buClrTx/>
              <a:buSzTx/>
              <a:buFontTx/>
              <a:buNone/>
              <a:tabLst/>
              <a:defRPr/>
            </a:pPr>
            <a:endParaRPr kumimoji="0" lang="en-IN" sz="1800" b="0" i="0" u="none" strike="noStrike" kern="1200" cap="none" spc="0" normalizeH="0" baseline="0" noProof="0" dirty="0" err="1">
              <a:ln>
                <a:noFill/>
              </a:ln>
              <a:solidFill>
                <a:srgbClr val="FFFFFF"/>
              </a:solidFill>
              <a:effectLst/>
              <a:uLnTx/>
              <a:uFillTx/>
              <a:latin typeface="Arial" panose="020B0604020202020204"/>
              <a:ea typeface="+mn-ea"/>
              <a:cs typeface="+mn-cs"/>
            </a:endParaRPr>
          </a:p>
        </p:txBody>
      </p:sp>
      <p:graphicFrame>
        <p:nvGraphicFramePr>
          <p:cNvPr id="4" name="Diagram 3">
            <a:extLst>
              <a:ext uri="{FF2B5EF4-FFF2-40B4-BE49-F238E27FC236}">
                <a16:creationId xmlns:a16="http://schemas.microsoft.com/office/drawing/2014/main" id="{67D849FC-A0E0-4CAC-A343-CB9E145AD17D}"/>
              </a:ext>
            </a:extLst>
          </p:cNvPr>
          <p:cNvGraphicFramePr/>
          <p:nvPr/>
        </p:nvGraphicFramePr>
        <p:xfrm>
          <a:off x="1614749" y="922211"/>
          <a:ext cx="9393561" cy="2506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9CA76901-1022-44A2-82F5-B244E903F16F}"/>
              </a:ext>
            </a:extLst>
          </p:cNvPr>
          <p:cNvGraphicFramePr/>
          <p:nvPr/>
        </p:nvGraphicFramePr>
        <p:xfrm>
          <a:off x="2200676" y="3169328"/>
          <a:ext cx="6907813" cy="30894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277673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4118D-3E2C-4DE1-A3AE-703115D8E3C6}"/>
              </a:ext>
            </a:extLst>
          </p:cNvPr>
          <p:cNvSpPr>
            <a:spLocks noGrp="1"/>
          </p:cNvSpPr>
          <p:nvPr>
            <p:ph type="title"/>
          </p:nvPr>
        </p:nvSpPr>
        <p:spPr/>
        <p:txBody>
          <a:bodyPr/>
          <a:lstStyle/>
          <a:p>
            <a:r>
              <a:rPr lang="en-IN" dirty="0"/>
              <a:t>Assessing Data Tables And Creating New Table</a:t>
            </a:r>
          </a:p>
        </p:txBody>
      </p:sp>
      <p:sp>
        <p:nvSpPr>
          <p:cNvPr id="5" name="Rectangle 4">
            <a:extLst>
              <a:ext uri="{FF2B5EF4-FFF2-40B4-BE49-F238E27FC236}">
                <a16:creationId xmlns:a16="http://schemas.microsoft.com/office/drawing/2014/main" id="{A016DFCC-94EF-4EBC-AD8B-00DB78DC68E1}"/>
              </a:ext>
            </a:extLst>
          </p:cNvPr>
          <p:cNvSpPr/>
          <p:nvPr/>
        </p:nvSpPr>
        <p:spPr>
          <a:xfrm>
            <a:off x="11640312" y="0"/>
            <a:ext cx="551688" cy="6945549"/>
          </a:xfrm>
          <a:prstGeom prst="rect">
            <a:avLst/>
          </a:prstGeom>
          <a:solidFill>
            <a:schemeClr val="bg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ts val="600"/>
              </a:spcBef>
              <a:spcAft>
                <a:spcPts val="0"/>
              </a:spcAft>
              <a:buClrTx/>
              <a:buSzTx/>
              <a:buFontTx/>
              <a:buNone/>
              <a:tabLst/>
              <a:defRPr/>
            </a:pPr>
            <a:endParaRPr kumimoji="0" lang="en-IN" sz="1800" b="0" i="0" u="none" strike="noStrike" kern="1200" cap="none" spc="0" normalizeH="0" baseline="0" noProof="0" dirty="0" err="1">
              <a:ln>
                <a:noFill/>
              </a:ln>
              <a:solidFill>
                <a:srgbClr val="FFFFFF"/>
              </a:solidFill>
              <a:effectLst/>
              <a:uLnTx/>
              <a:uFillTx/>
              <a:latin typeface="Arial" panose="020B0604020202020204"/>
              <a:ea typeface="+mn-ea"/>
              <a:cs typeface="+mn-cs"/>
            </a:endParaRPr>
          </a:p>
        </p:txBody>
      </p:sp>
      <p:pic>
        <p:nvPicPr>
          <p:cNvPr id="1028" name="Picture 4">
            <a:extLst>
              <a:ext uri="{FF2B5EF4-FFF2-40B4-BE49-F238E27FC236}">
                <a16:creationId xmlns:a16="http://schemas.microsoft.com/office/drawing/2014/main" id="{D1C62E87-DAEE-4C77-8C6E-19DF0D676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540" y="1212515"/>
            <a:ext cx="8591901" cy="34610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a:extLst>
              <a:ext uri="{FF2B5EF4-FFF2-40B4-BE49-F238E27FC236}">
                <a16:creationId xmlns:a16="http://schemas.microsoft.com/office/drawing/2014/main" id="{987E8C07-FDA1-4BA0-B557-3BC896A0C131}"/>
              </a:ext>
            </a:extLst>
          </p:cNvPr>
          <p:cNvGraphicFramePr/>
          <p:nvPr/>
        </p:nvGraphicFramePr>
        <p:xfrm>
          <a:off x="332027" y="4225942"/>
          <a:ext cx="10058400" cy="2564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Left Brace 6">
            <a:extLst>
              <a:ext uri="{FF2B5EF4-FFF2-40B4-BE49-F238E27FC236}">
                <a16:creationId xmlns:a16="http://schemas.microsoft.com/office/drawing/2014/main" id="{760FB265-8B99-477F-8153-49BBD604A010}"/>
              </a:ext>
            </a:extLst>
          </p:cNvPr>
          <p:cNvSpPr/>
          <p:nvPr/>
        </p:nvSpPr>
        <p:spPr>
          <a:xfrm>
            <a:off x="1167481" y="1212515"/>
            <a:ext cx="232059" cy="336885"/>
          </a:xfrm>
          <a:prstGeom prst="leftBrace">
            <a:avLst/>
          </a:prstGeom>
          <a:ln/>
        </p:spPr>
        <p:style>
          <a:lnRef idx="1">
            <a:schemeClr val="accent2"/>
          </a:lnRef>
          <a:fillRef idx="0">
            <a:schemeClr val="accent2"/>
          </a:fillRef>
          <a:effectRef idx="0">
            <a:schemeClr val="accent2"/>
          </a:effectRef>
          <a:fontRef idx="minor">
            <a:schemeClr val="tx1"/>
          </a:fontRef>
        </p:style>
        <p:txBody>
          <a:bodyPr rtlCol="0" anchor="ct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IN"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0" name="Right Brace 9">
            <a:extLst>
              <a:ext uri="{FF2B5EF4-FFF2-40B4-BE49-F238E27FC236}">
                <a16:creationId xmlns:a16="http://schemas.microsoft.com/office/drawing/2014/main" id="{CC434B27-A82B-4EA5-B0D0-6E62773D1F2C}"/>
              </a:ext>
            </a:extLst>
          </p:cNvPr>
          <p:cNvSpPr/>
          <p:nvPr/>
        </p:nvSpPr>
        <p:spPr>
          <a:xfrm>
            <a:off x="9991440" y="1212515"/>
            <a:ext cx="232059" cy="492443"/>
          </a:xfrm>
          <a:prstGeom prst="rightBrace">
            <a:avLst/>
          </a:prstGeom>
          <a:ln/>
        </p:spPr>
        <p:style>
          <a:lnRef idx="1">
            <a:schemeClr val="accent2"/>
          </a:lnRef>
          <a:fillRef idx="0">
            <a:schemeClr val="accent2"/>
          </a:fillRef>
          <a:effectRef idx="0">
            <a:schemeClr val="accent2"/>
          </a:effectRef>
          <a:fontRef idx="minor">
            <a:schemeClr val="tx1"/>
          </a:fontRef>
        </p:style>
        <p:txBody>
          <a:bodyPr rtlCol="0" anchor="ct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IN"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1" name="Left Brace 10">
            <a:extLst>
              <a:ext uri="{FF2B5EF4-FFF2-40B4-BE49-F238E27FC236}">
                <a16:creationId xmlns:a16="http://schemas.microsoft.com/office/drawing/2014/main" id="{47A3EFB9-AD8D-498F-8CFD-A222DACFF800}"/>
              </a:ext>
            </a:extLst>
          </p:cNvPr>
          <p:cNvSpPr/>
          <p:nvPr/>
        </p:nvSpPr>
        <p:spPr>
          <a:xfrm>
            <a:off x="1167481" y="1704958"/>
            <a:ext cx="232059" cy="631842"/>
          </a:xfrm>
          <a:prstGeom prst="leftBrace">
            <a:avLst/>
          </a:prstGeom>
          <a:ln/>
        </p:spPr>
        <p:style>
          <a:lnRef idx="1">
            <a:schemeClr val="accent2"/>
          </a:lnRef>
          <a:fillRef idx="0">
            <a:schemeClr val="accent2"/>
          </a:fillRef>
          <a:effectRef idx="0">
            <a:schemeClr val="accent2"/>
          </a:effectRef>
          <a:fontRef idx="minor">
            <a:schemeClr val="tx1"/>
          </a:fontRef>
        </p:style>
        <p:txBody>
          <a:bodyPr rtlCol="0" anchor="ct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IN"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3" name="Right Brace 12">
            <a:extLst>
              <a:ext uri="{FF2B5EF4-FFF2-40B4-BE49-F238E27FC236}">
                <a16:creationId xmlns:a16="http://schemas.microsoft.com/office/drawing/2014/main" id="{F843A188-9A80-4ABC-A435-32B194E50303}"/>
              </a:ext>
            </a:extLst>
          </p:cNvPr>
          <p:cNvSpPr/>
          <p:nvPr/>
        </p:nvSpPr>
        <p:spPr>
          <a:xfrm>
            <a:off x="9991441" y="2336800"/>
            <a:ext cx="232058" cy="492443"/>
          </a:xfrm>
          <a:prstGeom prst="rightBrace">
            <a:avLst/>
          </a:prstGeom>
          <a:ln/>
        </p:spPr>
        <p:style>
          <a:lnRef idx="1">
            <a:schemeClr val="accent2"/>
          </a:lnRef>
          <a:fillRef idx="0">
            <a:schemeClr val="accent2"/>
          </a:fillRef>
          <a:effectRef idx="0">
            <a:schemeClr val="accent2"/>
          </a:effectRef>
          <a:fontRef idx="minor">
            <a:schemeClr val="tx1"/>
          </a:fontRef>
        </p:style>
        <p:txBody>
          <a:bodyPr rtlCol="0" anchor="ct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IN"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4" name="Left Brace 13">
            <a:extLst>
              <a:ext uri="{FF2B5EF4-FFF2-40B4-BE49-F238E27FC236}">
                <a16:creationId xmlns:a16="http://schemas.microsoft.com/office/drawing/2014/main" id="{5B3EA537-21D0-4385-8A35-541A7DCC4F3E}"/>
              </a:ext>
            </a:extLst>
          </p:cNvPr>
          <p:cNvSpPr/>
          <p:nvPr/>
        </p:nvSpPr>
        <p:spPr>
          <a:xfrm>
            <a:off x="1167481" y="3429000"/>
            <a:ext cx="232059" cy="796942"/>
          </a:xfrm>
          <a:prstGeom prst="leftBrace">
            <a:avLst/>
          </a:prstGeom>
          <a:ln/>
        </p:spPr>
        <p:style>
          <a:lnRef idx="1">
            <a:schemeClr val="accent2"/>
          </a:lnRef>
          <a:fillRef idx="0">
            <a:schemeClr val="accent2"/>
          </a:fillRef>
          <a:effectRef idx="0">
            <a:schemeClr val="accent2"/>
          </a:effectRef>
          <a:fontRef idx="minor">
            <a:schemeClr val="tx1"/>
          </a:fontRef>
        </p:style>
        <p:txBody>
          <a:bodyPr rtlCol="0" anchor="ct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IN"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6" name="Right Brace 15">
            <a:extLst>
              <a:ext uri="{FF2B5EF4-FFF2-40B4-BE49-F238E27FC236}">
                <a16:creationId xmlns:a16="http://schemas.microsoft.com/office/drawing/2014/main" id="{F14A8B53-0EB9-4396-A96B-D88650FA2D68}"/>
              </a:ext>
            </a:extLst>
          </p:cNvPr>
          <p:cNvSpPr/>
          <p:nvPr/>
        </p:nvSpPr>
        <p:spPr>
          <a:xfrm>
            <a:off x="9991441" y="4225942"/>
            <a:ext cx="232058" cy="311116"/>
          </a:xfrm>
          <a:prstGeom prst="rightBrace">
            <a:avLst/>
          </a:prstGeom>
          <a:ln/>
        </p:spPr>
        <p:style>
          <a:lnRef idx="1">
            <a:schemeClr val="accent2"/>
          </a:lnRef>
          <a:fillRef idx="0">
            <a:schemeClr val="accent2"/>
          </a:fillRef>
          <a:effectRef idx="0">
            <a:schemeClr val="accent2"/>
          </a:effectRef>
          <a:fontRef idx="minor">
            <a:schemeClr val="tx1"/>
          </a:fontRef>
        </p:style>
        <p:txBody>
          <a:bodyPr rtlCol="0" anchor="ct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IN"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8" name="Rectangle 17">
            <a:extLst>
              <a:ext uri="{FF2B5EF4-FFF2-40B4-BE49-F238E27FC236}">
                <a16:creationId xmlns:a16="http://schemas.microsoft.com/office/drawing/2014/main" id="{C8CD7F5B-D550-48D7-B070-58D905A0AA61}"/>
              </a:ext>
            </a:extLst>
          </p:cNvPr>
          <p:cNvSpPr/>
          <p:nvPr/>
        </p:nvSpPr>
        <p:spPr>
          <a:xfrm>
            <a:off x="10114583" y="1258681"/>
            <a:ext cx="551688" cy="400110"/>
          </a:xfrm>
          <a:prstGeom prst="rect">
            <a:avLst/>
          </a:prstGeom>
          <a:noFill/>
        </p:spPr>
        <p:txBody>
          <a:bodyPr wrap="square" lIns="91440" tIns="45720" rIns="91440" bIns="45720">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50" normalizeH="0" baseline="0" noProof="0" dirty="0">
                <a:ln w="0"/>
                <a:solidFill>
                  <a:srgbClr val="EC7200"/>
                </a:solidFill>
                <a:effectLst>
                  <a:innerShdw blurRad="63500" dist="50800" dir="13500000">
                    <a:srgbClr val="000000">
                      <a:alpha val="50000"/>
                    </a:srgbClr>
                  </a:innerShdw>
                </a:effectLst>
                <a:uLnTx/>
                <a:uFillTx/>
                <a:latin typeface="Arial" charset="0"/>
                <a:ea typeface="+mn-ea"/>
                <a:cs typeface="+mn-cs"/>
              </a:rPr>
              <a:t>II</a:t>
            </a:r>
            <a:endParaRPr kumimoji="0" lang="en-US" sz="5400" b="1" i="0" u="none" strike="noStrike" kern="1200" cap="none" spc="50" normalizeH="0" baseline="0" noProof="0" dirty="0">
              <a:ln w="0"/>
              <a:solidFill>
                <a:srgbClr val="EC7200"/>
              </a:solidFill>
              <a:effectLst>
                <a:innerShdw blurRad="63500" dist="50800" dir="13500000">
                  <a:srgbClr val="000000">
                    <a:alpha val="50000"/>
                  </a:srgbClr>
                </a:innerShdw>
              </a:effectLst>
              <a:uLnTx/>
              <a:uFillTx/>
              <a:latin typeface="Arial" charset="0"/>
              <a:ea typeface="+mn-ea"/>
              <a:cs typeface="+mn-cs"/>
            </a:endParaRPr>
          </a:p>
        </p:txBody>
      </p:sp>
      <p:sp>
        <p:nvSpPr>
          <p:cNvPr id="21" name="Rectangle 20">
            <a:extLst>
              <a:ext uri="{FF2B5EF4-FFF2-40B4-BE49-F238E27FC236}">
                <a16:creationId xmlns:a16="http://schemas.microsoft.com/office/drawing/2014/main" id="{213AA63E-CC50-4BF1-B4B9-87535094B60C}"/>
              </a:ext>
            </a:extLst>
          </p:cNvPr>
          <p:cNvSpPr/>
          <p:nvPr/>
        </p:nvSpPr>
        <p:spPr>
          <a:xfrm>
            <a:off x="10114583" y="4179775"/>
            <a:ext cx="551688" cy="400110"/>
          </a:xfrm>
          <a:prstGeom prst="rect">
            <a:avLst/>
          </a:prstGeom>
          <a:noFill/>
        </p:spPr>
        <p:txBody>
          <a:bodyPr wrap="square" lIns="91440" tIns="45720" rIns="91440" bIns="45720">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50" normalizeH="0" baseline="0" noProof="0" dirty="0">
                <a:ln w="0"/>
                <a:solidFill>
                  <a:srgbClr val="EC7200"/>
                </a:solidFill>
                <a:effectLst>
                  <a:innerShdw blurRad="63500" dist="50800" dir="13500000">
                    <a:srgbClr val="000000">
                      <a:alpha val="50000"/>
                    </a:srgbClr>
                  </a:innerShdw>
                </a:effectLst>
                <a:uLnTx/>
                <a:uFillTx/>
                <a:latin typeface="Arial" charset="0"/>
                <a:ea typeface="+mn-ea"/>
                <a:cs typeface="+mn-cs"/>
              </a:rPr>
              <a:t>VI</a:t>
            </a:r>
            <a:endParaRPr kumimoji="0" lang="en-US" sz="5400" b="1" i="0" u="none" strike="noStrike" kern="1200" cap="none" spc="50" normalizeH="0" baseline="0" noProof="0" dirty="0">
              <a:ln w="0"/>
              <a:solidFill>
                <a:srgbClr val="EC7200"/>
              </a:solidFill>
              <a:effectLst>
                <a:innerShdw blurRad="63500" dist="50800" dir="13500000">
                  <a:srgbClr val="000000">
                    <a:alpha val="50000"/>
                  </a:srgbClr>
                </a:innerShdw>
              </a:effectLst>
              <a:uLnTx/>
              <a:uFillTx/>
              <a:latin typeface="Arial" charset="0"/>
              <a:ea typeface="+mn-ea"/>
              <a:cs typeface="+mn-cs"/>
            </a:endParaRPr>
          </a:p>
        </p:txBody>
      </p:sp>
      <p:sp>
        <p:nvSpPr>
          <p:cNvPr id="22" name="Rectangle 21">
            <a:extLst>
              <a:ext uri="{FF2B5EF4-FFF2-40B4-BE49-F238E27FC236}">
                <a16:creationId xmlns:a16="http://schemas.microsoft.com/office/drawing/2014/main" id="{C44D12CA-493B-41C2-8FA5-7228203DFA8A}"/>
              </a:ext>
            </a:extLst>
          </p:cNvPr>
          <p:cNvSpPr/>
          <p:nvPr/>
        </p:nvSpPr>
        <p:spPr>
          <a:xfrm>
            <a:off x="731822" y="3609036"/>
            <a:ext cx="551688" cy="400110"/>
          </a:xfrm>
          <a:prstGeom prst="rect">
            <a:avLst/>
          </a:prstGeom>
          <a:noFill/>
        </p:spPr>
        <p:txBody>
          <a:bodyPr wrap="square" lIns="91440" tIns="45720" rIns="91440" bIns="45720">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50" normalizeH="0" baseline="0" noProof="0" dirty="0">
                <a:ln w="0"/>
                <a:solidFill>
                  <a:srgbClr val="EC7200"/>
                </a:solidFill>
                <a:effectLst>
                  <a:innerShdw blurRad="63500" dist="50800" dir="13500000">
                    <a:srgbClr val="000000">
                      <a:alpha val="50000"/>
                    </a:srgbClr>
                  </a:innerShdw>
                </a:effectLst>
                <a:uLnTx/>
                <a:uFillTx/>
                <a:latin typeface="Arial" charset="0"/>
                <a:ea typeface="+mn-ea"/>
                <a:cs typeface="+mn-cs"/>
              </a:rPr>
              <a:t>V</a:t>
            </a:r>
            <a:endParaRPr kumimoji="0" lang="en-US" sz="5400" b="1" i="0" u="none" strike="noStrike" kern="1200" cap="none" spc="50" normalizeH="0" baseline="0" noProof="0" dirty="0">
              <a:ln w="0"/>
              <a:solidFill>
                <a:srgbClr val="EC7200"/>
              </a:solidFill>
              <a:effectLst>
                <a:innerShdw blurRad="63500" dist="50800" dir="13500000">
                  <a:srgbClr val="000000">
                    <a:alpha val="50000"/>
                  </a:srgbClr>
                </a:innerShdw>
              </a:effectLst>
              <a:uLnTx/>
              <a:uFillTx/>
              <a:latin typeface="Arial" charset="0"/>
              <a:ea typeface="+mn-ea"/>
              <a:cs typeface="+mn-cs"/>
            </a:endParaRPr>
          </a:p>
        </p:txBody>
      </p:sp>
      <p:sp>
        <p:nvSpPr>
          <p:cNvPr id="23" name="Rectangle 22">
            <a:extLst>
              <a:ext uri="{FF2B5EF4-FFF2-40B4-BE49-F238E27FC236}">
                <a16:creationId xmlns:a16="http://schemas.microsoft.com/office/drawing/2014/main" id="{F753EA00-B718-4E79-94A3-5AFAE973B83D}"/>
              </a:ext>
            </a:extLst>
          </p:cNvPr>
          <p:cNvSpPr/>
          <p:nvPr/>
        </p:nvSpPr>
        <p:spPr>
          <a:xfrm>
            <a:off x="10143539" y="2389289"/>
            <a:ext cx="551688" cy="400110"/>
          </a:xfrm>
          <a:prstGeom prst="rect">
            <a:avLst/>
          </a:prstGeom>
          <a:noFill/>
        </p:spPr>
        <p:txBody>
          <a:bodyPr wrap="square" lIns="91440" tIns="45720" rIns="91440" bIns="45720">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50" normalizeH="0" baseline="0" noProof="0" dirty="0">
                <a:ln w="0"/>
                <a:solidFill>
                  <a:srgbClr val="EC7200"/>
                </a:solidFill>
                <a:effectLst>
                  <a:innerShdw blurRad="63500" dist="50800" dir="13500000">
                    <a:srgbClr val="000000">
                      <a:alpha val="50000"/>
                    </a:srgbClr>
                  </a:innerShdw>
                </a:effectLst>
                <a:uLnTx/>
                <a:uFillTx/>
                <a:latin typeface="Arial" charset="0"/>
                <a:ea typeface="+mn-ea"/>
                <a:cs typeface="+mn-cs"/>
              </a:rPr>
              <a:t>IV</a:t>
            </a:r>
            <a:endParaRPr kumimoji="0" lang="en-US" sz="5400" b="1" i="0" u="none" strike="noStrike" kern="1200" cap="none" spc="50" normalizeH="0" baseline="0" noProof="0" dirty="0">
              <a:ln w="0"/>
              <a:solidFill>
                <a:srgbClr val="EC7200"/>
              </a:solidFill>
              <a:effectLst>
                <a:innerShdw blurRad="63500" dist="50800" dir="13500000">
                  <a:srgbClr val="000000">
                    <a:alpha val="50000"/>
                  </a:srgbClr>
                </a:innerShdw>
              </a:effectLst>
              <a:uLnTx/>
              <a:uFillTx/>
              <a:latin typeface="Arial" charset="0"/>
              <a:ea typeface="+mn-ea"/>
              <a:cs typeface="+mn-cs"/>
            </a:endParaRPr>
          </a:p>
        </p:txBody>
      </p:sp>
      <p:sp>
        <p:nvSpPr>
          <p:cNvPr id="24" name="Rectangle 23">
            <a:extLst>
              <a:ext uri="{FF2B5EF4-FFF2-40B4-BE49-F238E27FC236}">
                <a16:creationId xmlns:a16="http://schemas.microsoft.com/office/drawing/2014/main" id="{D9B0B46D-F952-4B5B-8A9E-7C7FF7238995}"/>
              </a:ext>
            </a:extLst>
          </p:cNvPr>
          <p:cNvSpPr/>
          <p:nvPr/>
        </p:nvSpPr>
        <p:spPr>
          <a:xfrm>
            <a:off x="739237" y="1814356"/>
            <a:ext cx="551688" cy="400110"/>
          </a:xfrm>
          <a:prstGeom prst="rect">
            <a:avLst/>
          </a:prstGeom>
          <a:noFill/>
        </p:spPr>
        <p:txBody>
          <a:bodyPr wrap="square" lIns="91440" tIns="45720" rIns="91440" bIns="45720">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50" normalizeH="0" baseline="0" noProof="0" dirty="0">
                <a:ln w="0"/>
                <a:solidFill>
                  <a:srgbClr val="EC7200"/>
                </a:solidFill>
                <a:effectLst>
                  <a:innerShdw blurRad="63500" dist="50800" dir="13500000">
                    <a:srgbClr val="000000">
                      <a:alpha val="50000"/>
                    </a:srgbClr>
                  </a:innerShdw>
                </a:effectLst>
                <a:uLnTx/>
                <a:uFillTx/>
                <a:latin typeface="Arial" charset="0"/>
                <a:ea typeface="+mn-ea"/>
                <a:cs typeface="+mn-cs"/>
              </a:rPr>
              <a:t>III</a:t>
            </a:r>
            <a:endParaRPr kumimoji="0" lang="en-US" sz="5400" b="1" i="0" u="none" strike="noStrike" kern="1200" cap="none" spc="50" normalizeH="0" baseline="0" noProof="0" dirty="0">
              <a:ln w="0"/>
              <a:solidFill>
                <a:srgbClr val="EC7200"/>
              </a:solidFill>
              <a:effectLst>
                <a:innerShdw blurRad="63500" dist="50800" dir="13500000">
                  <a:srgbClr val="000000">
                    <a:alpha val="50000"/>
                  </a:srgbClr>
                </a:innerShdw>
              </a:effectLst>
              <a:uLnTx/>
              <a:uFillTx/>
              <a:latin typeface="Arial" charset="0"/>
              <a:ea typeface="+mn-ea"/>
              <a:cs typeface="+mn-cs"/>
            </a:endParaRPr>
          </a:p>
        </p:txBody>
      </p:sp>
      <p:sp>
        <p:nvSpPr>
          <p:cNvPr id="25" name="Rectangle 24">
            <a:extLst>
              <a:ext uri="{FF2B5EF4-FFF2-40B4-BE49-F238E27FC236}">
                <a16:creationId xmlns:a16="http://schemas.microsoft.com/office/drawing/2014/main" id="{140BDCB1-EC69-46C1-B19B-A9F00EA7A33B}"/>
              </a:ext>
            </a:extLst>
          </p:cNvPr>
          <p:cNvSpPr/>
          <p:nvPr/>
        </p:nvSpPr>
        <p:spPr>
          <a:xfrm>
            <a:off x="706423" y="1180902"/>
            <a:ext cx="551688" cy="400110"/>
          </a:xfrm>
          <a:prstGeom prst="rect">
            <a:avLst/>
          </a:prstGeom>
          <a:noFill/>
        </p:spPr>
        <p:txBody>
          <a:bodyPr wrap="square" lIns="91440" tIns="45720" rIns="91440" bIns="45720">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50" normalizeH="0" baseline="0" noProof="0" dirty="0">
                <a:ln w="0"/>
                <a:solidFill>
                  <a:srgbClr val="EC7200"/>
                </a:solidFill>
                <a:effectLst>
                  <a:innerShdw blurRad="63500" dist="50800" dir="13500000">
                    <a:srgbClr val="000000">
                      <a:alpha val="50000"/>
                    </a:srgbClr>
                  </a:innerShdw>
                </a:effectLst>
                <a:uLnTx/>
                <a:uFillTx/>
                <a:latin typeface="Arial" charset="0"/>
                <a:ea typeface="+mn-ea"/>
                <a:cs typeface="+mn-cs"/>
              </a:rPr>
              <a:t>I</a:t>
            </a:r>
            <a:endParaRPr kumimoji="0" lang="en-US" sz="5400" b="1" i="0" u="none" strike="noStrike" kern="1200" cap="none" spc="50" normalizeH="0" baseline="0" noProof="0" dirty="0">
              <a:ln w="0"/>
              <a:solidFill>
                <a:srgbClr val="EC7200"/>
              </a:solidFill>
              <a:effectLst>
                <a:innerShdw blurRad="63500" dist="50800" dir="13500000">
                  <a:srgbClr val="000000">
                    <a:alpha val="50000"/>
                  </a:srgbClr>
                </a:innerShdw>
              </a:effectLst>
              <a:uLnTx/>
              <a:uFillTx/>
              <a:latin typeface="Arial" charset="0"/>
              <a:ea typeface="+mn-ea"/>
              <a:cs typeface="+mn-cs"/>
            </a:endParaRPr>
          </a:p>
        </p:txBody>
      </p:sp>
    </p:spTree>
    <p:extLst>
      <p:ext uri="{BB962C8B-B14F-4D97-AF65-F5344CB8AC3E}">
        <p14:creationId xmlns:p14="http://schemas.microsoft.com/office/powerpoint/2010/main" val="16345873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4118D-3E2C-4DE1-A3AE-703115D8E3C6}"/>
              </a:ext>
            </a:extLst>
          </p:cNvPr>
          <p:cNvSpPr>
            <a:spLocks noGrp="1"/>
          </p:cNvSpPr>
          <p:nvPr>
            <p:ph type="title"/>
          </p:nvPr>
        </p:nvSpPr>
        <p:spPr/>
        <p:txBody>
          <a:bodyPr/>
          <a:lstStyle/>
          <a:p>
            <a:r>
              <a:rPr lang="en-IN" dirty="0"/>
              <a:t>Creating Report</a:t>
            </a:r>
          </a:p>
        </p:txBody>
      </p:sp>
      <p:sp>
        <p:nvSpPr>
          <p:cNvPr id="5" name="Rectangle 4">
            <a:extLst>
              <a:ext uri="{FF2B5EF4-FFF2-40B4-BE49-F238E27FC236}">
                <a16:creationId xmlns:a16="http://schemas.microsoft.com/office/drawing/2014/main" id="{A016DFCC-94EF-4EBC-AD8B-00DB78DC68E1}"/>
              </a:ext>
            </a:extLst>
          </p:cNvPr>
          <p:cNvSpPr/>
          <p:nvPr/>
        </p:nvSpPr>
        <p:spPr>
          <a:xfrm>
            <a:off x="11640312" y="0"/>
            <a:ext cx="551688" cy="6945549"/>
          </a:xfrm>
          <a:prstGeom prst="rect">
            <a:avLst/>
          </a:prstGeom>
          <a:solidFill>
            <a:schemeClr val="bg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ts val="600"/>
              </a:spcBef>
              <a:spcAft>
                <a:spcPts val="0"/>
              </a:spcAft>
              <a:buClrTx/>
              <a:buSzTx/>
              <a:buFontTx/>
              <a:buNone/>
              <a:tabLst/>
              <a:defRPr/>
            </a:pPr>
            <a:endParaRPr kumimoji="0" lang="en-IN" sz="1800" b="0" i="0" u="none" strike="noStrike" kern="1200" cap="none" spc="0" normalizeH="0" baseline="0" noProof="0" dirty="0" err="1">
              <a:ln>
                <a:noFill/>
              </a:ln>
              <a:solidFill>
                <a:srgbClr val="FFFFFF"/>
              </a:solidFill>
              <a:effectLst/>
              <a:uLnTx/>
              <a:uFillTx/>
              <a:latin typeface="Arial" panose="020B0604020202020204"/>
              <a:ea typeface="+mn-ea"/>
              <a:cs typeface="+mn-cs"/>
            </a:endParaRPr>
          </a:p>
        </p:txBody>
      </p:sp>
      <p:graphicFrame>
        <p:nvGraphicFramePr>
          <p:cNvPr id="6" name="Diagram 5">
            <a:extLst>
              <a:ext uri="{FF2B5EF4-FFF2-40B4-BE49-F238E27FC236}">
                <a16:creationId xmlns:a16="http://schemas.microsoft.com/office/drawing/2014/main" id="{85C3B8A2-537C-4833-AED6-340E49E76C56}"/>
              </a:ext>
            </a:extLst>
          </p:cNvPr>
          <p:cNvGraphicFramePr/>
          <p:nvPr/>
        </p:nvGraphicFramePr>
        <p:xfrm>
          <a:off x="548640" y="4176473"/>
          <a:ext cx="10487660" cy="33927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a:extLst>
              <a:ext uri="{FF2B5EF4-FFF2-40B4-BE49-F238E27FC236}">
                <a16:creationId xmlns:a16="http://schemas.microsoft.com/office/drawing/2014/main" id="{41FFE2D4-3D61-4BA0-8D9D-70D8B2E7ED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13940" y="1489987"/>
            <a:ext cx="6383090" cy="1982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884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4118D-3E2C-4DE1-A3AE-703115D8E3C6}"/>
              </a:ext>
            </a:extLst>
          </p:cNvPr>
          <p:cNvSpPr>
            <a:spLocks noGrp="1"/>
          </p:cNvSpPr>
          <p:nvPr>
            <p:ph type="title"/>
          </p:nvPr>
        </p:nvSpPr>
        <p:spPr/>
        <p:txBody>
          <a:bodyPr/>
          <a:lstStyle/>
          <a:p>
            <a:r>
              <a:rPr lang="en-IN" dirty="0"/>
              <a:t>Marketing Team Report</a:t>
            </a:r>
          </a:p>
        </p:txBody>
      </p:sp>
      <p:sp>
        <p:nvSpPr>
          <p:cNvPr id="5" name="Rectangle 4">
            <a:extLst>
              <a:ext uri="{FF2B5EF4-FFF2-40B4-BE49-F238E27FC236}">
                <a16:creationId xmlns:a16="http://schemas.microsoft.com/office/drawing/2014/main" id="{A016DFCC-94EF-4EBC-AD8B-00DB78DC68E1}"/>
              </a:ext>
            </a:extLst>
          </p:cNvPr>
          <p:cNvSpPr/>
          <p:nvPr/>
        </p:nvSpPr>
        <p:spPr>
          <a:xfrm>
            <a:off x="11640312" y="0"/>
            <a:ext cx="551688" cy="6945549"/>
          </a:xfrm>
          <a:prstGeom prst="rect">
            <a:avLst/>
          </a:prstGeom>
          <a:solidFill>
            <a:schemeClr val="bg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ts val="600"/>
              </a:spcBef>
              <a:spcAft>
                <a:spcPts val="0"/>
              </a:spcAft>
              <a:buClrTx/>
              <a:buSzTx/>
              <a:buFontTx/>
              <a:buNone/>
              <a:tabLst/>
              <a:defRPr/>
            </a:pPr>
            <a:endParaRPr kumimoji="0" lang="en-IN" sz="1800" b="0" i="0" u="none" strike="noStrike" kern="1200" cap="none" spc="0" normalizeH="0" baseline="0" noProof="0" dirty="0" err="1">
              <a:ln>
                <a:noFill/>
              </a:ln>
              <a:solidFill>
                <a:srgbClr val="FFFFFF"/>
              </a:solidFill>
              <a:effectLst/>
              <a:uLnTx/>
              <a:uFillTx/>
              <a:latin typeface="Arial" panose="020B0604020202020204"/>
              <a:ea typeface="+mn-ea"/>
              <a:cs typeface="+mn-cs"/>
            </a:endParaRPr>
          </a:p>
        </p:txBody>
      </p:sp>
      <p:pic>
        <p:nvPicPr>
          <p:cNvPr id="6146" name="Picture 2">
            <a:extLst>
              <a:ext uri="{FF2B5EF4-FFF2-40B4-BE49-F238E27FC236}">
                <a16:creationId xmlns:a16="http://schemas.microsoft.com/office/drawing/2014/main" id="{5A7166C8-925F-4385-AA95-12DB5872AD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 y="1351979"/>
            <a:ext cx="9954369" cy="250882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F04DFE4-73E6-4D81-BCF4-A705C8F58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39" y="4655227"/>
            <a:ext cx="9954369" cy="956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6796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4118D-3E2C-4DE1-A3AE-703115D8E3C6}"/>
              </a:ext>
            </a:extLst>
          </p:cNvPr>
          <p:cNvSpPr>
            <a:spLocks noGrp="1"/>
          </p:cNvSpPr>
          <p:nvPr>
            <p:ph type="title"/>
          </p:nvPr>
        </p:nvSpPr>
        <p:spPr/>
        <p:txBody>
          <a:bodyPr/>
          <a:lstStyle/>
          <a:p>
            <a:r>
              <a:rPr lang="en-IN" dirty="0"/>
              <a:t>Assessing Data Tables And Creating New Table</a:t>
            </a:r>
          </a:p>
        </p:txBody>
      </p:sp>
      <p:sp>
        <p:nvSpPr>
          <p:cNvPr id="5" name="Rectangle 4">
            <a:extLst>
              <a:ext uri="{FF2B5EF4-FFF2-40B4-BE49-F238E27FC236}">
                <a16:creationId xmlns:a16="http://schemas.microsoft.com/office/drawing/2014/main" id="{A016DFCC-94EF-4EBC-AD8B-00DB78DC68E1}"/>
              </a:ext>
            </a:extLst>
          </p:cNvPr>
          <p:cNvSpPr/>
          <p:nvPr/>
        </p:nvSpPr>
        <p:spPr>
          <a:xfrm>
            <a:off x="11640312" y="0"/>
            <a:ext cx="551688" cy="6945549"/>
          </a:xfrm>
          <a:prstGeom prst="rect">
            <a:avLst/>
          </a:prstGeom>
          <a:solidFill>
            <a:schemeClr val="bg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ts val="600"/>
              </a:spcBef>
              <a:spcAft>
                <a:spcPts val="0"/>
              </a:spcAft>
              <a:buClrTx/>
              <a:buSzTx/>
              <a:buFontTx/>
              <a:buNone/>
              <a:tabLst/>
              <a:defRPr/>
            </a:pPr>
            <a:endParaRPr kumimoji="0" lang="en-IN" sz="1800" b="0" i="0" u="none" strike="noStrike" kern="1200" cap="none" spc="0" normalizeH="0" baseline="0" noProof="0" dirty="0" err="1">
              <a:ln>
                <a:noFill/>
              </a:ln>
              <a:solidFill>
                <a:srgbClr val="FFFFFF"/>
              </a:solidFill>
              <a:effectLst/>
              <a:uLnTx/>
              <a:uFillTx/>
              <a:latin typeface="Arial" panose="020B0604020202020204"/>
              <a:ea typeface="+mn-ea"/>
              <a:cs typeface="+mn-cs"/>
            </a:endParaRPr>
          </a:p>
        </p:txBody>
      </p:sp>
      <p:graphicFrame>
        <p:nvGraphicFramePr>
          <p:cNvPr id="8" name="Diagram 7">
            <a:extLst>
              <a:ext uri="{FF2B5EF4-FFF2-40B4-BE49-F238E27FC236}">
                <a16:creationId xmlns:a16="http://schemas.microsoft.com/office/drawing/2014/main" id="{987E8C07-FDA1-4BA0-B557-3BC896A0C131}"/>
              </a:ext>
            </a:extLst>
          </p:cNvPr>
          <p:cNvGraphicFramePr/>
          <p:nvPr/>
        </p:nvGraphicFramePr>
        <p:xfrm>
          <a:off x="332027" y="4306651"/>
          <a:ext cx="10058400" cy="2564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194" name="Picture 2">
            <a:extLst>
              <a:ext uri="{FF2B5EF4-FFF2-40B4-BE49-F238E27FC236}">
                <a16:creationId xmlns:a16="http://schemas.microsoft.com/office/drawing/2014/main" id="{784D37D1-3390-4B9C-A274-8CE8B78594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1100" y="1517415"/>
            <a:ext cx="9065459" cy="2419586"/>
          </a:xfrm>
          <a:prstGeom prst="rect">
            <a:avLst/>
          </a:prstGeom>
          <a:noFill/>
          <a:extLst>
            <a:ext uri="{909E8E84-426E-40DD-AFC4-6F175D3DCCD1}">
              <a14:hiddenFill xmlns:a14="http://schemas.microsoft.com/office/drawing/2010/main">
                <a:solidFill>
                  <a:srgbClr val="FFFFFF"/>
                </a:solidFill>
              </a14:hiddenFill>
            </a:ext>
          </a:extLst>
        </p:spPr>
      </p:pic>
      <p:sp>
        <p:nvSpPr>
          <p:cNvPr id="4" name="Left Brace 3">
            <a:extLst>
              <a:ext uri="{FF2B5EF4-FFF2-40B4-BE49-F238E27FC236}">
                <a16:creationId xmlns:a16="http://schemas.microsoft.com/office/drawing/2014/main" id="{B206E2DE-2977-4A48-ADC3-A0730FA82EA4}"/>
              </a:ext>
            </a:extLst>
          </p:cNvPr>
          <p:cNvSpPr/>
          <p:nvPr/>
        </p:nvSpPr>
        <p:spPr>
          <a:xfrm>
            <a:off x="1066800" y="1517415"/>
            <a:ext cx="114300" cy="298685"/>
          </a:xfrm>
          <a:prstGeom prst="leftBrace">
            <a:avLst/>
          </a:prstGeom>
          <a:ln/>
        </p:spPr>
        <p:style>
          <a:lnRef idx="1">
            <a:schemeClr val="accent2"/>
          </a:lnRef>
          <a:fillRef idx="0">
            <a:schemeClr val="accent2"/>
          </a:fillRef>
          <a:effectRef idx="0">
            <a:schemeClr val="accent2"/>
          </a:effectRef>
          <a:fontRef idx="minor">
            <a:schemeClr val="tx1"/>
          </a:fontRef>
        </p:style>
        <p:txBody>
          <a:bodyPr rtlCol="0" anchor="ct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IN"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6" name="Right Brace 5">
            <a:extLst>
              <a:ext uri="{FF2B5EF4-FFF2-40B4-BE49-F238E27FC236}">
                <a16:creationId xmlns:a16="http://schemas.microsoft.com/office/drawing/2014/main" id="{BE8536E1-C1A3-4E40-9053-EBC6A78926A8}"/>
              </a:ext>
            </a:extLst>
          </p:cNvPr>
          <p:cNvSpPr/>
          <p:nvPr/>
        </p:nvSpPr>
        <p:spPr>
          <a:xfrm>
            <a:off x="10246559" y="1517415"/>
            <a:ext cx="143868" cy="492443"/>
          </a:xfrm>
          <a:prstGeom prst="rightBrace">
            <a:avLst/>
          </a:prstGeom>
          <a:ln/>
        </p:spPr>
        <p:style>
          <a:lnRef idx="1">
            <a:schemeClr val="accent2"/>
          </a:lnRef>
          <a:fillRef idx="0">
            <a:schemeClr val="accent2"/>
          </a:fillRef>
          <a:effectRef idx="0">
            <a:schemeClr val="accent2"/>
          </a:effectRef>
          <a:fontRef idx="minor">
            <a:schemeClr val="tx1"/>
          </a:fontRef>
        </p:style>
        <p:txBody>
          <a:bodyPr rtlCol="0" anchor="ct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IN"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7" name="Left Brace 6">
            <a:extLst>
              <a:ext uri="{FF2B5EF4-FFF2-40B4-BE49-F238E27FC236}">
                <a16:creationId xmlns:a16="http://schemas.microsoft.com/office/drawing/2014/main" id="{B3F3BC5B-EE8C-4A7F-AAD3-276A7EDB4543}"/>
              </a:ext>
            </a:extLst>
          </p:cNvPr>
          <p:cNvSpPr/>
          <p:nvPr/>
        </p:nvSpPr>
        <p:spPr>
          <a:xfrm>
            <a:off x="1066800" y="2794000"/>
            <a:ext cx="114300" cy="492443"/>
          </a:xfrm>
          <a:prstGeom prst="leftBrace">
            <a:avLst/>
          </a:prstGeom>
          <a:ln/>
        </p:spPr>
        <p:style>
          <a:lnRef idx="1">
            <a:schemeClr val="accent2"/>
          </a:lnRef>
          <a:fillRef idx="0">
            <a:schemeClr val="accent2"/>
          </a:fillRef>
          <a:effectRef idx="0">
            <a:schemeClr val="accent2"/>
          </a:effectRef>
          <a:fontRef idx="minor">
            <a:schemeClr val="tx1"/>
          </a:fontRef>
        </p:style>
        <p:txBody>
          <a:bodyPr rtlCol="0" anchor="ct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IN"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9" name="Right Brace 8">
            <a:extLst>
              <a:ext uri="{FF2B5EF4-FFF2-40B4-BE49-F238E27FC236}">
                <a16:creationId xmlns:a16="http://schemas.microsoft.com/office/drawing/2014/main" id="{EF31D16F-AFB9-467C-B06A-84C98AC9F588}"/>
              </a:ext>
            </a:extLst>
          </p:cNvPr>
          <p:cNvSpPr/>
          <p:nvPr/>
        </p:nvSpPr>
        <p:spPr>
          <a:xfrm>
            <a:off x="10246559" y="3429000"/>
            <a:ext cx="114300" cy="215900"/>
          </a:xfrm>
          <a:prstGeom prst="rightBrace">
            <a:avLst/>
          </a:prstGeom>
          <a:ln/>
        </p:spPr>
        <p:style>
          <a:lnRef idx="1">
            <a:schemeClr val="accent2"/>
          </a:lnRef>
          <a:fillRef idx="0">
            <a:schemeClr val="accent2"/>
          </a:fillRef>
          <a:effectRef idx="0">
            <a:schemeClr val="accent2"/>
          </a:effectRef>
          <a:fontRef idx="minor">
            <a:schemeClr val="tx1"/>
          </a:fontRef>
        </p:style>
        <p:txBody>
          <a:bodyPr rtlCol="0" anchor="ctr"/>
          <a:lstStyle/>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IN" sz="14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12" name="Rectangle 11">
            <a:extLst>
              <a:ext uri="{FF2B5EF4-FFF2-40B4-BE49-F238E27FC236}">
                <a16:creationId xmlns:a16="http://schemas.microsoft.com/office/drawing/2014/main" id="{4D185EA6-DEAA-46DF-B4BF-898D7FB91522}"/>
              </a:ext>
            </a:extLst>
          </p:cNvPr>
          <p:cNvSpPr/>
          <p:nvPr/>
        </p:nvSpPr>
        <p:spPr>
          <a:xfrm>
            <a:off x="629412" y="1466702"/>
            <a:ext cx="551688" cy="400110"/>
          </a:xfrm>
          <a:prstGeom prst="rect">
            <a:avLst/>
          </a:prstGeom>
          <a:noFill/>
        </p:spPr>
        <p:txBody>
          <a:bodyPr wrap="square" lIns="91440" tIns="45720" rIns="91440" bIns="45720">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50" normalizeH="0" baseline="0" noProof="0" dirty="0">
                <a:ln w="0"/>
                <a:solidFill>
                  <a:srgbClr val="EC7200"/>
                </a:solidFill>
                <a:effectLst>
                  <a:innerShdw blurRad="63500" dist="50800" dir="13500000">
                    <a:srgbClr val="000000">
                      <a:alpha val="50000"/>
                    </a:srgbClr>
                  </a:innerShdw>
                </a:effectLst>
                <a:uLnTx/>
                <a:uFillTx/>
                <a:latin typeface="Arial" charset="0"/>
                <a:ea typeface="+mn-ea"/>
                <a:cs typeface="+mn-cs"/>
              </a:rPr>
              <a:t>I</a:t>
            </a:r>
            <a:endParaRPr kumimoji="0" lang="en-US" sz="5400" b="1" i="0" u="none" strike="noStrike" kern="1200" cap="none" spc="50" normalizeH="0" baseline="0" noProof="0" dirty="0">
              <a:ln w="0"/>
              <a:solidFill>
                <a:srgbClr val="EC7200"/>
              </a:solidFill>
              <a:effectLst>
                <a:innerShdw blurRad="63500" dist="50800" dir="13500000">
                  <a:srgbClr val="000000">
                    <a:alpha val="50000"/>
                  </a:srgbClr>
                </a:innerShdw>
              </a:effectLst>
              <a:uLnTx/>
              <a:uFillTx/>
              <a:latin typeface="Arial" charset="0"/>
              <a:ea typeface="+mn-ea"/>
              <a:cs typeface="+mn-cs"/>
            </a:endParaRPr>
          </a:p>
        </p:txBody>
      </p:sp>
      <p:sp>
        <p:nvSpPr>
          <p:cNvPr id="13" name="Rectangle 12">
            <a:extLst>
              <a:ext uri="{FF2B5EF4-FFF2-40B4-BE49-F238E27FC236}">
                <a16:creationId xmlns:a16="http://schemas.microsoft.com/office/drawing/2014/main" id="{BC6609BA-3156-4543-924A-F0A9360C3D3B}"/>
              </a:ext>
            </a:extLst>
          </p:cNvPr>
          <p:cNvSpPr/>
          <p:nvPr/>
        </p:nvSpPr>
        <p:spPr>
          <a:xfrm>
            <a:off x="10318493" y="1555744"/>
            <a:ext cx="551688" cy="400110"/>
          </a:xfrm>
          <a:prstGeom prst="rect">
            <a:avLst/>
          </a:prstGeom>
          <a:noFill/>
        </p:spPr>
        <p:txBody>
          <a:bodyPr wrap="square" lIns="91440" tIns="45720" rIns="91440" bIns="45720">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50" normalizeH="0" baseline="0" noProof="0" dirty="0">
                <a:ln w="0"/>
                <a:solidFill>
                  <a:srgbClr val="EC7200"/>
                </a:solidFill>
                <a:effectLst>
                  <a:innerShdw blurRad="63500" dist="50800" dir="13500000">
                    <a:srgbClr val="000000">
                      <a:alpha val="50000"/>
                    </a:srgbClr>
                  </a:innerShdw>
                </a:effectLst>
                <a:uLnTx/>
                <a:uFillTx/>
                <a:latin typeface="Arial" charset="0"/>
                <a:ea typeface="+mn-ea"/>
                <a:cs typeface="+mn-cs"/>
              </a:rPr>
              <a:t>II</a:t>
            </a:r>
            <a:endParaRPr kumimoji="0" lang="en-US" sz="5400" b="1" i="0" u="none" strike="noStrike" kern="1200" cap="none" spc="50" normalizeH="0" baseline="0" noProof="0" dirty="0">
              <a:ln w="0"/>
              <a:solidFill>
                <a:srgbClr val="EC7200"/>
              </a:solidFill>
              <a:effectLst>
                <a:innerShdw blurRad="63500" dist="50800" dir="13500000">
                  <a:srgbClr val="000000">
                    <a:alpha val="50000"/>
                  </a:srgbClr>
                </a:innerShdw>
              </a:effectLst>
              <a:uLnTx/>
              <a:uFillTx/>
              <a:latin typeface="Arial" charset="0"/>
              <a:ea typeface="+mn-ea"/>
              <a:cs typeface="+mn-cs"/>
            </a:endParaRPr>
          </a:p>
        </p:txBody>
      </p:sp>
      <p:sp>
        <p:nvSpPr>
          <p:cNvPr id="14" name="Rectangle 13">
            <a:extLst>
              <a:ext uri="{FF2B5EF4-FFF2-40B4-BE49-F238E27FC236}">
                <a16:creationId xmlns:a16="http://schemas.microsoft.com/office/drawing/2014/main" id="{043ACA45-9A75-44D1-9A8C-A2196EF6590F}"/>
              </a:ext>
            </a:extLst>
          </p:cNvPr>
          <p:cNvSpPr/>
          <p:nvPr/>
        </p:nvSpPr>
        <p:spPr>
          <a:xfrm>
            <a:off x="629412" y="2833451"/>
            <a:ext cx="551688" cy="400110"/>
          </a:xfrm>
          <a:prstGeom prst="rect">
            <a:avLst/>
          </a:prstGeom>
          <a:noFill/>
        </p:spPr>
        <p:txBody>
          <a:bodyPr wrap="square" lIns="91440" tIns="45720" rIns="91440" bIns="45720">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50" normalizeH="0" baseline="0" noProof="0" dirty="0">
                <a:ln w="0"/>
                <a:solidFill>
                  <a:srgbClr val="EC7200"/>
                </a:solidFill>
                <a:effectLst>
                  <a:innerShdw blurRad="63500" dist="50800" dir="13500000">
                    <a:srgbClr val="000000">
                      <a:alpha val="50000"/>
                    </a:srgbClr>
                  </a:innerShdw>
                </a:effectLst>
                <a:uLnTx/>
                <a:uFillTx/>
                <a:latin typeface="Arial" charset="0"/>
                <a:ea typeface="+mn-ea"/>
                <a:cs typeface="+mn-cs"/>
              </a:rPr>
              <a:t>III</a:t>
            </a:r>
            <a:endParaRPr kumimoji="0" lang="en-US" sz="5400" b="1" i="0" u="none" strike="noStrike" kern="1200" cap="none" spc="50" normalizeH="0" baseline="0" noProof="0" dirty="0">
              <a:ln w="0"/>
              <a:solidFill>
                <a:srgbClr val="EC7200"/>
              </a:solidFill>
              <a:effectLst>
                <a:innerShdw blurRad="63500" dist="50800" dir="13500000">
                  <a:srgbClr val="000000">
                    <a:alpha val="50000"/>
                  </a:srgbClr>
                </a:innerShdw>
              </a:effectLst>
              <a:uLnTx/>
              <a:uFillTx/>
              <a:latin typeface="Arial" charset="0"/>
              <a:ea typeface="+mn-ea"/>
              <a:cs typeface="+mn-cs"/>
            </a:endParaRPr>
          </a:p>
        </p:txBody>
      </p:sp>
      <p:sp>
        <p:nvSpPr>
          <p:cNvPr id="15" name="Rectangle 14">
            <a:extLst>
              <a:ext uri="{FF2B5EF4-FFF2-40B4-BE49-F238E27FC236}">
                <a16:creationId xmlns:a16="http://schemas.microsoft.com/office/drawing/2014/main" id="{CE608BA4-AB4E-4BB3-9FC3-D2740C8D0695}"/>
              </a:ext>
            </a:extLst>
          </p:cNvPr>
          <p:cNvSpPr/>
          <p:nvPr/>
        </p:nvSpPr>
        <p:spPr>
          <a:xfrm>
            <a:off x="10303709" y="3359520"/>
            <a:ext cx="551688" cy="400110"/>
          </a:xfrm>
          <a:prstGeom prst="rect">
            <a:avLst/>
          </a:prstGeom>
          <a:noFill/>
        </p:spPr>
        <p:txBody>
          <a:bodyPr wrap="square" lIns="91440" tIns="45720" rIns="91440" bIns="45720">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50" normalizeH="0" baseline="0" noProof="0" dirty="0">
                <a:ln w="0"/>
                <a:solidFill>
                  <a:srgbClr val="EC7200"/>
                </a:solidFill>
                <a:effectLst>
                  <a:innerShdw blurRad="63500" dist="50800" dir="13500000">
                    <a:srgbClr val="000000">
                      <a:alpha val="50000"/>
                    </a:srgbClr>
                  </a:innerShdw>
                </a:effectLst>
                <a:uLnTx/>
                <a:uFillTx/>
                <a:latin typeface="Arial" charset="0"/>
                <a:ea typeface="+mn-ea"/>
                <a:cs typeface="+mn-cs"/>
              </a:rPr>
              <a:t>IV</a:t>
            </a:r>
            <a:endParaRPr kumimoji="0" lang="en-US" sz="5400" b="1" i="0" u="none" strike="noStrike" kern="1200" cap="none" spc="50" normalizeH="0" baseline="0" noProof="0" dirty="0">
              <a:ln w="0"/>
              <a:solidFill>
                <a:srgbClr val="EC7200"/>
              </a:solidFill>
              <a:effectLst>
                <a:innerShdw blurRad="63500" dist="50800" dir="13500000">
                  <a:srgbClr val="000000">
                    <a:alpha val="50000"/>
                  </a:srgbClr>
                </a:innerShdw>
              </a:effectLst>
              <a:uLnTx/>
              <a:uFillTx/>
              <a:latin typeface="Arial" charset="0"/>
              <a:ea typeface="+mn-ea"/>
              <a:cs typeface="+mn-cs"/>
            </a:endParaRPr>
          </a:p>
        </p:txBody>
      </p:sp>
    </p:spTree>
    <p:extLst>
      <p:ext uri="{BB962C8B-B14F-4D97-AF65-F5344CB8AC3E}">
        <p14:creationId xmlns:p14="http://schemas.microsoft.com/office/powerpoint/2010/main" val="13535515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4118D-3E2C-4DE1-A3AE-703115D8E3C6}"/>
              </a:ext>
            </a:extLst>
          </p:cNvPr>
          <p:cNvSpPr>
            <a:spLocks noGrp="1"/>
          </p:cNvSpPr>
          <p:nvPr>
            <p:ph type="title"/>
          </p:nvPr>
        </p:nvSpPr>
        <p:spPr/>
        <p:txBody>
          <a:bodyPr/>
          <a:lstStyle/>
          <a:p>
            <a:r>
              <a:rPr lang="en-IN" dirty="0"/>
              <a:t>Creating Report</a:t>
            </a:r>
          </a:p>
        </p:txBody>
      </p:sp>
      <p:sp>
        <p:nvSpPr>
          <p:cNvPr id="5" name="Rectangle 4">
            <a:extLst>
              <a:ext uri="{FF2B5EF4-FFF2-40B4-BE49-F238E27FC236}">
                <a16:creationId xmlns:a16="http://schemas.microsoft.com/office/drawing/2014/main" id="{A016DFCC-94EF-4EBC-AD8B-00DB78DC68E1}"/>
              </a:ext>
            </a:extLst>
          </p:cNvPr>
          <p:cNvSpPr/>
          <p:nvPr/>
        </p:nvSpPr>
        <p:spPr>
          <a:xfrm>
            <a:off x="11640312" y="0"/>
            <a:ext cx="551688" cy="6945549"/>
          </a:xfrm>
          <a:prstGeom prst="rect">
            <a:avLst/>
          </a:prstGeom>
          <a:solidFill>
            <a:schemeClr val="bg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ts val="600"/>
              </a:spcBef>
              <a:spcAft>
                <a:spcPts val="0"/>
              </a:spcAft>
              <a:buClrTx/>
              <a:buSzTx/>
              <a:buFontTx/>
              <a:buNone/>
              <a:tabLst/>
              <a:defRPr/>
            </a:pPr>
            <a:endParaRPr kumimoji="0" lang="en-IN" sz="1800" b="0" i="0" u="none" strike="noStrike" kern="1200" cap="none" spc="0" normalizeH="0" baseline="0" noProof="0" dirty="0" err="1">
              <a:ln>
                <a:noFill/>
              </a:ln>
              <a:solidFill>
                <a:srgbClr val="FFFFFF"/>
              </a:solidFill>
              <a:effectLst/>
              <a:uLnTx/>
              <a:uFillTx/>
              <a:latin typeface="Arial" panose="020B0604020202020204"/>
              <a:ea typeface="+mn-ea"/>
              <a:cs typeface="+mn-cs"/>
            </a:endParaRPr>
          </a:p>
        </p:txBody>
      </p:sp>
      <p:graphicFrame>
        <p:nvGraphicFramePr>
          <p:cNvPr id="8" name="Diagram 7">
            <a:extLst>
              <a:ext uri="{FF2B5EF4-FFF2-40B4-BE49-F238E27FC236}">
                <a16:creationId xmlns:a16="http://schemas.microsoft.com/office/drawing/2014/main" id="{987E8C07-FDA1-4BA0-B557-3BC896A0C131}"/>
              </a:ext>
            </a:extLst>
          </p:cNvPr>
          <p:cNvGraphicFramePr/>
          <p:nvPr/>
        </p:nvGraphicFramePr>
        <p:xfrm>
          <a:off x="406400" y="5038153"/>
          <a:ext cx="10807700" cy="4100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170" name="Picture 2">
            <a:extLst>
              <a:ext uri="{FF2B5EF4-FFF2-40B4-BE49-F238E27FC236}">
                <a16:creationId xmlns:a16="http://schemas.microsoft.com/office/drawing/2014/main" id="{5126A84A-E799-432B-849B-901E64CB54C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3097" y="1351979"/>
            <a:ext cx="5760722" cy="2881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9163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4118D-3E2C-4DE1-A3AE-703115D8E3C6}"/>
              </a:ext>
            </a:extLst>
          </p:cNvPr>
          <p:cNvSpPr>
            <a:spLocks noGrp="1"/>
          </p:cNvSpPr>
          <p:nvPr>
            <p:ph type="title"/>
          </p:nvPr>
        </p:nvSpPr>
        <p:spPr/>
        <p:txBody>
          <a:bodyPr/>
          <a:lstStyle/>
          <a:p>
            <a:r>
              <a:rPr lang="en-IN" dirty="0"/>
              <a:t>Sales Inventory Report</a:t>
            </a:r>
          </a:p>
        </p:txBody>
      </p:sp>
      <p:sp>
        <p:nvSpPr>
          <p:cNvPr id="5" name="Rectangle 4">
            <a:extLst>
              <a:ext uri="{FF2B5EF4-FFF2-40B4-BE49-F238E27FC236}">
                <a16:creationId xmlns:a16="http://schemas.microsoft.com/office/drawing/2014/main" id="{A016DFCC-94EF-4EBC-AD8B-00DB78DC68E1}"/>
              </a:ext>
            </a:extLst>
          </p:cNvPr>
          <p:cNvSpPr/>
          <p:nvPr/>
        </p:nvSpPr>
        <p:spPr>
          <a:xfrm>
            <a:off x="11640312" y="0"/>
            <a:ext cx="551688" cy="6945549"/>
          </a:xfrm>
          <a:prstGeom prst="rect">
            <a:avLst/>
          </a:prstGeom>
          <a:solidFill>
            <a:schemeClr val="bg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ts val="600"/>
              </a:spcBef>
              <a:spcAft>
                <a:spcPts val="0"/>
              </a:spcAft>
              <a:buClrTx/>
              <a:buSzTx/>
              <a:buFontTx/>
              <a:buNone/>
              <a:tabLst/>
              <a:defRPr/>
            </a:pPr>
            <a:endParaRPr kumimoji="0" lang="en-IN" sz="1800" b="0" i="0" u="none" strike="noStrike" kern="1200" cap="none" spc="0" normalizeH="0" baseline="0" noProof="0" dirty="0" err="1">
              <a:ln>
                <a:noFill/>
              </a:ln>
              <a:solidFill>
                <a:srgbClr val="FFFFFF"/>
              </a:solidFill>
              <a:effectLst/>
              <a:uLnTx/>
              <a:uFillTx/>
              <a:latin typeface="Arial" panose="020B0604020202020204"/>
              <a:ea typeface="+mn-ea"/>
              <a:cs typeface="+mn-cs"/>
            </a:endParaRPr>
          </a:p>
        </p:txBody>
      </p:sp>
      <p:pic>
        <p:nvPicPr>
          <p:cNvPr id="5122" name="Picture 2">
            <a:extLst>
              <a:ext uri="{FF2B5EF4-FFF2-40B4-BE49-F238E27FC236}">
                <a16:creationId xmlns:a16="http://schemas.microsoft.com/office/drawing/2014/main" id="{58106141-F0B2-4B4A-AAE9-1EE59703B1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870" y="1219200"/>
            <a:ext cx="10451330" cy="271779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78769E0B-DE35-42CB-BFCB-8D29665850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870" y="4444999"/>
            <a:ext cx="2677528" cy="1463715"/>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a:extLst>
              <a:ext uri="{FF2B5EF4-FFF2-40B4-BE49-F238E27FC236}">
                <a16:creationId xmlns:a16="http://schemas.microsoft.com/office/drawing/2014/main" id="{04FCD1B7-3CB8-4613-9725-C735E800FC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3679" y="4434303"/>
            <a:ext cx="2930620" cy="147441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37F7C02B-1C48-4A3B-9F50-FB3B64F20C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0580" y="4415739"/>
            <a:ext cx="2930620" cy="1350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0134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4118D-3E2C-4DE1-A3AE-703115D8E3C6}"/>
              </a:ext>
            </a:extLst>
          </p:cNvPr>
          <p:cNvSpPr>
            <a:spLocks noGrp="1"/>
          </p:cNvSpPr>
          <p:nvPr>
            <p:ph type="title"/>
          </p:nvPr>
        </p:nvSpPr>
        <p:spPr/>
        <p:txBody>
          <a:bodyPr/>
          <a:lstStyle/>
          <a:p>
            <a:r>
              <a:rPr lang="en-IN" dirty="0"/>
              <a:t>Data Checks</a:t>
            </a:r>
          </a:p>
        </p:txBody>
      </p:sp>
      <p:sp>
        <p:nvSpPr>
          <p:cNvPr id="5" name="Rectangle 4">
            <a:extLst>
              <a:ext uri="{FF2B5EF4-FFF2-40B4-BE49-F238E27FC236}">
                <a16:creationId xmlns:a16="http://schemas.microsoft.com/office/drawing/2014/main" id="{A016DFCC-94EF-4EBC-AD8B-00DB78DC68E1}"/>
              </a:ext>
            </a:extLst>
          </p:cNvPr>
          <p:cNvSpPr/>
          <p:nvPr/>
        </p:nvSpPr>
        <p:spPr>
          <a:xfrm>
            <a:off x="11640312" y="0"/>
            <a:ext cx="551688" cy="6945549"/>
          </a:xfrm>
          <a:prstGeom prst="rect">
            <a:avLst/>
          </a:prstGeom>
          <a:solidFill>
            <a:schemeClr val="bg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ts val="600"/>
              </a:spcBef>
              <a:spcAft>
                <a:spcPts val="0"/>
              </a:spcAft>
              <a:buClrTx/>
              <a:buSzTx/>
              <a:buFontTx/>
              <a:buNone/>
              <a:tabLst/>
              <a:defRPr/>
            </a:pPr>
            <a:endParaRPr kumimoji="0" lang="en-IN" sz="1800" b="0" i="0" u="none" strike="noStrike" kern="1200" cap="none" spc="0" normalizeH="0" baseline="0" noProof="0" dirty="0" err="1">
              <a:ln>
                <a:noFill/>
              </a:ln>
              <a:solidFill>
                <a:srgbClr val="FFFFFF"/>
              </a:solidFill>
              <a:effectLst/>
              <a:uLnTx/>
              <a:uFillTx/>
              <a:latin typeface="Arial" panose="020B0604020202020204"/>
              <a:ea typeface="+mn-ea"/>
              <a:cs typeface="+mn-cs"/>
            </a:endParaRPr>
          </a:p>
        </p:txBody>
      </p:sp>
      <p:graphicFrame>
        <p:nvGraphicFramePr>
          <p:cNvPr id="3" name="Diagram 2">
            <a:extLst>
              <a:ext uri="{FF2B5EF4-FFF2-40B4-BE49-F238E27FC236}">
                <a16:creationId xmlns:a16="http://schemas.microsoft.com/office/drawing/2014/main" id="{CD7D53B8-E4FE-4DC3-8912-E622A1FC1CBC}"/>
              </a:ext>
            </a:extLst>
          </p:cNvPr>
          <p:cNvGraphicFramePr/>
          <p:nvPr/>
        </p:nvGraphicFramePr>
        <p:xfrm>
          <a:off x="927100" y="981962"/>
          <a:ext cx="89154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oup 6">
            <a:extLst>
              <a:ext uri="{FF2B5EF4-FFF2-40B4-BE49-F238E27FC236}">
                <a16:creationId xmlns:a16="http://schemas.microsoft.com/office/drawing/2014/main" id="{DE40746A-DA6C-4954-B229-1AA1EBC12F0C}"/>
              </a:ext>
            </a:extLst>
          </p:cNvPr>
          <p:cNvGrpSpPr/>
          <p:nvPr/>
        </p:nvGrpSpPr>
        <p:grpSpPr>
          <a:xfrm>
            <a:off x="3073400" y="981962"/>
            <a:ext cx="1727200" cy="2002538"/>
            <a:chOff x="600092" y="2806527"/>
            <a:chExt cx="1438288" cy="1653204"/>
          </a:xfrm>
        </p:grpSpPr>
        <p:sp>
          <p:nvSpPr>
            <p:cNvPr id="9" name="Hexagon 8">
              <a:extLst>
                <a:ext uri="{FF2B5EF4-FFF2-40B4-BE49-F238E27FC236}">
                  <a16:creationId xmlns:a16="http://schemas.microsoft.com/office/drawing/2014/main" id="{BE81A4F2-4B2E-49CB-8607-34685A58EB29}"/>
                </a:ext>
              </a:extLst>
            </p:cNvPr>
            <p:cNvSpPr/>
            <p:nvPr/>
          </p:nvSpPr>
          <p:spPr>
            <a:xfrm rot="5400000">
              <a:off x="492634" y="2913985"/>
              <a:ext cx="1653204" cy="1438288"/>
            </a:xfrm>
            <a:prstGeom prst="hexagon">
              <a:avLst>
                <a:gd name="adj" fmla="val 25000"/>
                <a:gd name="vf" fmla="val 115470"/>
              </a:avLst>
            </a:pr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10" name="Hexagon 4">
              <a:extLst>
                <a:ext uri="{FF2B5EF4-FFF2-40B4-BE49-F238E27FC236}">
                  <a16:creationId xmlns:a16="http://schemas.microsoft.com/office/drawing/2014/main" id="{7BB398F4-1139-476F-92C6-89D236C313AF}"/>
                </a:ext>
              </a:extLst>
            </p:cNvPr>
            <p:cNvSpPr txBox="1"/>
            <p:nvPr/>
          </p:nvSpPr>
          <p:spPr>
            <a:xfrm>
              <a:off x="824225" y="3064151"/>
              <a:ext cx="990022" cy="113795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1910" tIns="41910" rIns="41910" bIns="41910" numCol="1" spcCol="1270" anchor="ctr" anchorCtr="0">
              <a:noAutofit/>
            </a:bodyPr>
            <a:lstStyle/>
            <a:p>
              <a:pPr marL="0" marR="0" lvl="0" indent="0" algn="ctr" defTabSz="488950" rtl="0" eaLnBrk="1" fontAlgn="base" latinLnBrk="0" hangingPunct="1">
                <a:lnSpc>
                  <a:spcPct val="90000"/>
                </a:lnSpc>
                <a:spcBef>
                  <a:spcPct val="0"/>
                </a:spcBef>
                <a:spcAft>
                  <a:spcPct val="35000"/>
                </a:spcAft>
                <a:buClrTx/>
                <a:buSzTx/>
                <a:buFontTx/>
                <a:buNone/>
                <a:tabLst/>
                <a:defRPr/>
              </a:pPr>
              <a:r>
                <a:rPr kumimoji="0" lang="en-US" sz="1400" b="1" i="0" u="none" strike="noStrike" kern="1200" cap="none" spc="0" normalizeH="0" baseline="0" noProof="0" dirty="0">
                  <a:ln>
                    <a:noFill/>
                  </a:ln>
                  <a:solidFill>
                    <a:srgbClr val="000000">
                      <a:hueOff val="0"/>
                      <a:satOff val="0"/>
                      <a:lumOff val="0"/>
                      <a:alphaOff val="0"/>
                    </a:srgbClr>
                  </a:solidFill>
                  <a:effectLst/>
                  <a:uLnTx/>
                  <a:uFillTx/>
                  <a:latin typeface="Arial" panose="020B0604020202020204"/>
                  <a:ea typeface="+mn-ea"/>
                  <a:cs typeface="+mn-cs"/>
                </a:rPr>
                <a:t>FIX UPPER AND LOWER BOUND OF ALL COLUMNS</a:t>
              </a:r>
              <a:endParaRPr kumimoji="0" lang="en-US" sz="1400" b="0" i="0" u="none" strike="noStrike" kern="1200" cap="none" spc="0" normalizeH="0" baseline="0" noProof="0" dirty="0">
                <a:ln>
                  <a:noFill/>
                </a:ln>
                <a:solidFill>
                  <a:srgbClr val="000000">
                    <a:hueOff val="0"/>
                    <a:satOff val="0"/>
                    <a:lumOff val="0"/>
                    <a:alphaOff val="0"/>
                  </a:srgbClr>
                </a:solidFill>
                <a:effectLst/>
                <a:uLnTx/>
                <a:uFillTx/>
                <a:latin typeface="Arial" panose="020B0604020202020204"/>
                <a:ea typeface="+mn-ea"/>
                <a:cs typeface="+mn-cs"/>
              </a:endParaRPr>
            </a:p>
          </p:txBody>
        </p:sp>
      </p:grpSp>
      <p:grpSp>
        <p:nvGrpSpPr>
          <p:cNvPr id="11" name="Group 10">
            <a:extLst>
              <a:ext uri="{FF2B5EF4-FFF2-40B4-BE49-F238E27FC236}">
                <a16:creationId xmlns:a16="http://schemas.microsoft.com/office/drawing/2014/main" id="{1CB3D34A-DF17-406C-84FF-EDE714D5930A}"/>
              </a:ext>
            </a:extLst>
          </p:cNvPr>
          <p:cNvGrpSpPr/>
          <p:nvPr/>
        </p:nvGrpSpPr>
        <p:grpSpPr>
          <a:xfrm>
            <a:off x="1093847" y="1487270"/>
            <a:ext cx="1844976" cy="991922"/>
            <a:chOff x="5892022" y="330664"/>
            <a:chExt cx="1844976" cy="991922"/>
          </a:xfrm>
        </p:grpSpPr>
        <p:sp>
          <p:nvSpPr>
            <p:cNvPr id="12" name="Rectangle 11">
              <a:extLst>
                <a:ext uri="{FF2B5EF4-FFF2-40B4-BE49-F238E27FC236}">
                  <a16:creationId xmlns:a16="http://schemas.microsoft.com/office/drawing/2014/main" id="{CFB67745-F22C-4094-9E3B-87CB8B1F3428}"/>
                </a:ext>
              </a:extLst>
            </p:cNvPr>
            <p:cNvSpPr/>
            <p:nvPr/>
          </p:nvSpPr>
          <p:spPr>
            <a:xfrm>
              <a:off x="5892022" y="330664"/>
              <a:ext cx="1844976" cy="99192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TextBox 12">
              <a:extLst>
                <a:ext uri="{FF2B5EF4-FFF2-40B4-BE49-F238E27FC236}">
                  <a16:creationId xmlns:a16="http://schemas.microsoft.com/office/drawing/2014/main" id="{C05E02B5-DD4B-4439-AAF7-B108C6FA837A}"/>
                </a:ext>
              </a:extLst>
            </p:cNvPr>
            <p:cNvSpPr txBox="1"/>
            <p:nvPr/>
          </p:nvSpPr>
          <p:spPr>
            <a:xfrm>
              <a:off x="5892022" y="330664"/>
              <a:ext cx="1844976" cy="99192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4290" tIns="34290" rIns="34290" bIns="34290" numCol="1" spcCol="1270" anchor="ctr" anchorCtr="0">
              <a:noAutofit/>
            </a:bodyPr>
            <a:lstStyle/>
            <a:p>
              <a:pPr marL="0" marR="0" lvl="0" indent="0" algn="l" defTabSz="400050" rtl="0" eaLnBrk="1" fontAlgn="base" latinLnBrk="0" hangingPunct="1">
                <a:lnSpc>
                  <a:spcPct val="90000"/>
                </a:lnSpc>
                <a:spcBef>
                  <a:spcPct val="0"/>
                </a:spcBef>
                <a:spcAft>
                  <a:spcPct val="35000"/>
                </a:spcAft>
                <a:buClrTx/>
                <a:buSzTx/>
                <a:buFontTx/>
                <a:buNone/>
                <a:tabLst/>
                <a:defRPr/>
              </a:pPr>
              <a:r>
                <a:rPr kumimoji="0" lang="en-US" sz="950" b="0" i="0" u="none" strike="noStrike" kern="1200" cap="none" spc="0" normalizeH="0" baseline="0" noProof="0" dirty="0">
                  <a:ln>
                    <a:noFill/>
                  </a:ln>
                  <a:solidFill>
                    <a:srgbClr val="000000">
                      <a:hueOff val="0"/>
                      <a:satOff val="0"/>
                      <a:lumOff val="0"/>
                      <a:alphaOff val="0"/>
                    </a:srgbClr>
                  </a:solidFill>
                  <a:effectLst/>
                  <a:uLnTx/>
                  <a:uFillTx/>
                  <a:latin typeface="Arial" panose="020B0604020202020204"/>
                  <a:ea typeface="+mn-ea"/>
                  <a:cs typeface="+mn-cs"/>
                </a:rPr>
                <a:t>Done so that large errors/outliers have little to no impact on the key attributes of the dataset such as sum, avg, etc.,</a:t>
              </a:r>
            </a:p>
            <a:p>
              <a:pPr marL="0" marR="0" lvl="0" indent="0" algn="l" defTabSz="400050" rtl="0" eaLnBrk="1" fontAlgn="base" latinLnBrk="0" hangingPunct="1">
                <a:lnSpc>
                  <a:spcPct val="90000"/>
                </a:lnSpc>
                <a:spcBef>
                  <a:spcPct val="0"/>
                </a:spcBef>
                <a:spcAft>
                  <a:spcPct val="35000"/>
                </a:spcAft>
                <a:buClrTx/>
                <a:buSzTx/>
                <a:buFontTx/>
                <a:buNone/>
                <a:tabLst/>
                <a:defRPr/>
              </a:pPr>
              <a:r>
                <a:rPr kumimoji="0" lang="en-US" sz="950" b="0" i="0" u="none" strike="noStrike" kern="1200" cap="none" spc="0" normalizeH="0" baseline="0" noProof="0" dirty="0">
                  <a:ln>
                    <a:noFill/>
                  </a:ln>
                  <a:solidFill>
                    <a:srgbClr val="000000">
                      <a:hueOff val="0"/>
                      <a:satOff val="0"/>
                      <a:lumOff val="0"/>
                      <a:alphaOff val="0"/>
                    </a:srgbClr>
                  </a:solidFill>
                  <a:effectLst/>
                  <a:uLnTx/>
                  <a:uFillTx/>
                  <a:latin typeface="Arial" panose="020B0604020202020204"/>
                  <a:ea typeface="+mn-ea"/>
                  <a:cs typeface="+mn-cs"/>
                </a:rPr>
                <a:t>We consider this incomplete, as seen in the data occurring on 8-Sep-20, with no invoice number</a:t>
              </a:r>
              <a:r>
                <a:rPr kumimoji="0" lang="en-US" sz="900" b="0" i="0" u="none" strike="noStrike" kern="1200" cap="none" spc="0" normalizeH="0" baseline="0" noProof="0" dirty="0">
                  <a:ln>
                    <a:noFill/>
                  </a:ln>
                  <a:solidFill>
                    <a:srgbClr val="000000">
                      <a:hueOff val="0"/>
                      <a:satOff val="0"/>
                      <a:lumOff val="0"/>
                      <a:alphaOff val="0"/>
                    </a:srgbClr>
                  </a:solidFill>
                  <a:effectLst/>
                  <a:uLnTx/>
                  <a:uFillTx/>
                  <a:latin typeface="Arial" panose="020B0604020202020204"/>
                  <a:ea typeface="+mn-ea"/>
                  <a:cs typeface="+mn-cs"/>
                </a:rPr>
                <a:t>.</a:t>
              </a:r>
              <a:endParaRPr kumimoji="0" lang="en-IN" sz="900" b="0" i="0" u="none" strike="noStrike" kern="1200" cap="none" spc="0" normalizeH="0" baseline="0" noProof="0" dirty="0">
                <a:ln>
                  <a:noFill/>
                </a:ln>
                <a:solidFill>
                  <a:srgbClr val="000000">
                    <a:hueOff val="0"/>
                    <a:satOff val="0"/>
                    <a:lumOff val="0"/>
                    <a:alphaOff val="0"/>
                  </a:srgbClr>
                </a:solidFill>
                <a:effectLst/>
                <a:uLnTx/>
                <a:uFillTx/>
                <a:latin typeface="Arial" panose="020B0604020202020204"/>
                <a:ea typeface="+mn-ea"/>
                <a:cs typeface="+mn-cs"/>
              </a:endParaRPr>
            </a:p>
          </p:txBody>
        </p:sp>
      </p:grpSp>
      <p:grpSp>
        <p:nvGrpSpPr>
          <p:cNvPr id="14" name="Group 13">
            <a:extLst>
              <a:ext uri="{FF2B5EF4-FFF2-40B4-BE49-F238E27FC236}">
                <a16:creationId xmlns:a16="http://schemas.microsoft.com/office/drawing/2014/main" id="{8145C810-4599-42A2-BCAF-DA640E862C0D}"/>
              </a:ext>
            </a:extLst>
          </p:cNvPr>
          <p:cNvGrpSpPr/>
          <p:nvPr/>
        </p:nvGrpSpPr>
        <p:grpSpPr>
          <a:xfrm>
            <a:off x="5892799" y="2672438"/>
            <a:ext cx="1785461" cy="2002538"/>
            <a:chOff x="3630437" y="1403263"/>
            <a:chExt cx="1438288" cy="1653204"/>
          </a:xfrm>
        </p:grpSpPr>
        <p:sp>
          <p:nvSpPr>
            <p:cNvPr id="15" name="Hexagon 14">
              <a:extLst>
                <a:ext uri="{FF2B5EF4-FFF2-40B4-BE49-F238E27FC236}">
                  <a16:creationId xmlns:a16="http://schemas.microsoft.com/office/drawing/2014/main" id="{9174EDA3-C433-4123-A62E-C7AB5E071E7B}"/>
                </a:ext>
              </a:extLst>
            </p:cNvPr>
            <p:cNvSpPr/>
            <p:nvPr/>
          </p:nvSpPr>
          <p:spPr>
            <a:xfrm rot="5400000">
              <a:off x="3522979" y="1510721"/>
              <a:ext cx="1653204" cy="1438288"/>
            </a:xfrm>
            <a:prstGeom prst="hexagon">
              <a:avLst>
                <a:gd name="adj" fmla="val 25000"/>
                <a:gd name="vf" fmla="val 115470"/>
              </a:avLst>
            </a:pr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16" name="Hexagon 4">
              <a:extLst>
                <a:ext uri="{FF2B5EF4-FFF2-40B4-BE49-F238E27FC236}">
                  <a16:creationId xmlns:a16="http://schemas.microsoft.com/office/drawing/2014/main" id="{A79FD187-4EDD-404E-BAEB-7817B95F11A2}"/>
                </a:ext>
              </a:extLst>
            </p:cNvPr>
            <p:cNvSpPr txBox="1"/>
            <p:nvPr/>
          </p:nvSpPr>
          <p:spPr>
            <a:xfrm>
              <a:off x="3854570" y="1660887"/>
              <a:ext cx="990022" cy="113795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1910" tIns="41910" rIns="41910" bIns="41910" numCol="1" spcCol="1270" anchor="ctr" anchorCtr="0">
              <a:noAutofit/>
            </a:bodyPr>
            <a:lstStyle/>
            <a:p>
              <a:pPr marL="0" marR="0" lvl="0" indent="0" algn="ctr" defTabSz="488950" rtl="0" eaLnBrk="1" fontAlgn="base" latinLnBrk="0" hangingPunct="1">
                <a:lnSpc>
                  <a:spcPct val="90000"/>
                </a:lnSpc>
                <a:spcBef>
                  <a:spcPct val="0"/>
                </a:spcBef>
                <a:spcAft>
                  <a:spcPct val="35000"/>
                </a:spcAft>
                <a:buClrTx/>
                <a:buSzTx/>
                <a:buFontTx/>
                <a:buNone/>
                <a:tabLst/>
                <a:defRPr/>
              </a:pPr>
              <a:r>
                <a:rPr kumimoji="0" lang="en-US" sz="1400" b="1" i="0" u="none" strike="noStrike" kern="1200" cap="none" spc="0" normalizeH="0" baseline="0" noProof="0" dirty="0">
                  <a:ln>
                    <a:noFill/>
                  </a:ln>
                  <a:solidFill>
                    <a:srgbClr val="000000">
                      <a:hueOff val="0"/>
                      <a:satOff val="0"/>
                      <a:lumOff val="0"/>
                      <a:alphaOff val="0"/>
                    </a:srgbClr>
                  </a:solidFill>
                  <a:effectLst/>
                  <a:uLnTx/>
                  <a:uFillTx/>
                  <a:latin typeface="Arial" panose="020B0604020202020204"/>
                  <a:ea typeface="+mn-ea"/>
                  <a:cs typeface="+mn-cs"/>
                </a:rPr>
                <a:t>CHECK FOR UNIQUE INVOICE NUMBER</a:t>
              </a:r>
              <a:endParaRPr kumimoji="0" lang="en-IN" sz="1400" b="0" i="0" u="none" strike="noStrike" kern="1200" cap="none" spc="0" normalizeH="0" baseline="0" noProof="0" dirty="0">
                <a:ln>
                  <a:noFill/>
                </a:ln>
                <a:solidFill>
                  <a:srgbClr val="000000">
                    <a:hueOff val="0"/>
                    <a:satOff val="0"/>
                    <a:lumOff val="0"/>
                    <a:alphaOff val="0"/>
                  </a:srgbClr>
                </a:solidFill>
                <a:effectLst/>
                <a:uLnTx/>
                <a:uFillTx/>
                <a:latin typeface="Arial" panose="020B0604020202020204"/>
                <a:ea typeface="+mn-ea"/>
                <a:cs typeface="+mn-cs"/>
              </a:endParaRPr>
            </a:p>
          </p:txBody>
        </p:sp>
      </p:grpSp>
      <p:grpSp>
        <p:nvGrpSpPr>
          <p:cNvPr id="17" name="Group 16">
            <a:extLst>
              <a:ext uri="{FF2B5EF4-FFF2-40B4-BE49-F238E27FC236}">
                <a16:creationId xmlns:a16="http://schemas.microsoft.com/office/drawing/2014/main" id="{FF3BAF9B-4AE8-4351-92D4-0572714F3F8E}"/>
              </a:ext>
            </a:extLst>
          </p:cNvPr>
          <p:cNvGrpSpPr/>
          <p:nvPr/>
        </p:nvGrpSpPr>
        <p:grpSpPr>
          <a:xfrm>
            <a:off x="7632351" y="3195334"/>
            <a:ext cx="1785461" cy="991922"/>
            <a:chOff x="1785461" y="1733904"/>
            <a:chExt cx="1785461" cy="991922"/>
          </a:xfrm>
        </p:grpSpPr>
        <p:sp>
          <p:nvSpPr>
            <p:cNvPr id="18" name="Rectangle 17">
              <a:extLst>
                <a:ext uri="{FF2B5EF4-FFF2-40B4-BE49-F238E27FC236}">
                  <a16:creationId xmlns:a16="http://schemas.microsoft.com/office/drawing/2014/main" id="{BCD5C46A-0325-4DD7-AE13-4358B28597B2}"/>
                </a:ext>
              </a:extLst>
            </p:cNvPr>
            <p:cNvSpPr/>
            <p:nvPr/>
          </p:nvSpPr>
          <p:spPr>
            <a:xfrm>
              <a:off x="1785461" y="1733904"/>
              <a:ext cx="1785461" cy="99192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TextBox 18">
              <a:extLst>
                <a:ext uri="{FF2B5EF4-FFF2-40B4-BE49-F238E27FC236}">
                  <a16:creationId xmlns:a16="http://schemas.microsoft.com/office/drawing/2014/main" id="{3EB815E5-768F-4862-8162-FF747C68647D}"/>
                </a:ext>
              </a:extLst>
            </p:cNvPr>
            <p:cNvSpPr txBox="1"/>
            <p:nvPr/>
          </p:nvSpPr>
          <p:spPr>
            <a:xfrm>
              <a:off x="1785461" y="1733904"/>
              <a:ext cx="1785461" cy="99192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4290" tIns="34290" rIns="34290" bIns="34290" numCol="1" spcCol="1270" anchor="ctr" anchorCtr="0">
              <a:noAutofit/>
            </a:bodyPr>
            <a:lstStyle/>
            <a:p>
              <a:pPr marL="0" marR="0" lvl="0" indent="0" algn="r" defTabSz="400050" rtl="0" eaLnBrk="1" fontAlgn="base" latinLnBrk="0" hangingPunct="1">
                <a:lnSpc>
                  <a:spcPct val="90000"/>
                </a:lnSpc>
                <a:spcBef>
                  <a:spcPct val="0"/>
                </a:spcBef>
                <a:spcAft>
                  <a:spcPct val="35000"/>
                </a:spcAft>
                <a:buClrTx/>
                <a:buSzTx/>
                <a:buFontTx/>
                <a:buNone/>
                <a:tabLst/>
                <a:defRPr/>
              </a:pPr>
              <a:r>
                <a:rPr kumimoji="0" lang="en-US" sz="1000" b="0" i="0" u="none" strike="noStrike" kern="1200" cap="none" spc="0" normalizeH="0" baseline="0" noProof="0" dirty="0">
                  <a:ln>
                    <a:noFill/>
                  </a:ln>
                  <a:solidFill>
                    <a:srgbClr val="000000">
                      <a:hueOff val="0"/>
                      <a:satOff val="0"/>
                      <a:lumOff val="0"/>
                      <a:alphaOff val="0"/>
                    </a:srgbClr>
                  </a:solidFill>
                  <a:effectLst/>
                  <a:uLnTx/>
                  <a:uFillTx/>
                  <a:latin typeface="Arial" panose="020B0604020202020204"/>
                  <a:ea typeface="+mn-ea"/>
                  <a:cs typeface="+mn-cs"/>
                </a:rPr>
                <a:t>Invoice number generated at each sale of an item is an incremented value from the previous number, meaning that the sequence is unique and increasing with time.</a:t>
              </a:r>
              <a:endParaRPr kumimoji="0" lang="en-IN" sz="1000" b="0" i="0" u="none" strike="noStrike" kern="1200" cap="none" spc="0" normalizeH="0" baseline="0" noProof="0" dirty="0">
                <a:ln>
                  <a:noFill/>
                </a:ln>
                <a:solidFill>
                  <a:srgbClr val="000000">
                    <a:hueOff val="0"/>
                    <a:satOff val="0"/>
                    <a:lumOff val="0"/>
                    <a:alphaOff val="0"/>
                  </a:srgbClr>
                </a:solidFill>
                <a:effectLst/>
                <a:uLnTx/>
                <a:uFillTx/>
                <a:latin typeface="Arial" panose="020B0604020202020204"/>
                <a:ea typeface="+mn-ea"/>
                <a:cs typeface="+mn-cs"/>
              </a:endParaRPr>
            </a:p>
          </p:txBody>
        </p:sp>
      </p:grpSp>
      <p:grpSp>
        <p:nvGrpSpPr>
          <p:cNvPr id="20" name="Group 19">
            <a:extLst>
              <a:ext uri="{FF2B5EF4-FFF2-40B4-BE49-F238E27FC236}">
                <a16:creationId xmlns:a16="http://schemas.microsoft.com/office/drawing/2014/main" id="{0D28F419-89C6-43F1-A132-3E556BAE19CB}"/>
              </a:ext>
            </a:extLst>
          </p:cNvPr>
          <p:cNvGrpSpPr/>
          <p:nvPr/>
        </p:nvGrpSpPr>
        <p:grpSpPr>
          <a:xfrm>
            <a:off x="3073400" y="4362914"/>
            <a:ext cx="1727200" cy="2065318"/>
            <a:chOff x="4410088" y="2806504"/>
            <a:chExt cx="1438288" cy="1653204"/>
          </a:xfrm>
        </p:grpSpPr>
        <p:sp>
          <p:nvSpPr>
            <p:cNvPr id="21" name="Hexagon 20">
              <a:extLst>
                <a:ext uri="{FF2B5EF4-FFF2-40B4-BE49-F238E27FC236}">
                  <a16:creationId xmlns:a16="http://schemas.microsoft.com/office/drawing/2014/main" id="{111EDF4E-670A-4462-B33C-62C13ACF0D6D}"/>
                </a:ext>
              </a:extLst>
            </p:cNvPr>
            <p:cNvSpPr/>
            <p:nvPr/>
          </p:nvSpPr>
          <p:spPr>
            <a:xfrm rot="5400000">
              <a:off x="4302630" y="2913962"/>
              <a:ext cx="1653204" cy="1438288"/>
            </a:xfrm>
            <a:prstGeom prst="hexagon">
              <a:avLst>
                <a:gd name="adj" fmla="val 25000"/>
                <a:gd name="vf" fmla="val 115470"/>
              </a:avLst>
            </a:pr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22" name="Hexagon 4">
              <a:extLst>
                <a:ext uri="{FF2B5EF4-FFF2-40B4-BE49-F238E27FC236}">
                  <a16:creationId xmlns:a16="http://schemas.microsoft.com/office/drawing/2014/main" id="{34EE49A4-7A81-4BD3-B59A-46163B8D5A60}"/>
                </a:ext>
              </a:extLst>
            </p:cNvPr>
            <p:cNvSpPr txBox="1"/>
            <p:nvPr/>
          </p:nvSpPr>
          <p:spPr>
            <a:xfrm>
              <a:off x="4634221" y="3064128"/>
              <a:ext cx="990022" cy="113795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1910" tIns="41910" rIns="41910" bIns="41910" numCol="1" spcCol="1270" anchor="ctr" anchorCtr="0">
              <a:noAutofit/>
            </a:bodyPr>
            <a:lstStyle/>
            <a:p>
              <a:pPr marL="0" marR="0" lvl="0" indent="0" algn="ctr" defTabSz="488950" rtl="0" eaLnBrk="1" fontAlgn="base" latinLnBrk="0" hangingPunct="1">
                <a:lnSpc>
                  <a:spcPct val="90000"/>
                </a:lnSpc>
                <a:spcBef>
                  <a:spcPct val="0"/>
                </a:spcBef>
                <a:spcAft>
                  <a:spcPct val="35000"/>
                </a:spcAft>
                <a:buClrTx/>
                <a:buSzTx/>
                <a:buFontTx/>
                <a:buNone/>
                <a:tabLst/>
                <a:defRPr/>
              </a:pPr>
              <a:r>
                <a:rPr kumimoji="0" lang="en-US" sz="1400" b="1" i="0" u="none" strike="noStrike" kern="1200" cap="none" spc="0" normalizeH="0" baseline="0" noProof="0" dirty="0">
                  <a:ln>
                    <a:noFill/>
                  </a:ln>
                  <a:solidFill>
                    <a:srgbClr val="000000">
                      <a:hueOff val="0"/>
                      <a:satOff val="0"/>
                      <a:lumOff val="0"/>
                      <a:alphaOff val="0"/>
                    </a:srgbClr>
                  </a:solidFill>
                  <a:effectLst/>
                  <a:uLnTx/>
                  <a:uFillTx/>
                  <a:latin typeface="Arial" panose="020B0604020202020204"/>
                  <a:ea typeface="+mn-ea"/>
                  <a:cs typeface="+mn-cs"/>
                </a:rPr>
                <a:t>SELLING PRICE INCREASING WITH PRODUCT SIZE</a:t>
              </a:r>
              <a:endParaRPr kumimoji="0" lang="en-IN" sz="1400" b="0" i="0" u="none" strike="noStrike" kern="1200" cap="none" spc="0" normalizeH="0" baseline="0" noProof="0" dirty="0">
                <a:ln>
                  <a:noFill/>
                </a:ln>
                <a:solidFill>
                  <a:srgbClr val="000000">
                    <a:hueOff val="0"/>
                    <a:satOff val="0"/>
                    <a:lumOff val="0"/>
                    <a:alphaOff val="0"/>
                  </a:srgbClr>
                </a:solidFill>
                <a:effectLst/>
                <a:uLnTx/>
                <a:uFillTx/>
                <a:latin typeface="Arial" panose="020B0604020202020204"/>
                <a:ea typeface="+mn-ea"/>
                <a:cs typeface="+mn-cs"/>
              </a:endParaRPr>
            </a:p>
          </p:txBody>
        </p:sp>
      </p:grpSp>
      <p:grpSp>
        <p:nvGrpSpPr>
          <p:cNvPr id="23" name="Group 22">
            <a:extLst>
              <a:ext uri="{FF2B5EF4-FFF2-40B4-BE49-F238E27FC236}">
                <a16:creationId xmlns:a16="http://schemas.microsoft.com/office/drawing/2014/main" id="{FC264964-C914-4565-84F9-F10953394AE4}"/>
              </a:ext>
            </a:extLst>
          </p:cNvPr>
          <p:cNvGrpSpPr/>
          <p:nvPr/>
        </p:nvGrpSpPr>
        <p:grpSpPr>
          <a:xfrm>
            <a:off x="1346917" y="4874769"/>
            <a:ext cx="1844976" cy="991922"/>
            <a:chOff x="5892022" y="3137144"/>
            <a:chExt cx="1844976" cy="991922"/>
          </a:xfrm>
        </p:grpSpPr>
        <p:sp>
          <p:nvSpPr>
            <p:cNvPr id="24" name="Rectangle 23">
              <a:extLst>
                <a:ext uri="{FF2B5EF4-FFF2-40B4-BE49-F238E27FC236}">
                  <a16:creationId xmlns:a16="http://schemas.microsoft.com/office/drawing/2014/main" id="{3028BF5B-1B15-47B6-B909-96B1D60BD1FC}"/>
                </a:ext>
              </a:extLst>
            </p:cNvPr>
            <p:cNvSpPr/>
            <p:nvPr/>
          </p:nvSpPr>
          <p:spPr>
            <a:xfrm>
              <a:off x="5892022" y="3137144"/>
              <a:ext cx="1844976" cy="99192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5" name="TextBox 24">
              <a:extLst>
                <a:ext uri="{FF2B5EF4-FFF2-40B4-BE49-F238E27FC236}">
                  <a16:creationId xmlns:a16="http://schemas.microsoft.com/office/drawing/2014/main" id="{6EDD72E0-6176-4B94-9AB3-5610C8314769}"/>
                </a:ext>
              </a:extLst>
            </p:cNvPr>
            <p:cNvSpPr txBox="1"/>
            <p:nvPr/>
          </p:nvSpPr>
          <p:spPr>
            <a:xfrm>
              <a:off x="5892022" y="3137144"/>
              <a:ext cx="1844976" cy="99192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4290" tIns="34290" rIns="34290" bIns="34290" numCol="1" spcCol="1270" anchor="ctr" anchorCtr="0">
              <a:noAutofit/>
            </a:bodyPr>
            <a:lstStyle/>
            <a:p>
              <a:pPr marL="0" marR="0" lvl="0" indent="0" algn="l" defTabSz="400050" rtl="0" eaLnBrk="1" fontAlgn="base" latinLnBrk="0" hangingPunct="1">
                <a:lnSpc>
                  <a:spcPct val="90000"/>
                </a:lnSpc>
                <a:spcBef>
                  <a:spcPct val="0"/>
                </a:spcBef>
                <a:spcAft>
                  <a:spcPct val="35000"/>
                </a:spcAft>
                <a:buClrTx/>
                <a:buSzTx/>
                <a:buFontTx/>
                <a:buNone/>
                <a:tabLst/>
                <a:defRPr/>
              </a:pPr>
              <a:r>
                <a:rPr kumimoji="0" lang="en-US" sz="900" b="0" i="0" u="none" strike="noStrike" kern="1200" cap="none" spc="0" normalizeH="0" baseline="0" noProof="0" dirty="0">
                  <a:ln>
                    <a:noFill/>
                  </a:ln>
                  <a:solidFill>
                    <a:srgbClr val="000000">
                      <a:hueOff val="0"/>
                      <a:satOff val="0"/>
                      <a:lumOff val="0"/>
                      <a:alphaOff val="0"/>
                    </a:srgbClr>
                  </a:solidFill>
                  <a:effectLst/>
                  <a:uLnTx/>
                  <a:uFillTx/>
                  <a:latin typeface="Arial" panose="020B0604020202020204"/>
                  <a:ea typeface="+mn-ea"/>
                  <a:cs typeface="+mn-cs"/>
                </a:rPr>
                <a:t>If the cost of product of size(M) post discount is lesser than the cost of the product of size(N) (N&lt;M), then it makes the latter redundant.</a:t>
              </a:r>
              <a:endParaRPr kumimoji="0" lang="en-IN" sz="900" b="0" i="0" u="none" strike="noStrike" kern="1200" cap="none" spc="0" normalizeH="0" baseline="0" noProof="0" dirty="0">
                <a:ln>
                  <a:noFill/>
                </a:ln>
                <a:solidFill>
                  <a:srgbClr val="000000">
                    <a:hueOff val="0"/>
                    <a:satOff val="0"/>
                    <a:lumOff val="0"/>
                    <a:alphaOff val="0"/>
                  </a:srgbClr>
                </a:solidFill>
                <a:effectLst/>
                <a:uLnTx/>
                <a:uFillTx/>
                <a:latin typeface="Arial" panose="020B0604020202020204"/>
                <a:ea typeface="+mn-ea"/>
                <a:cs typeface="+mn-cs"/>
              </a:endParaRPr>
            </a:p>
          </p:txBody>
        </p:sp>
      </p:grpSp>
      <p:cxnSp>
        <p:nvCxnSpPr>
          <p:cNvPr id="6" name="Straight Connector 5">
            <a:extLst>
              <a:ext uri="{FF2B5EF4-FFF2-40B4-BE49-F238E27FC236}">
                <a16:creationId xmlns:a16="http://schemas.microsoft.com/office/drawing/2014/main" id="{8DA2DB3A-102A-4F3C-8A5E-BC5CC3E58902}"/>
              </a:ext>
            </a:extLst>
          </p:cNvPr>
          <p:cNvCxnSpPr>
            <a:cxnSpLocks/>
          </p:cNvCxnSpPr>
          <p:nvPr/>
        </p:nvCxnSpPr>
        <p:spPr>
          <a:xfrm>
            <a:off x="5882892" y="4238394"/>
            <a:ext cx="892730" cy="446365"/>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92492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22238A-3583-48B3-881F-B7FECFD3AE9A}"/>
              </a:ext>
            </a:extLst>
          </p:cNvPr>
          <p:cNvSpPr>
            <a:spLocks noGrp="1"/>
          </p:cNvSpPr>
          <p:nvPr>
            <p:ph type="title"/>
          </p:nvPr>
        </p:nvSpPr>
        <p:spPr>
          <a:xfrm>
            <a:off x="354434" y="206418"/>
            <a:ext cx="4996498" cy="1482726"/>
          </a:xfrm>
        </p:spPr>
        <p:txBody>
          <a:bodyPr/>
          <a:lstStyle/>
          <a:p>
            <a:r>
              <a:rPr lang="en-US" dirty="0"/>
              <a:t>Effective promotions and channel strategies…</a:t>
            </a:r>
            <a:endParaRPr lang="en-IN" dirty="0"/>
          </a:p>
        </p:txBody>
      </p:sp>
      <p:sp>
        <p:nvSpPr>
          <p:cNvPr id="4" name="Content Placeholder 3">
            <a:extLst>
              <a:ext uri="{FF2B5EF4-FFF2-40B4-BE49-F238E27FC236}">
                <a16:creationId xmlns:a16="http://schemas.microsoft.com/office/drawing/2014/main" id="{4D054A30-0D3C-4C66-AADB-316526B53D7E}"/>
              </a:ext>
            </a:extLst>
          </p:cNvPr>
          <p:cNvSpPr>
            <a:spLocks noGrp="1"/>
          </p:cNvSpPr>
          <p:nvPr>
            <p:ph idx="4294967295"/>
          </p:nvPr>
        </p:nvSpPr>
        <p:spPr>
          <a:xfrm>
            <a:off x="354434" y="1689144"/>
            <a:ext cx="5190703" cy="4619581"/>
          </a:xfrm>
        </p:spPr>
        <p:txBody>
          <a:bodyPr/>
          <a:lstStyle/>
          <a:p>
            <a:pPr marL="285750" indent="-285750">
              <a:buFont typeface="Wingdings" panose="05000000000000000000" pitchFamily="2" charset="2"/>
              <a:buChar char="v"/>
            </a:pPr>
            <a:r>
              <a:rPr lang="en-US" b="1" dirty="0"/>
              <a:t>Identifying optimal promotional channels</a:t>
            </a:r>
          </a:p>
          <a:p>
            <a:pPr marL="285750" indent="-285750">
              <a:buFont typeface="Arial" panose="020B0604020202020204" pitchFamily="34" charset="0"/>
              <a:buChar char="•"/>
            </a:pPr>
            <a:r>
              <a:rPr lang="en-US" dirty="0"/>
              <a:t>Finding the effectiveness ranking of the 5 channels.</a:t>
            </a:r>
          </a:p>
          <a:p>
            <a:pPr marL="285750" indent="-285750">
              <a:buFont typeface="Arial" panose="020B0604020202020204" pitchFamily="34" charset="0"/>
              <a:buChar char="•"/>
            </a:pPr>
            <a:r>
              <a:rPr lang="en-US" dirty="0"/>
              <a:t>Using the collected historical data as a reference.</a:t>
            </a:r>
          </a:p>
          <a:p>
            <a:pPr marL="285750" indent="-285750">
              <a:buFont typeface="Arial" panose="020B0604020202020204" pitchFamily="34" charset="0"/>
              <a:buChar char="•"/>
            </a:pPr>
            <a:r>
              <a:rPr lang="en-US" dirty="0"/>
              <a:t>Out of the total sales of Aqua (a product of pulse beverages) sales worth $700 Million is generated due to promotions.</a:t>
            </a:r>
          </a:p>
          <a:p>
            <a:pPr marL="285750" indent="-285750">
              <a:buFont typeface="Arial" panose="020B0604020202020204" pitchFamily="34" charset="0"/>
              <a:buChar char="•"/>
            </a:pPr>
            <a:r>
              <a:rPr lang="en-US" dirty="0"/>
              <a:t>This amount is the sum of sales impact of promotions through 5 channels.</a:t>
            </a:r>
          </a:p>
          <a:p>
            <a:pPr marL="285750" indent="-285750">
              <a:buFont typeface="Arial" panose="020B0604020202020204" pitchFamily="34" charset="0"/>
              <a:buChar char="•"/>
            </a:pPr>
            <a:r>
              <a:rPr lang="en-US" dirty="0"/>
              <a:t>Using the given historical data and the value of total promotion budget ($100 Million) the total money invested in each channel is derived in the </a:t>
            </a:r>
            <a:r>
              <a:rPr lang="en-US" u="sng" dirty="0"/>
              <a:t>Table 3</a:t>
            </a:r>
            <a:r>
              <a:rPr lang="en-US" dirty="0"/>
              <a:t>.</a:t>
            </a:r>
            <a:endParaRPr lang="en-IN" dirty="0"/>
          </a:p>
        </p:txBody>
      </p:sp>
      <p:sp>
        <p:nvSpPr>
          <p:cNvPr id="6" name="TextBox 5">
            <a:extLst>
              <a:ext uri="{FF2B5EF4-FFF2-40B4-BE49-F238E27FC236}">
                <a16:creationId xmlns:a16="http://schemas.microsoft.com/office/drawing/2014/main" id="{DEBC1303-8BA2-419C-B8DE-551291A4164C}"/>
              </a:ext>
            </a:extLst>
          </p:cNvPr>
          <p:cNvSpPr txBox="1"/>
          <p:nvPr/>
        </p:nvSpPr>
        <p:spPr>
          <a:xfrm>
            <a:off x="354434" y="429768"/>
            <a:ext cx="5190703" cy="721699"/>
          </a:xfrm>
          <a:prstGeom prst="rect">
            <a:avLst/>
          </a:prstGeom>
          <a:noFill/>
          <a:ln>
            <a:noFill/>
            <a:miter lim="800000"/>
          </a:ln>
        </p:spPr>
        <p:txBody>
          <a:bodyPr wrap="square" lIns="0" tIns="0" rIns="0" bIns="0" rtlCol="0">
            <a:noAutofit/>
          </a:bodyPr>
          <a:lstStyle/>
          <a:p>
            <a:pPr algn="l">
              <a:spcBef>
                <a:spcPts val="600"/>
              </a:spcBef>
              <a:spcAft>
                <a:spcPts val="0"/>
              </a:spcAft>
            </a:pPr>
            <a:endParaRPr lang="en-IN" sz="1800" dirty="0" err="1">
              <a:solidFill>
                <a:schemeClr val="accent1"/>
              </a:solidFill>
            </a:endParaRPr>
          </a:p>
        </p:txBody>
      </p:sp>
      <p:pic>
        <p:nvPicPr>
          <p:cNvPr id="16" name="Picture 15">
            <a:extLst>
              <a:ext uri="{FF2B5EF4-FFF2-40B4-BE49-F238E27FC236}">
                <a16:creationId xmlns:a16="http://schemas.microsoft.com/office/drawing/2014/main" id="{A64E6CE5-D3DC-45F0-8FBA-822D1F4CAD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6865" y="790617"/>
            <a:ext cx="3486329" cy="558829"/>
          </a:xfrm>
          <a:prstGeom prst="rect">
            <a:avLst/>
          </a:prstGeom>
        </p:spPr>
      </p:pic>
      <p:sp>
        <p:nvSpPr>
          <p:cNvPr id="17" name="TextBox 16">
            <a:extLst>
              <a:ext uri="{FF2B5EF4-FFF2-40B4-BE49-F238E27FC236}">
                <a16:creationId xmlns:a16="http://schemas.microsoft.com/office/drawing/2014/main" id="{19610C02-66BD-498D-B56C-D91BBAAA9FCA}"/>
              </a:ext>
            </a:extLst>
          </p:cNvPr>
          <p:cNvSpPr txBox="1"/>
          <p:nvPr/>
        </p:nvSpPr>
        <p:spPr>
          <a:xfrm>
            <a:off x="6646865" y="1426464"/>
            <a:ext cx="1646743" cy="262680"/>
          </a:xfrm>
          <a:prstGeom prst="rect">
            <a:avLst/>
          </a:prstGeom>
          <a:noFill/>
          <a:ln>
            <a:noFill/>
            <a:miter lim="800000"/>
          </a:ln>
        </p:spPr>
        <p:txBody>
          <a:bodyPr wrap="square" lIns="0" tIns="0" rIns="0" bIns="0" rtlCol="0">
            <a:noAutofit/>
          </a:bodyPr>
          <a:lstStyle/>
          <a:p>
            <a:pPr algn="l">
              <a:spcBef>
                <a:spcPts val="600"/>
              </a:spcBef>
              <a:spcAft>
                <a:spcPts val="0"/>
              </a:spcAft>
            </a:pPr>
            <a:r>
              <a:rPr lang="en-US" sz="1200" b="1" u="sng" dirty="0">
                <a:solidFill>
                  <a:schemeClr val="accent1"/>
                </a:solidFill>
              </a:rPr>
              <a:t>Table 1</a:t>
            </a:r>
            <a:endParaRPr lang="en-IN" sz="1200" b="1" u="sng" dirty="0" err="1">
              <a:solidFill>
                <a:schemeClr val="accent1"/>
              </a:solidFill>
            </a:endParaRPr>
          </a:p>
        </p:txBody>
      </p:sp>
      <p:sp>
        <p:nvSpPr>
          <p:cNvPr id="18" name="TextBox 17">
            <a:extLst>
              <a:ext uri="{FF2B5EF4-FFF2-40B4-BE49-F238E27FC236}">
                <a16:creationId xmlns:a16="http://schemas.microsoft.com/office/drawing/2014/main" id="{CD699C5C-09CB-4FC6-A672-3C1BDEBD074D}"/>
              </a:ext>
            </a:extLst>
          </p:cNvPr>
          <p:cNvSpPr txBox="1"/>
          <p:nvPr/>
        </p:nvSpPr>
        <p:spPr>
          <a:xfrm>
            <a:off x="6646864" y="3564248"/>
            <a:ext cx="1646743" cy="262680"/>
          </a:xfrm>
          <a:prstGeom prst="rect">
            <a:avLst/>
          </a:prstGeom>
          <a:noFill/>
          <a:ln>
            <a:noFill/>
            <a:miter lim="800000"/>
          </a:ln>
        </p:spPr>
        <p:txBody>
          <a:bodyPr wrap="square" lIns="0" tIns="0" rIns="0" bIns="0" rtlCol="0">
            <a:noAutofit/>
          </a:bodyPr>
          <a:lstStyle/>
          <a:p>
            <a:pPr algn="l">
              <a:spcBef>
                <a:spcPts val="600"/>
              </a:spcBef>
              <a:spcAft>
                <a:spcPts val="0"/>
              </a:spcAft>
            </a:pPr>
            <a:r>
              <a:rPr lang="en-US" sz="1200" b="1" u="sng" dirty="0">
                <a:solidFill>
                  <a:schemeClr val="accent1"/>
                </a:solidFill>
              </a:rPr>
              <a:t>Table 2</a:t>
            </a:r>
            <a:endParaRPr lang="en-IN" sz="1200" b="1" u="sng" dirty="0" err="1">
              <a:solidFill>
                <a:schemeClr val="accent1"/>
              </a:solidFill>
            </a:endParaRPr>
          </a:p>
        </p:txBody>
      </p:sp>
      <p:pic>
        <p:nvPicPr>
          <p:cNvPr id="22" name="Picture Placeholder 21">
            <a:extLst>
              <a:ext uri="{FF2B5EF4-FFF2-40B4-BE49-F238E27FC236}">
                <a16:creationId xmlns:a16="http://schemas.microsoft.com/office/drawing/2014/main" id="{C02B815E-E1E2-4C8D-9418-CCFDFC1C5040}"/>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1" t="-7849" r="83" b="-1088"/>
          <a:stretch/>
        </p:blipFill>
        <p:spPr>
          <a:xfrm>
            <a:off x="6646864" y="1981116"/>
            <a:ext cx="5190702" cy="1447884"/>
          </a:xfrm>
        </p:spPr>
      </p:pic>
      <p:pic>
        <p:nvPicPr>
          <p:cNvPr id="26" name="Picture 25">
            <a:extLst>
              <a:ext uri="{FF2B5EF4-FFF2-40B4-BE49-F238E27FC236}">
                <a16:creationId xmlns:a16="http://schemas.microsoft.com/office/drawing/2014/main" id="{6C0D3BBA-73A0-4BBB-95E8-5EC19C9CEC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6865" y="4060670"/>
            <a:ext cx="5392074" cy="1370866"/>
          </a:xfrm>
          <a:prstGeom prst="rect">
            <a:avLst/>
          </a:prstGeom>
        </p:spPr>
      </p:pic>
      <p:sp>
        <p:nvSpPr>
          <p:cNvPr id="30" name="TextBox 29">
            <a:extLst>
              <a:ext uri="{FF2B5EF4-FFF2-40B4-BE49-F238E27FC236}">
                <a16:creationId xmlns:a16="http://schemas.microsoft.com/office/drawing/2014/main" id="{21B28369-8CB8-4C4B-A192-CA4455503DFC}"/>
              </a:ext>
            </a:extLst>
          </p:cNvPr>
          <p:cNvSpPr txBox="1"/>
          <p:nvPr/>
        </p:nvSpPr>
        <p:spPr>
          <a:xfrm>
            <a:off x="6646863" y="5533938"/>
            <a:ext cx="1646743" cy="262680"/>
          </a:xfrm>
          <a:prstGeom prst="rect">
            <a:avLst/>
          </a:prstGeom>
          <a:noFill/>
          <a:ln>
            <a:noFill/>
            <a:miter lim="800000"/>
          </a:ln>
        </p:spPr>
        <p:txBody>
          <a:bodyPr wrap="square" lIns="0" tIns="0" rIns="0" bIns="0" rtlCol="0">
            <a:noAutofit/>
          </a:bodyPr>
          <a:lstStyle/>
          <a:p>
            <a:pPr algn="l">
              <a:spcBef>
                <a:spcPts val="600"/>
              </a:spcBef>
              <a:spcAft>
                <a:spcPts val="0"/>
              </a:spcAft>
            </a:pPr>
            <a:r>
              <a:rPr lang="en-US" sz="1200" b="1" u="sng" dirty="0">
                <a:solidFill>
                  <a:schemeClr val="accent1"/>
                </a:solidFill>
              </a:rPr>
              <a:t>Table 3</a:t>
            </a:r>
            <a:endParaRPr lang="en-IN" sz="1200" b="1" u="sng" dirty="0" err="1">
              <a:solidFill>
                <a:schemeClr val="accent1"/>
              </a:solidFill>
            </a:endParaRPr>
          </a:p>
        </p:txBody>
      </p:sp>
    </p:spTree>
    <p:extLst>
      <p:ext uri="{BB962C8B-B14F-4D97-AF65-F5344CB8AC3E}">
        <p14:creationId xmlns:p14="http://schemas.microsoft.com/office/powerpoint/2010/main" val="40347619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4118D-3E2C-4DE1-A3AE-703115D8E3C6}"/>
              </a:ext>
            </a:extLst>
          </p:cNvPr>
          <p:cNvSpPr>
            <a:spLocks noGrp="1"/>
          </p:cNvSpPr>
          <p:nvPr>
            <p:ph type="title"/>
          </p:nvPr>
        </p:nvSpPr>
        <p:spPr/>
        <p:txBody>
          <a:bodyPr/>
          <a:lstStyle/>
          <a:p>
            <a:r>
              <a:rPr lang="en-IN" dirty="0"/>
              <a:t>Factors Causing Significant Impact On Data Quality</a:t>
            </a:r>
          </a:p>
        </p:txBody>
      </p:sp>
      <p:sp>
        <p:nvSpPr>
          <p:cNvPr id="5" name="Rectangle 4">
            <a:extLst>
              <a:ext uri="{FF2B5EF4-FFF2-40B4-BE49-F238E27FC236}">
                <a16:creationId xmlns:a16="http://schemas.microsoft.com/office/drawing/2014/main" id="{A016DFCC-94EF-4EBC-AD8B-00DB78DC68E1}"/>
              </a:ext>
            </a:extLst>
          </p:cNvPr>
          <p:cNvSpPr/>
          <p:nvPr/>
        </p:nvSpPr>
        <p:spPr>
          <a:xfrm>
            <a:off x="11640312" y="0"/>
            <a:ext cx="551688" cy="6945549"/>
          </a:xfrm>
          <a:prstGeom prst="rect">
            <a:avLst/>
          </a:prstGeom>
          <a:solidFill>
            <a:schemeClr val="bg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ts val="600"/>
              </a:spcBef>
              <a:spcAft>
                <a:spcPts val="0"/>
              </a:spcAft>
              <a:buClrTx/>
              <a:buSzTx/>
              <a:buFontTx/>
              <a:buNone/>
              <a:tabLst/>
              <a:defRPr/>
            </a:pPr>
            <a:endParaRPr kumimoji="0" lang="en-IN" sz="1800" b="0" i="0" u="none" strike="noStrike" kern="1200" cap="none" spc="0" normalizeH="0" baseline="0" noProof="0" dirty="0" err="1">
              <a:ln>
                <a:noFill/>
              </a:ln>
              <a:solidFill>
                <a:srgbClr val="FFFFFF"/>
              </a:solidFill>
              <a:effectLst/>
              <a:uLnTx/>
              <a:uFillTx/>
              <a:latin typeface="Arial" panose="020B0604020202020204"/>
              <a:ea typeface="+mn-ea"/>
              <a:cs typeface="+mn-cs"/>
            </a:endParaRPr>
          </a:p>
        </p:txBody>
      </p:sp>
      <p:graphicFrame>
        <p:nvGraphicFramePr>
          <p:cNvPr id="3" name="Diagram 2">
            <a:extLst>
              <a:ext uri="{FF2B5EF4-FFF2-40B4-BE49-F238E27FC236}">
                <a16:creationId xmlns:a16="http://schemas.microsoft.com/office/drawing/2014/main" id="{7F28DF1E-11A0-499A-B468-4C01A9FCFC2E}"/>
              </a:ext>
            </a:extLst>
          </p:cNvPr>
          <p:cNvGraphicFramePr/>
          <p:nvPr/>
        </p:nvGraphicFramePr>
        <p:xfrm>
          <a:off x="1219200" y="1130300"/>
          <a:ext cx="9283700" cy="52936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3144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4118D-3E2C-4DE1-A3AE-703115D8E3C6}"/>
              </a:ext>
            </a:extLst>
          </p:cNvPr>
          <p:cNvSpPr>
            <a:spLocks noGrp="1"/>
          </p:cNvSpPr>
          <p:nvPr>
            <p:ph type="title"/>
          </p:nvPr>
        </p:nvSpPr>
        <p:spPr>
          <a:xfrm>
            <a:off x="548640" y="449224"/>
            <a:ext cx="11091672" cy="492443"/>
          </a:xfrm>
        </p:spPr>
        <p:txBody>
          <a:bodyPr/>
          <a:lstStyle/>
          <a:p>
            <a:r>
              <a:rPr lang="en-IN" dirty="0"/>
              <a:t>Ways To Improve The Data Structure</a:t>
            </a:r>
          </a:p>
        </p:txBody>
      </p:sp>
      <p:sp>
        <p:nvSpPr>
          <p:cNvPr id="5" name="Rectangle 4">
            <a:extLst>
              <a:ext uri="{FF2B5EF4-FFF2-40B4-BE49-F238E27FC236}">
                <a16:creationId xmlns:a16="http://schemas.microsoft.com/office/drawing/2014/main" id="{A016DFCC-94EF-4EBC-AD8B-00DB78DC68E1}"/>
              </a:ext>
            </a:extLst>
          </p:cNvPr>
          <p:cNvSpPr/>
          <p:nvPr/>
        </p:nvSpPr>
        <p:spPr>
          <a:xfrm>
            <a:off x="11640312" y="0"/>
            <a:ext cx="551688" cy="6945549"/>
          </a:xfrm>
          <a:prstGeom prst="rect">
            <a:avLst/>
          </a:prstGeom>
          <a:solidFill>
            <a:schemeClr val="bg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ts val="600"/>
              </a:spcBef>
              <a:spcAft>
                <a:spcPts val="0"/>
              </a:spcAft>
              <a:buClrTx/>
              <a:buSzTx/>
              <a:buFontTx/>
              <a:buNone/>
              <a:tabLst/>
              <a:defRPr/>
            </a:pPr>
            <a:endParaRPr kumimoji="0" lang="en-IN" sz="1800" b="0" i="0" u="none" strike="noStrike" kern="1200" cap="none" spc="0" normalizeH="0" baseline="0" noProof="0" dirty="0" err="1">
              <a:ln>
                <a:noFill/>
              </a:ln>
              <a:solidFill>
                <a:srgbClr val="FFFFFF"/>
              </a:solidFill>
              <a:effectLst/>
              <a:uLnTx/>
              <a:uFillTx/>
              <a:latin typeface="Arial" panose="020B0604020202020204"/>
              <a:ea typeface="+mn-ea"/>
              <a:cs typeface="+mn-cs"/>
            </a:endParaRPr>
          </a:p>
        </p:txBody>
      </p:sp>
      <p:graphicFrame>
        <p:nvGraphicFramePr>
          <p:cNvPr id="3" name="Diagram 2">
            <a:extLst>
              <a:ext uri="{FF2B5EF4-FFF2-40B4-BE49-F238E27FC236}">
                <a16:creationId xmlns:a16="http://schemas.microsoft.com/office/drawing/2014/main" id="{5A33B3BC-B5AF-448A-AB99-C9595EB1A55E}"/>
              </a:ext>
            </a:extLst>
          </p:cNvPr>
          <p:cNvGraphicFramePr/>
          <p:nvPr>
            <p:extLst>
              <p:ext uri="{D42A27DB-BD31-4B8C-83A1-F6EECF244321}">
                <p14:modId xmlns:p14="http://schemas.microsoft.com/office/powerpoint/2010/main" val="891024430"/>
              </p:ext>
            </p:extLst>
          </p:nvPr>
        </p:nvGraphicFramePr>
        <p:xfrm>
          <a:off x="1257300" y="1030731"/>
          <a:ext cx="91694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08244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4118D-3E2C-4DE1-A3AE-703115D8E3C6}"/>
              </a:ext>
            </a:extLst>
          </p:cNvPr>
          <p:cNvSpPr>
            <a:spLocks noGrp="1"/>
          </p:cNvSpPr>
          <p:nvPr>
            <p:ph type="title"/>
          </p:nvPr>
        </p:nvSpPr>
        <p:spPr/>
        <p:txBody>
          <a:bodyPr/>
          <a:lstStyle/>
          <a:p>
            <a:r>
              <a:rPr lang="en-IN" dirty="0"/>
              <a:t>Additional Data For Better Data Analysis</a:t>
            </a:r>
          </a:p>
        </p:txBody>
      </p:sp>
      <p:sp>
        <p:nvSpPr>
          <p:cNvPr id="5" name="Rectangle 4">
            <a:extLst>
              <a:ext uri="{FF2B5EF4-FFF2-40B4-BE49-F238E27FC236}">
                <a16:creationId xmlns:a16="http://schemas.microsoft.com/office/drawing/2014/main" id="{A016DFCC-94EF-4EBC-AD8B-00DB78DC68E1}"/>
              </a:ext>
            </a:extLst>
          </p:cNvPr>
          <p:cNvSpPr/>
          <p:nvPr/>
        </p:nvSpPr>
        <p:spPr>
          <a:xfrm>
            <a:off x="11640312" y="0"/>
            <a:ext cx="551688" cy="6945549"/>
          </a:xfrm>
          <a:prstGeom prst="rect">
            <a:avLst/>
          </a:prstGeom>
          <a:solidFill>
            <a:schemeClr val="bg2"/>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ts val="600"/>
              </a:spcBef>
              <a:spcAft>
                <a:spcPts val="0"/>
              </a:spcAft>
              <a:buClrTx/>
              <a:buSzTx/>
              <a:buFontTx/>
              <a:buNone/>
              <a:tabLst/>
              <a:defRPr/>
            </a:pPr>
            <a:endParaRPr kumimoji="0" lang="en-IN" sz="1800" b="0" i="0" u="none" strike="noStrike" kern="1200" cap="none" spc="0" normalizeH="0" baseline="0" noProof="0" dirty="0" err="1">
              <a:ln>
                <a:noFill/>
              </a:ln>
              <a:solidFill>
                <a:srgbClr val="FFFFFF"/>
              </a:solidFill>
              <a:effectLst/>
              <a:uLnTx/>
              <a:uFillTx/>
              <a:latin typeface="Arial" panose="020B0604020202020204"/>
              <a:ea typeface="+mn-ea"/>
              <a:cs typeface="+mn-cs"/>
            </a:endParaRPr>
          </a:p>
        </p:txBody>
      </p:sp>
      <p:graphicFrame>
        <p:nvGraphicFramePr>
          <p:cNvPr id="3" name="Diagram 2">
            <a:extLst>
              <a:ext uri="{FF2B5EF4-FFF2-40B4-BE49-F238E27FC236}">
                <a16:creationId xmlns:a16="http://schemas.microsoft.com/office/drawing/2014/main" id="{4A687FD1-2985-4D5C-9986-457081C75EBE}"/>
              </a:ext>
            </a:extLst>
          </p:cNvPr>
          <p:cNvGraphicFramePr/>
          <p:nvPr/>
        </p:nvGraphicFramePr>
        <p:xfrm>
          <a:off x="1257300" y="950500"/>
          <a:ext cx="91694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17211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6978-529D-44FC-A40E-64E363E965D3}"/>
              </a:ext>
            </a:extLst>
          </p:cNvPr>
          <p:cNvSpPr>
            <a:spLocks noGrp="1"/>
          </p:cNvSpPr>
          <p:nvPr>
            <p:ph type="title"/>
          </p:nvPr>
        </p:nvSpPr>
        <p:spPr>
          <a:xfrm>
            <a:off x="655173" y="3182778"/>
            <a:ext cx="11091672" cy="492443"/>
          </a:xfrm>
        </p:spPr>
        <p:txBody>
          <a:bodyPr/>
          <a:lstStyle/>
          <a:p>
            <a:pPr algn="ctr"/>
            <a:r>
              <a:rPr lang="en-US" dirty="0"/>
              <a:t>THANK YOU! </a:t>
            </a: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832259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B8F5B001-5A0B-4D55-8642-29F0B5F5E72E}"/>
              </a:ext>
            </a:extLst>
          </p:cNvPr>
          <p:cNvGraphicFramePr>
            <a:graphicFrameLocks/>
          </p:cNvGraphicFramePr>
          <p:nvPr>
            <p:extLst>
              <p:ext uri="{D42A27DB-BD31-4B8C-83A1-F6EECF244321}">
                <p14:modId xmlns:p14="http://schemas.microsoft.com/office/powerpoint/2010/main" val="3751207941"/>
              </p:ext>
            </p:extLst>
          </p:nvPr>
        </p:nvGraphicFramePr>
        <p:xfrm>
          <a:off x="6686551" y="2057400"/>
          <a:ext cx="49149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AF9261CE-BCC4-4338-AF12-ECE0F98FB0E1}"/>
              </a:ext>
            </a:extLst>
          </p:cNvPr>
          <p:cNvSpPr txBox="1"/>
          <p:nvPr/>
        </p:nvSpPr>
        <p:spPr>
          <a:xfrm>
            <a:off x="182881" y="121920"/>
            <a:ext cx="5677988" cy="6348549"/>
          </a:xfrm>
          <a:prstGeom prst="rect">
            <a:avLst/>
          </a:prstGeom>
          <a:noFill/>
          <a:ln>
            <a:noFill/>
            <a:miter lim="800000"/>
          </a:ln>
        </p:spPr>
        <p:txBody>
          <a:bodyPr wrap="square" lIns="0" tIns="0" rIns="0" bIns="0" rtlCol="0">
            <a:noAutofit/>
          </a:bodyPr>
          <a:lstStyle/>
          <a:p>
            <a:pPr marL="285750" indent="-285750" algn="l">
              <a:spcBef>
                <a:spcPts val="600"/>
              </a:spcBef>
              <a:spcAft>
                <a:spcPts val="0"/>
              </a:spcAft>
              <a:buFont typeface="Arial" panose="020B0604020202020204" pitchFamily="34" charset="0"/>
              <a:buChar char="•"/>
            </a:pPr>
            <a:endParaRPr lang="en-US" sz="1800" dirty="0">
              <a:solidFill>
                <a:schemeClr val="accent1"/>
              </a:solidFill>
            </a:endParaRPr>
          </a:p>
          <a:p>
            <a:pPr marL="285750" indent="-285750" algn="l">
              <a:spcBef>
                <a:spcPts val="600"/>
              </a:spcBef>
              <a:spcAft>
                <a:spcPts val="0"/>
              </a:spcAft>
              <a:buFont typeface="Arial" panose="020B0604020202020204" pitchFamily="34" charset="0"/>
              <a:buChar char="•"/>
            </a:pPr>
            <a:endParaRPr lang="en-US" sz="1800" dirty="0">
              <a:solidFill>
                <a:schemeClr val="accent1"/>
              </a:solidFill>
            </a:endParaRPr>
          </a:p>
          <a:p>
            <a:pPr marL="285750" indent="-285750" algn="l">
              <a:spcBef>
                <a:spcPts val="600"/>
              </a:spcBef>
              <a:spcAft>
                <a:spcPts val="0"/>
              </a:spcAft>
              <a:buFont typeface="Arial" panose="020B0604020202020204" pitchFamily="34" charset="0"/>
              <a:buChar char="•"/>
            </a:pPr>
            <a:endParaRPr lang="en-US" sz="1800" dirty="0">
              <a:solidFill>
                <a:schemeClr val="accent1"/>
              </a:solidFill>
            </a:endParaRPr>
          </a:p>
          <a:p>
            <a:pPr marL="285750" indent="-285750" algn="l">
              <a:spcBef>
                <a:spcPts val="600"/>
              </a:spcBef>
              <a:spcAft>
                <a:spcPts val="0"/>
              </a:spcAft>
              <a:buFont typeface="Arial" panose="020B0604020202020204" pitchFamily="34" charset="0"/>
              <a:buChar char="•"/>
            </a:pPr>
            <a:endParaRPr lang="en-US" sz="1800" dirty="0">
              <a:solidFill>
                <a:schemeClr val="accent1"/>
              </a:solidFill>
            </a:endParaRPr>
          </a:p>
          <a:p>
            <a:pPr marL="285750" indent="-285750" algn="l">
              <a:spcBef>
                <a:spcPts val="600"/>
              </a:spcBef>
              <a:spcAft>
                <a:spcPts val="0"/>
              </a:spcAft>
              <a:buFont typeface="Arial" panose="020B0604020202020204" pitchFamily="34" charset="0"/>
              <a:buChar char="•"/>
            </a:pPr>
            <a:r>
              <a:rPr lang="en-US" sz="1800" dirty="0">
                <a:solidFill>
                  <a:schemeClr val="accent1"/>
                </a:solidFill>
              </a:rPr>
              <a:t>This impact ratio gives us the priority order (ranking) of channels to focus on: -</a:t>
            </a:r>
          </a:p>
          <a:p>
            <a:pPr algn="l">
              <a:spcBef>
                <a:spcPts val="600"/>
              </a:spcBef>
              <a:spcAft>
                <a:spcPts val="0"/>
              </a:spcAft>
            </a:pPr>
            <a:r>
              <a:rPr lang="en-US" sz="1800" dirty="0">
                <a:solidFill>
                  <a:schemeClr val="accent1"/>
                </a:solidFill>
              </a:rPr>
              <a:t>     </a:t>
            </a:r>
          </a:p>
          <a:p>
            <a:pPr algn="l">
              <a:spcBef>
                <a:spcPts val="600"/>
              </a:spcBef>
              <a:spcAft>
                <a:spcPts val="0"/>
              </a:spcAft>
            </a:pPr>
            <a:endParaRPr lang="en-US" sz="1800" dirty="0">
              <a:solidFill>
                <a:schemeClr val="accent1"/>
              </a:solidFill>
            </a:endParaRPr>
          </a:p>
          <a:p>
            <a:pPr algn="l">
              <a:spcBef>
                <a:spcPts val="600"/>
              </a:spcBef>
              <a:spcAft>
                <a:spcPts val="0"/>
              </a:spcAft>
            </a:pPr>
            <a:endParaRPr lang="en-US" sz="1800" dirty="0">
              <a:solidFill>
                <a:schemeClr val="accent1"/>
              </a:solidFill>
            </a:endParaRPr>
          </a:p>
          <a:p>
            <a:pPr algn="l">
              <a:spcBef>
                <a:spcPts val="600"/>
              </a:spcBef>
              <a:spcAft>
                <a:spcPts val="0"/>
              </a:spcAft>
            </a:pPr>
            <a:endParaRPr lang="en-US" sz="1800" dirty="0">
              <a:solidFill>
                <a:schemeClr val="accent1"/>
              </a:solidFill>
            </a:endParaRPr>
          </a:p>
          <a:p>
            <a:pPr algn="l">
              <a:spcBef>
                <a:spcPts val="600"/>
              </a:spcBef>
              <a:spcAft>
                <a:spcPts val="0"/>
              </a:spcAft>
            </a:pPr>
            <a:endParaRPr lang="en-US" sz="1800" dirty="0">
              <a:solidFill>
                <a:schemeClr val="accent1"/>
              </a:solidFill>
            </a:endParaRPr>
          </a:p>
          <a:p>
            <a:pPr marL="285750" indent="-285750" algn="l">
              <a:spcBef>
                <a:spcPts val="600"/>
              </a:spcBef>
              <a:spcAft>
                <a:spcPts val="0"/>
              </a:spcAft>
              <a:buFont typeface="Arial" panose="020B0604020202020204" pitchFamily="34" charset="0"/>
              <a:buChar char="•"/>
            </a:pPr>
            <a:r>
              <a:rPr lang="en-IN" sz="1800" dirty="0">
                <a:solidFill>
                  <a:schemeClr val="accent1"/>
                </a:solidFill>
              </a:rPr>
              <a:t>The above ranking comes as a result of the historical data. Let’s see what happens when we take into consideration the Access Rating (AR) and Popularity Rating (PR) into consideration.</a:t>
            </a:r>
          </a:p>
          <a:p>
            <a:pPr marL="285750" indent="-285750" algn="l">
              <a:spcBef>
                <a:spcPts val="600"/>
              </a:spcBef>
              <a:spcAft>
                <a:spcPts val="0"/>
              </a:spcAft>
              <a:buFont typeface="Arial" panose="020B0604020202020204" pitchFamily="34" charset="0"/>
              <a:buChar char="•"/>
            </a:pPr>
            <a:r>
              <a:rPr lang="en-IN" sz="1800" dirty="0">
                <a:solidFill>
                  <a:schemeClr val="accent1"/>
                </a:solidFill>
              </a:rPr>
              <a:t>These ratings are a result of post – COVID survey.</a:t>
            </a:r>
          </a:p>
        </p:txBody>
      </p:sp>
      <p:graphicFrame>
        <p:nvGraphicFramePr>
          <p:cNvPr id="12" name="Table 12">
            <a:extLst>
              <a:ext uri="{FF2B5EF4-FFF2-40B4-BE49-F238E27FC236}">
                <a16:creationId xmlns:a16="http://schemas.microsoft.com/office/drawing/2014/main" id="{047D7F6F-39A6-471B-AFA3-6167B5DB56E6}"/>
              </a:ext>
            </a:extLst>
          </p:cNvPr>
          <p:cNvGraphicFramePr>
            <a:graphicFrameLocks noGrp="1"/>
          </p:cNvGraphicFramePr>
          <p:nvPr>
            <p:extLst>
              <p:ext uri="{D42A27DB-BD31-4B8C-83A1-F6EECF244321}">
                <p14:modId xmlns:p14="http://schemas.microsoft.com/office/powerpoint/2010/main" val="3325000942"/>
              </p:ext>
            </p:extLst>
          </p:nvPr>
        </p:nvGraphicFramePr>
        <p:xfrm>
          <a:off x="520879" y="2322042"/>
          <a:ext cx="4730390" cy="1295400"/>
        </p:xfrm>
        <a:graphic>
          <a:graphicData uri="http://schemas.openxmlformats.org/drawingml/2006/table">
            <a:tbl>
              <a:tblPr firstRow="1" bandRow="1">
                <a:tableStyleId>{5940675A-B579-460E-94D1-54222C63F5DA}</a:tableStyleId>
              </a:tblPr>
              <a:tblGrid>
                <a:gridCol w="2365195">
                  <a:extLst>
                    <a:ext uri="{9D8B030D-6E8A-4147-A177-3AD203B41FA5}">
                      <a16:colId xmlns:a16="http://schemas.microsoft.com/office/drawing/2014/main" val="2515715000"/>
                    </a:ext>
                  </a:extLst>
                </a:gridCol>
                <a:gridCol w="2365195">
                  <a:extLst>
                    <a:ext uri="{9D8B030D-6E8A-4147-A177-3AD203B41FA5}">
                      <a16:colId xmlns:a16="http://schemas.microsoft.com/office/drawing/2014/main" val="4244342697"/>
                    </a:ext>
                  </a:extLst>
                </a:gridCol>
              </a:tblGrid>
              <a:tr h="228794">
                <a:tc>
                  <a:txBody>
                    <a:bodyPr/>
                    <a:lstStyle/>
                    <a:p>
                      <a:r>
                        <a:rPr lang="en-US" sz="1100" dirty="0"/>
                        <a:t>Website Display</a:t>
                      </a:r>
                      <a:endParaRPr lang="en-IN" sz="1100" dirty="0"/>
                    </a:p>
                  </a:txBody>
                  <a:tcPr/>
                </a:tc>
                <a:tc>
                  <a:txBody>
                    <a:bodyPr/>
                    <a:lstStyle/>
                    <a:p>
                      <a:r>
                        <a:rPr lang="en-US" sz="1100" dirty="0"/>
                        <a:t>1</a:t>
                      </a:r>
                      <a:endParaRPr lang="en-IN" sz="1100" dirty="0"/>
                    </a:p>
                  </a:txBody>
                  <a:tcPr/>
                </a:tc>
                <a:extLst>
                  <a:ext uri="{0D108BD9-81ED-4DB2-BD59-A6C34878D82A}">
                    <a16:rowId xmlns:a16="http://schemas.microsoft.com/office/drawing/2014/main" val="3238716928"/>
                  </a:ext>
                </a:extLst>
              </a:tr>
              <a:tr h="228794">
                <a:tc>
                  <a:txBody>
                    <a:bodyPr/>
                    <a:lstStyle/>
                    <a:p>
                      <a:r>
                        <a:rPr lang="en-US" sz="1100" dirty="0"/>
                        <a:t>TV Ads</a:t>
                      </a:r>
                      <a:endParaRPr lang="en-IN" sz="1100" dirty="0"/>
                    </a:p>
                  </a:txBody>
                  <a:tcPr/>
                </a:tc>
                <a:tc>
                  <a:txBody>
                    <a:bodyPr/>
                    <a:lstStyle/>
                    <a:p>
                      <a:r>
                        <a:rPr lang="en-US" sz="1100" dirty="0"/>
                        <a:t>2</a:t>
                      </a:r>
                      <a:endParaRPr lang="en-IN" sz="1100" dirty="0"/>
                    </a:p>
                  </a:txBody>
                  <a:tcPr/>
                </a:tc>
                <a:extLst>
                  <a:ext uri="{0D108BD9-81ED-4DB2-BD59-A6C34878D82A}">
                    <a16:rowId xmlns:a16="http://schemas.microsoft.com/office/drawing/2014/main" val="3569737326"/>
                  </a:ext>
                </a:extLst>
              </a:tr>
              <a:tr h="228794">
                <a:tc>
                  <a:txBody>
                    <a:bodyPr/>
                    <a:lstStyle/>
                    <a:p>
                      <a:r>
                        <a:rPr lang="en-US" sz="1100" dirty="0"/>
                        <a:t>Print Ads</a:t>
                      </a:r>
                      <a:endParaRPr lang="en-IN" sz="1100" dirty="0"/>
                    </a:p>
                  </a:txBody>
                  <a:tcPr/>
                </a:tc>
                <a:tc>
                  <a:txBody>
                    <a:bodyPr/>
                    <a:lstStyle/>
                    <a:p>
                      <a:r>
                        <a:rPr lang="en-US" sz="1100" dirty="0"/>
                        <a:t>3</a:t>
                      </a:r>
                      <a:endParaRPr lang="en-IN" sz="1100" dirty="0"/>
                    </a:p>
                  </a:txBody>
                  <a:tcPr/>
                </a:tc>
                <a:extLst>
                  <a:ext uri="{0D108BD9-81ED-4DB2-BD59-A6C34878D82A}">
                    <a16:rowId xmlns:a16="http://schemas.microsoft.com/office/drawing/2014/main" val="2721471952"/>
                  </a:ext>
                </a:extLst>
              </a:tr>
              <a:tr h="228794">
                <a:tc>
                  <a:txBody>
                    <a:bodyPr/>
                    <a:lstStyle/>
                    <a:p>
                      <a:r>
                        <a:rPr lang="en-US" sz="1100" dirty="0"/>
                        <a:t>Social Media</a:t>
                      </a:r>
                      <a:endParaRPr lang="en-IN" sz="1100" dirty="0"/>
                    </a:p>
                  </a:txBody>
                  <a:tcPr/>
                </a:tc>
                <a:tc>
                  <a:txBody>
                    <a:bodyPr/>
                    <a:lstStyle/>
                    <a:p>
                      <a:r>
                        <a:rPr lang="en-US" sz="1100" dirty="0"/>
                        <a:t>4</a:t>
                      </a:r>
                      <a:endParaRPr lang="en-IN" sz="1100" dirty="0"/>
                    </a:p>
                  </a:txBody>
                  <a:tcPr/>
                </a:tc>
                <a:extLst>
                  <a:ext uri="{0D108BD9-81ED-4DB2-BD59-A6C34878D82A}">
                    <a16:rowId xmlns:a16="http://schemas.microsoft.com/office/drawing/2014/main" val="2237822241"/>
                  </a:ext>
                </a:extLst>
              </a:tr>
              <a:tr h="228794">
                <a:tc>
                  <a:txBody>
                    <a:bodyPr/>
                    <a:lstStyle/>
                    <a:p>
                      <a:r>
                        <a:rPr lang="en-US" sz="1100" dirty="0"/>
                        <a:t>Events</a:t>
                      </a:r>
                      <a:endParaRPr lang="en-IN" sz="1100" dirty="0"/>
                    </a:p>
                  </a:txBody>
                  <a:tcPr/>
                </a:tc>
                <a:tc>
                  <a:txBody>
                    <a:bodyPr/>
                    <a:lstStyle/>
                    <a:p>
                      <a:r>
                        <a:rPr lang="en-US" sz="1100" dirty="0"/>
                        <a:t>5</a:t>
                      </a:r>
                      <a:endParaRPr lang="en-IN" sz="1100" dirty="0"/>
                    </a:p>
                  </a:txBody>
                  <a:tcPr/>
                </a:tc>
                <a:extLst>
                  <a:ext uri="{0D108BD9-81ED-4DB2-BD59-A6C34878D82A}">
                    <a16:rowId xmlns:a16="http://schemas.microsoft.com/office/drawing/2014/main" val="4246821767"/>
                  </a:ext>
                </a:extLst>
              </a:tr>
            </a:tbl>
          </a:graphicData>
        </a:graphic>
      </p:graphicFrame>
    </p:spTree>
    <p:extLst>
      <p:ext uri="{BB962C8B-B14F-4D97-AF65-F5344CB8AC3E}">
        <p14:creationId xmlns:p14="http://schemas.microsoft.com/office/powerpoint/2010/main" val="486147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F9261CE-BCC4-4338-AF12-ECE0F98FB0E1}"/>
              </a:ext>
            </a:extLst>
          </p:cNvPr>
          <p:cNvSpPr txBox="1"/>
          <p:nvPr/>
        </p:nvSpPr>
        <p:spPr>
          <a:xfrm>
            <a:off x="209006" y="113211"/>
            <a:ext cx="5677988" cy="6348549"/>
          </a:xfrm>
          <a:prstGeom prst="rect">
            <a:avLst/>
          </a:prstGeom>
          <a:noFill/>
          <a:ln>
            <a:noFill/>
            <a:miter lim="800000"/>
          </a:ln>
        </p:spPr>
        <p:txBody>
          <a:bodyPr wrap="square" lIns="0" tIns="0" rIns="0" bIns="0" rtlCol="0">
            <a:noAutofit/>
          </a:bodyPr>
          <a:lstStyle/>
          <a:p>
            <a:pPr marL="285750" indent="-285750" algn="l">
              <a:spcBef>
                <a:spcPts val="600"/>
              </a:spcBef>
              <a:spcAft>
                <a:spcPts val="0"/>
              </a:spcAft>
              <a:buFont typeface="Arial" panose="020B0604020202020204" pitchFamily="34" charset="0"/>
              <a:buChar char="•"/>
            </a:pPr>
            <a:endParaRPr lang="en-US" sz="1800" dirty="0">
              <a:solidFill>
                <a:schemeClr val="accent1"/>
              </a:solidFill>
            </a:endParaRPr>
          </a:p>
          <a:p>
            <a:pPr marL="285750" indent="-285750" algn="l">
              <a:spcBef>
                <a:spcPts val="600"/>
              </a:spcBef>
              <a:spcAft>
                <a:spcPts val="0"/>
              </a:spcAft>
              <a:buFont typeface="Arial" panose="020B0604020202020204" pitchFamily="34" charset="0"/>
              <a:buChar char="•"/>
            </a:pPr>
            <a:r>
              <a:rPr lang="en-US" sz="1800" dirty="0">
                <a:solidFill>
                  <a:schemeClr val="accent1"/>
                </a:solidFill>
              </a:rPr>
              <a:t>Let’s understand the process with an example.</a:t>
            </a:r>
          </a:p>
          <a:p>
            <a:pPr marL="342900" indent="-342900" algn="l">
              <a:spcBef>
                <a:spcPts val="600"/>
              </a:spcBef>
              <a:spcAft>
                <a:spcPts val="0"/>
              </a:spcAft>
              <a:buFont typeface="+mj-lt"/>
              <a:buAutoNum type="arabicPeriod"/>
            </a:pPr>
            <a:r>
              <a:rPr lang="en-US" sz="1600" dirty="0">
                <a:solidFill>
                  <a:schemeClr val="accent1"/>
                </a:solidFill>
              </a:rPr>
              <a:t>Suppose there were 100 sales as an impact of TV Ads as per the historic data.  </a:t>
            </a:r>
          </a:p>
          <a:p>
            <a:pPr marL="342900" indent="-342900" algn="l">
              <a:spcBef>
                <a:spcPts val="600"/>
              </a:spcBef>
              <a:spcAft>
                <a:spcPts val="0"/>
              </a:spcAft>
              <a:buFont typeface="+mj-lt"/>
              <a:buAutoNum type="arabicPeriod"/>
            </a:pPr>
            <a:r>
              <a:rPr lang="en-US" sz="1600" dirty="0">
                <a:solidFill>
                  <a:schemeClr val="accent1"/>
                </a:solidFill>
              </a:rPr>
              <a:t>Now only 8 out of every 10 people have access to TV Ads. Thus the 100 sales reduce to 80.</a:t>
            </a:r>
          </a:p>
          <a:p>
            <a:pPr marL="342900" indent="-342900" algn="l">
              <a:spcBef>
                <a:spcPts val="600"/>
              </a:spcBef>
              <a:spcAft>
                <a:spcPts val="0"/>
              </a:spcAft>
              <a:buFont typeface="+mj-lt"/>
              <a:buAutoNum type="arabicPeriod"/>
            </a:pPr>
            <a:r>
              <a:rPr lang="en-US" sz="1600" dirty="0">
                <a:solidFill>
                  <a:schemeClr val="accent1"/>
                </a:solidFill>
              </a:rPr>
              <a:t>The ratings also show that the popularity of TV Ads is 70% (i.e. 7/10). Thus out of those 80 sales only 70% would happen, and that is 56 sales ( 80*7/10).</a:t>
            </a:r>
          </a:p>
          <a:p>
            <a:pPr marL="342900" indent="-342900" algn="l">
              <a:spcBef>
                <a:spcPts val="600"/>
              </a:spcBef>
              <a:spcAft>
                <a:spcPts val="0"/>
              </a:spcAft>
              <a:buFont typeface="+mj-lt"/>
              <a:buAutoNum type="arabicPeriod"/>
            </a:pPr>
            <a:r>
              <a:rPr lang="en-US" sz="1600" dirty="0">
                <a:solidFill>
                  <a:schemeClr val="accent1"/>
                </a:solidFill>
              </a:rPr>
              <a:t>From the above method we find that sales got reduced to 56 from 100, i.e. 56% of historic data. As Impact ratio is directly proportional to this combined effect it is multiplied with IR to get PIR.</a:t>
            </a:r>
          </a:p>
          <a:p>
            <a:pPr algn="l">
              <a:spcBef>
                <a:spcPts val="600"/>
              </a:spcBef>
              <a:spcAft>
                <a:spcPts val="0"/>
              </a:spcAft>
            </a:pPr>
            <a:endParaRPr lang="en-US" sz="1600" dirty="0">
              <a:solidFill>
                <a:schemeClr val="accent1"/>
              </a:solidFill>
            </a:endParaRPr>
          </a:p>
          <a:p>
            <a:pPr marL="285750" indent="-285750" algn="l">
              <a:spcBef>
                <a:spcPts val="600"/>
              </a:spcBef>
              <a:spcAft>
                <a:spcPts val="0"/>
              </a:spcAft>
              <a:buFont typeface="Arial" panose="020B0604020202020204" pitchFamily="34" charset="0"/>
              <a:buChar char="•"/>
            </a:pPr>
            <a:r>
              <a:rPr lang="en-US" sz="1800" dirty="0">
                <a:solidFill>
                  <a:schemeClr val="accent1"/>
                </a:solidFill>
              </a:rPr>
              <a:t>This gives us a new rank list, top 3 channels for promotions in this list are according to their PIR: -</a:t>
            </a:r>
          </a:p>
          <a:p>
            <a:pPr algn="l">
              <a:spcBef>
                <a:spcPts val="600"/>
              </a:spcBef>
              <a:spcAft>
                <a:spcPts val="0"/>
              </a:spcAft>
            </a:pPr>
            <a:endParaRPr lang="en-IN" sz="1800" dirty="0" err="1">
              <a:solidFill>
                <a:schemeClr val="accent1"/>
              </a:solidFill>
            </a:endParaRPr>
          </a:p>
        </p:txBody>
      </p:sp>
      <p:graphicFrame>
        <p:nvGraphicFramePr>
          <p:cNvPr id="9" name="Picture Placeholder 8">
            <a:extLst>
              <a:ext uri="{FF2B5EF4-FFF2-40B4-BE49-F238E27FC236}">
                <a16:creationId xmlns:a16="http://schemas.microsoft.com/office/drawing/2014/main" id="{4B55F336-D480-445F-B05A-761DB6501977}"/>
              </a:ext>
            </a:extLst>
          </p:cNvPr>
          <p:cNvGraphicFramePr>
            <a:graphicFrameLocks noGrp="1"/>
          </p:cNvGraphicFramePr>
          <p:nvPr>
            <p:ph type="pic" idx="1"/>
            <p:extLst>
              <p:ext uri="{D42A27DB-BD31-4B8C-83A1-F6EECF244321}">
                <p14:modId xmlns:p14="http://schemas.microsoft.com/office/powerpoint/2010/main" val="3040427375"/>
              </p:ext>
            </p:extLst>
          </p:nvPr>
        </p:nvGraphicFramePr>
        <p:xfrm>
          <a:off x="6686547" y="3429000"/>
          <a:ext cx="491490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a:extLst>
              <a:ext uri="{FF2B5EF4-FFF2-40B4-BE49-F238E27FC236}">
                <a16:creationId xmlns:a16="http://schemas.microsoft.com/office/drawing/2014/main" id="{9363430F-539A-4F8E-81AC-2FEA843C46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5008" y="685800"/>
            <a:ext cx="5677986" cy="1813560"/>
          </a:xfrm>
          <a:prstGeom prst="rect">
            <a:avLst/>
          </a:prstGeom>
        </p:spPr>
      </p:pic>
      <p:graphicFrame>
        <p:nvGraphicFramePr>
          <p:cNvPr id="6" name="Table 9">
            <a:extLst>
              <a:ext uri="{FF2B5EF4-FFF2-40B4-BE49-F238E27FC236}">
                <a16:creationId xmlns:a16="http://schemas.microsoft.com/office/drawing/2014/main" id="{8953A906-EF93-4F6E-9B84-7E6A0C7AD8EF}"/>
              </a:ext>
            </a:extLst>
          </p:cNvPr>
          <p:cNvGraphicFramePr>
            <a:graphicFrameLocks noGrp="1"/>
          </p:cNvGraphicFramePr>
          <p:nvPr>
            <p:extLst>
              <p:ext uri="{D42A27DB-BD31-4B8C-83A1-F6EECF244321}">
                <p14:modId xmlns:p14="http://schemas.microsoft.com/office/powerpoint/2010/main" val="1497592004"/>
              </p:ext>
            </p:extLst>
          </p:nvPr>
        </p:nvGraphicFramePr>
        <p:xfrm>
          <a:off x="525417" y="4972594"/>
          <a:ext cx="3767910" cy="1199607"/>
        </p:xfrm>
        <a:graphic>
          <a:graphicData uri="http://schemas.openxmlformats.org/drawingml/2006/table">
            <a:tbl>
              <a:tblPr firstRow="1" bandRow="1">
                <a:tableStyleId>{5940675A-B579-460E-94D1-54222C63F5DA}</a:tableStyleId>
              </a:tblPr>
              <a:tblGrid>
                <a:gridCol w="1883955">
                  <a:extLst>
                    <a:ext uri="{9D8B030D-6E8A-4147-A177-3AD203B41FA5}">
                      <a16:colId xmlns:a16="http://schemas.microsoft.com/office/drawing/2014/main" val="4140769597"/>
                    </a:ext>
                  </a:extLst>
                </a:gridCol>
                <a:gridCol w="1883955">
                  <a:extLst>
                    <a:ext uri="{9D8B030D-6E8A-4147-A177-3AD203B41FA5}">
                      <a16:colId xmlns:a16="http://schemas.microsoft.com/office/drawing/2014/main" val="1966625095"/>
                    </a:ext>
                  </a:extLst>
                </a:gridCol>
              </a:tblGrid>
              <a:tr h="399869">
                <a:tc>
                  <a:txBody>
                    <a:bodyPr/>
                    <a:lstStyle/>
                    <a:p>
                      <a:r>
                        <a:rPr lang="en-US" sz="1400" dirty="0"/>
                        <a:t>Social Media</a:t>
                      </a:r>
                      <a:endParaRPr lang="en-IN" sz="1400" dirty="0"/>
                    </a:p>
                  </a:txBody>
                  <a:tcPr/>
                </a:tc>
                <a:tc>
                  <a:txBody>
                    <a:bodyPr/>
                    <a:lstStyle/>
                    <a:p>
                      <a:r>
                        <a:rPr lang="en-US" sz="1400" dirty="0"/>
                        <a:t>1</a:t>
                      </a:r>
                      <a:endParaRPr lang="en-IN" sz="1400" dirty="0"/>
                    </a:p>
                  </a:txBody>
                  <a:tcPr/>
                </a:tc>
                <a:extLst>
                  <a:ext uri="{0D108BD9-81ED-4DB2-BD59-A6C34878D82A}">
                    <a16:rowId xmlns:a16="http://schemas.microsoft.com/office/drawing/2014/main" val="3130565549"/>
                  </a:ext>
                </a:extLst>
              </a:tr>
              <a:tr h="399869">
                <a:tc>
                  <a:txBody>
                    <a:bodyPr/>
                    <a:lstStyle/>
                    <a:p>
                      <a:r>
                        <a:rPr lang="en-US" sz="1400" dirty="0"/>
                        <a:t>TV Ads</a:t>
                      </a:r>
                      <a:endParaRPr lang="en-IN" sz="1400" dirty="0"/>
                    </a:p>
                  </a:txBody>
                  <a:tcPr/>
                </a:tc>
                <a:tc>
                  <a:txBody>
                    <a:bodyPr/>
                    <a:lstStyle/>
                    <a:p>
                      <a:r>
                        <a:rPr lang="en-US" sz="1400" dirty="0"/>
                        <a:t>2</a:t>
                      </a:r>
                      <a:endParaRPr lang="en-IN" sz="1400" dirty="0"/>
                    </a:p>
                  </a:txBody>
                  <a:tcPr/>
                </a:tc>
                <a:extLst>
                  <a:ext uri="{0D108BD9-81ED-4DB2-BD59-A6C34878D82A}">
                    <a16:rowId xmlns:a16="http://schemas.microsoft.com/office/drawing/2014/main" val="1289439513"/>
                  </a:ext>
                </a:extLst>
              </a:tr>
              <a:tr h="399869">
                <a:tc>
                  <a:txBody>
                    <a:bodyPr/>
                    <a:lstStyle/>
                    <a:p>
                      <a:r>
                        <a:rPr lang="en-US" sz="1400" dirty="0"/>
                        <a:t>Website Display</a:t>
                      </a:r>
                      <a:endParaRPr lang="en-IN" sz="1400" dirty="0"/>
                    </a:p>
                  </a:txBody>
                  <a:tcPr/>
                </a:tc>
                <a:tc>
                  <a:txBody>
                    <a:bodyPr/>
                    <a:lstStyle/>
                    <a:p>
                      <a:r>
                        <a:rPr lang="en-US" sz="1400" dirty="0"/>
                        <a:t>3</a:t>
                      </a:r>
                      <a:endParaRPr lang="en-IN" sz="1400" dirty="0"/>
                    </a:p>
                  </a:txBody>
                  <a:tcPr/>
                </a:tc>
                <a:extLst>
                  <a:ext uri="{0D108BD9-81ED-4DB2-BD59-A6C34878D82A}">
                    <a16:rowId xmlns:a16="http://schemas.microsoft.com/office/drawing/2014/main" val="156646533"/>
                  </a:ext>
                </a:extLst>
              </a:tr>
            </a:tbl>
          </a:graphicData>
        </a:graphic>
      </p:graphicFrame>
    </p:spTree>
    <p:extLst>
      <p:ext uri="{BB962C8B-B14F-4D97-AF65-F5344CB8AC3E}">
        <p14:creationId xmlns:p14="http://schemas.microsoft.com/office/powerpoint/2010/main" val="2686833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4EC4BD5-30F1-4F64-8E56-0031D76C5931}"/>
              </a:ext>
            </a:extLst>
          </p:cNvPr>
          <p:cNvSpPr>
            <a:spLocks noGrp="1"/>
          </p:cNvSpPr>
          <p:nvPr>
            <p:ph idx="1"/>
          </p:nvPr>
        </p:nvSpPr>
        <p:spPr>
          <a:xfrm>
            <a:off x="548640" y="470263"/>
            <a:ext cx="11091672" cy="5839097"/>
          </a:xfrm>
        </p:spPr>
        <p:txBody>
          <a:bodyPr/>
          <a:lstStyle/>
          <a:p>
            <a:pPr marL="342900" indent="-342900">
              <a:buFont typeface="Wingdings" panose="05000000000000000000" pitchFamily="2" charset="2"/>
              <a:buChar char="Ø"/>
            </a:pPr>
            <a:endParaRPr lang="en-US" sz="2400" b="1" dirty="0"/>
          </a:p>
          <a:p>
            <a:pPr marL="342900" indent="-342900">
              <a:buFont typeface="Wingdings" panose="05000000000000000000" pitchFamily="2" charset="2"/>
              <a:buChar char="Ø"/>
            </a:pPr>
            <a:r>
              <a:rPr lang="en-US" sz="2400" b="1" dirty="0">
                <a:solidFill>
                  <a:schemeClr val="bg2"/>
                </a:solidFill>
              </a:rPr>
              <a:t>Some points to keep in mind while for deciding the content for chosen channels ( The top 3 according to PIR ): -</a:t>
            </a:r>
          </a:p>
          <a:p>
            <a:pPr marL="285750" indent="-285750">
              <a:buFont typeface="Arial" panose="020B0604020202020204" pitchFamily="34" charset="0"/>
              <a:buChar char="•"/>
            </a:pPr>
            <a:endParaRPr lang="en-IN" b="1" dirty="0">
              <a:solidFill>
                <a:schemeClr val="bg2"/>
              </a:solidFill>
            </a:endParaRPr>
          </a:p>
          <a:p>
            <a:pPr marL="285750" indent="-285750">
              <a:buFont typeface="Arial" panose="020B0604020202020204" pitchFamily="34" charset="0"/>
              <a:buChar char="•"/>
            </a:pPr>
            <a:r>
              <a:rPr lang="en-IN" b="1" dirty="0"/>
              <a:t>There shouldn’t be any content where people are sharing the drink. </a:t>
            </a:r>
          </a:p>
          <a:p>
            <a:pPr marL="285750" indent="-285750">
              <a:buFont typeface="Arial" panose="020B0604020202020204" pitchFamily="34" charset="0"/>
              <a:buChar char="•"/>
            </a:pPr>
            <a:r>
              <a:rPr lang="en-IN" b="1" dirty="0"/>
              <a:t>Price shouldn’t be mentioned in case it is some premium drink or it’s cost is higher than the market standards according to the people.</a:t>
            </a:r>
          </a:p>
          <a:p>
            <a:pPr marL="285750" indent="-285750">
              <a:buFont typeface="Arial" panose="020B0604020202020204" pitchFamily="34" charset="0"/>
              <a:buChar char="•"/>
            </a:pPr>
            <a:r>
              <a:rPr lang="en-IN" b="1" dirty="0"/>
              <a:t>Hygiene has become a norm at least in people’s thought but might not be in practise. Thus none of our content should display anything that is unhygienic.</a:t>
            </a:r>
          </a:p>
          <a:p>
            <a:pPr marL="285750" indent="-285750">
              <a:buFont typeface="Arial" panose="020B0604020202020204" pitchFamily="34" charset="0"/>
              <a:buChar char="•"/>
            </a:pPr>
            <a:r>
              <a:rPr lang="en-IN" b="1" dirty="0"/>
              <a:t>If any content that shows the person drinking it gets a fresh feeling or gets energised, put it in the context of work from home and not activities that involve outdoor.</a:t>
            </a:r>
          </a:p>
        </p:txBody>
      </p:sp>
    </p:spTree>
    <p:extLst>
      <p:ext uri="{BB962C8B-B14F-4D97-AF65-F5344CB8AC3E}">
        <p14:creationId xmlns:p14="http://schemas.microsoft.com/office/powerpoint/2010/main" val="686485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6F8C1-DD9A-46C8-8D00-057313A48FB3}"/>
              </a:ext>
            </a:extLst>
          </p:cNvPr>
          <p:cNvSpPr>
            <a:spLocks noGrp="1"/>
          </p:cNvSpPr>
          <p:nvPr>
            <p:ph type="title"/>
          </p:nvPr>
        </p:nvSpPr>
        <p:spPr/>
        <p:txBody>
          <a:bodyPr/>
          <a:lstStyle/>
          <a:p>
            <a:r>
              <a:rPr lang="en-US" dirty="0"/>
              <a:t>Table of content</a:t>
            </a:r>
            <a:endParaRPr lang="en-IN" dirty="0"/>
          </a:p>
        </p:txBody>
      </p:sp>
      <p:sp>
        <p:nvSpPr>
          <p:cNvPr id="3" name="Content Placeholder 2">
            <a:extLst>
              <a:ext uri="{FF2B5EF4-FFF2-40B4-BE49-F238E27FC236}">
                <a16:creationId xmlns:a16="http://schemas.microsoft.com/office/drawing/2014/main" id="{8540D365-37B2-4221-8179-89EC4026FB29}"/>
              </a:ext>
            </a:extLst>
          </p:cNvPr>
          <p:cNvSpPr>
            <a:spLocks noGrp="1"/>
          </p:cNvSpPr>
          <p:nvPr>
            <p:ph idx="1"/>
          </p:nvPr>
        </p:nvSpPr>
        <p:spPr/>
        <p:txBody>
          <a:bodyPr/>
          <a:lstStyle/>
          <a:p>
            <a:pPr marL="285750" indent="-285750">
              <a:buFont typeface="Wingdings" panose="05000000000000000000" pitchFamily="2" charset="2"/>
              <a:buChar char="Ø"/>
            </a:pPr>
            <a:r>
              <a:rPr lang="en-US" sz="2800" dirty="0">
                <a:solidFill>
                  <a:schemeClr val="bg2"/>
                </a:solidFill>
              </a:rPr>
              <a:t>Effective promotions and channel strategies</a:t>
            </a:r>
          </a:p>
          <a:p>
            <a:endParaRPr lang="en-US" sz="2800" dirty="0"/>
          </a:p>
          <a:p>
            <a:pPr marL="285750" indent="-285750">
              <a:buFont typeface="Wingdings" panose="05000000000000000000" pitchFamily="2" charset="2"/>
              <a:buChar char="Ø"/>
            </a:pPr>
            <a:r>
              <a:rPr lang="en-US" sz="2800" dirty="0">
                <a:solidFill>
                  <a:schemeClr val="bg2"/>
                </a:solidFill>
              </a:rPr>
              <a:t>Assessing TV campaign and customer preferences</a:t>
            </a:r>
          </a:p>
          <a:p>
            <a:endParaRPr lang="en-US" sz="2800" dirty="0">
              <a:solidFill>
                <a:schemeClr val="bg2"/>
              </a:solidFill>
            </a:endParaRPr>
          </a:p>
          <a:p>
            <a:pPr marL="285750" indent="-285750">
              <a:buFont typeface="Wingdings" panose="05000000000000000000" pitchFamily="2" charset="2"/>
              <a:buChar char="Ø"/>
            </a:pPr>
            <a:r>
              <a:rPr lang="en-US" sz="2800" dirty="0">
                <a:solidFill>
                  <a:schemeClr val="bg2"/>
                </a:solidFill>
              </a:rPr>
              <a:t>Allocating the promotional budget optimally</a:t>
            </a:r>
          </a:p>
          <a:p>
            <a:pPr marL="285750" indent="-285750">
              <a:buFont typeface="Wingdings" panose="05000000000000000000" pitchFamily="2" charset="2"/>
              <a:buChar char="Ø"/>
            </a:pPr>
            <a:endParaRPr lang="en-IN"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140FBD06-A80B-4C2E-AD05-83DF75B79E1F}"/>
                  </a:ext>
                </a:extLst>
              </p:cNvPr>
              <p:cNvGraphicFramePr>
                <a:graphicFrameLocks noChangeAspect="1"/>
              </p:cNvGraphicFramePr>
              <p:nvPr>
                <p:extLst>
                  <p:ext uri="{D42A27DB-BD31-4B8C-83A1-F6EECF244321}">
                    <p14:modId xmlns:p14="http://schemas.microsoft.com/office/powerpoint/2010/main" val="909180515"/>
                  </p:ext>
                </p:extLst>
              </p:nvPr>
            </p:nvGraphicFramePr>
            <p:xfrm>
              <a:off x="9901646" y="1873867"/>
              <a:ext cx="1602377" cy="901337"/>
            </p:xfrm>
            <a:graphic>
              <a:graphicData uri="http://schemas.microsoft.com/office/powerpoint/2016/slidezoom">
                <pslz:sldZm>
                  <pslz:sldZmObj sldId="2032092742" cId="4034761993">
                    <pslz:zmPr id="{5EF51F2A-E43D-4733-9DE5-B2FC73E8D79C}" returnToParent="0">
                      <p166:blipFill xmlns:p166="http://schemas.microsoft.com/office/powerpoint/2016/6/main">
                        <a:blip r:embed="rId2"/>
                        <a:stretch>
                          <a:fillRect/>
                        </a:stretch>
                      </p166:blipFill>
                      <p166:spPr xmlns:p166="http://schemas.microsoft.com/office/powerpoint/2016/6/main">
                        <a:xfrm>
                          <a:off x="0" y="0"/>
                          <a:ext cx="1602377" cy="901337"/>
                        </a:xfrm>
                        <a:prstGeom prst="rect">
                          <a:avLst/>
                        </a:prstGeom>
                        <a:ln w="3175">
                          <a:solidFill>
                            <a:prstClr val="ltGray"/>
                          </a:solidFill>
                        </a:ln>
                      </p166:spPr>
                    </pslz:zmPr>
                  </pslz:sldZmObj>
                </pslz:sldZm>
              </a:graphicData>
            </a:graphic>
          </p:graphicFrame>
        </mc:Choice>
        <mc:Fallback xmlns="">
          <p:pic>
            <p:nvPicPr>
              <p:cNvPr id="5" name="Slide Zoom 4">
                <a:hlinkClick r:id="rId3" action="ppaction://hlinksldjump"/>
                <a:extLst>
                  <a:ext uri="{FF2B5EF4-FFF2-40B4-BE49-F238E27FC236}">
                    <a16:creationId xmlns:a16="http://schemas.microsoft.com/office/drawing/2014/main" id="{140FBD06-A80B-4C2E-AD05-83DF75B79E1F}"/>
                  </a:ext>
                </a:extLst>
              </p:cNvPr>
              <p:cNvPicPr>
                <a:picLocks noGrp="1" noRot="1" noChangeAspect="1" noMove="1" noResize="1" noEditPoints="1" noAdjustHandles="1" noChangeArrowheads="1" noChangeShapeType="1"/>
              </p:cNvPicPr>
              <p:nvPr/>
            </p:nvPicPr>
            <p:blipFill>
              <a:blip r:embed="rId4"/>
              <a:stretch>
                <a:fillRect/>
              </a:stretch>
            </p:blipFill>
            <p:spPr>
              <a:xfrm>
                <a:off x="9901646" y="1873867"/>
                <a:ext cx="1602377" cy="901337"/>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93B387BA-2EC2-4324-87B3-A4FE67BC02A6}"/>
                  </a:ext>
                </a:extLst>
              </p:cNvPr>
              <p:cNvGraphicFramePr>
                <a:graphicFrameLocks noChangeAspect="1"/>
              </p:cNvGraphicFramePr>
              <p:nvPr/>
            </p:nvGraphicFramePr>
            <p:xfrm>
              <a:off x="9901641" y="4082796"/>
              <a:ext cx="1602379" cy="901338"/>
            </p:xfrm>
            <a:graphic>
              <a:graphicData uri="http://schemas.microsoft.com/office/powerpoint/2016/slidezoom">
                <pslz:sldZm>
                  <pslz:sldZmObj sldId="2032092744" cId="2740452957">
                    <pslz:zmPr id="{D10CE87D-85F3-4AAB-8E00-4CB88231E366}" returnToParent="0" transitionDur="1000">
                      <p166:blipFill xmlns:p166="http://schemas.microsoft.com/office/powerpoint/2016/6/main">
                        <a:blip r:embed="rId5"/>
                        <a:stretch>
                          <a:fillRect/>
                        </a:stretch>
                      </p166:blipFill>
                      <p166:spPr xmlns:p166="http://schemas.microsoft.com/office/powerpoint/2016/6/main">
                        <a:xfrm>
                          <a:off x="0" y="0"/>
                          <a:ext cx="1602379" cy="901338"/>
                        </a:xfrm>
                        <a:prstGeom prst="rect">
                          <a:avLst/>
                        </a:prstGeom>
                        <a:ln w="3175">
                          <a:solidFill>
                            <a:prstClr val="ltGray"/>
                          </a:solidFill>
                        </a:ln>
                      </p166:spPr>
                    </pslz:zmPr>
                  </pslz:sldZmObj>
                </pslz:sldZm>
              </a:graphicData>
            </a:graphic>
          </p:graphicFrame>
        </mc:Choice>
        <mc:Fallback xmlns="">
          <p:pic>
            <p:nvPicPr>
              <p:cNvPr id="9" name="Slide Zoom 8">
                <a:hlinkClick r:id="rId6" action="ppaction://hlinksldjump"/>
                <a:extLst>
                  <a:ext uri="{FF2B5EF4-FFF2-40B4-BE49-F238E27FC236}">
                    <a16:creationId xmlns:a16="http://schemas.microsoft.com/office/drawing/2014/main" id="{93B387BA-2EC2-4324-87B3-A4FE67BC02A6}"/>
                  </a:ext>
                </a:extLst>
              </p:cNvPr>
              <p:cNvPicPr>
                <a:picLocks noGrp="1" noRot="1" noChangeAspect="1" noMove="1" noResize="1" noEditPoints="1" noAdjustHandles="1" noChangeArrowheads="1" noChangeShapeType="1"/>
              </p:cNvPicPr>
              <p:nvPr/>
            </p:nvPicPr>
            <p:blipFill>
              <a:blip r:embed="rId7"/>
              <a:stretch>
                <a:fillRect/>
              </a:stretch>
            </p:blipFill>
            <p:spPr>
              <a:xfrm>
                <a:off x="9901641" y="4082796"/>
                <a:ext cx="1602379" cy="901338"/>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B0AF36C5-4833-4C3C-BBAB-079B60F96CB6}"/>
                  </a:ext>
                </a:extLst>
              </p:cNvPr>
              <p:cNvGraphicFramePr>
                <a:graphicFrameLocks noChangeAspect="1"/>
              </p:cNvGraphicFramePr>
              <p:nvPr/>
            </p:nvGraphicFramePr>
            <p:xfrm>
              <a:off x="9901642" y="2978331"/>
              <a:ext cx="1602379" cy="901338"/>
            </p:xfrm>
            <a:graphic>
              <a:graphicData uri="http://schemas.microsoft.com/office/powerpoint/2016/slidezoom">
                <pslz:sldZm>
                  <pslz:sldZmObj sldId="2032092743" cId="3745345226">
                    <pslz:zmPr id="{C167F326-E8C1-4116-B167-99B04C70AE29}" returnToParent="0" transitionDur="1000">
                      <p166:blipFill xmlns:p166="http://schemas.microsoft.com/office/powerpoint/2016/6/main">
                        <a:blip r:embed="rId8"/>
                        <a:stretch>
                          <a:fillRect/>
                        </a:stretch>
                      </p166:blipFill>
                      <p166:spPr xmlns:p166="http://schemas.microsoft.com/office/powerpoint/2016/6/main">
                        <a:xfrm>
                          <a:off x="0" y="0"/>
                          <a:ext cx="1602379" cy="901338"/>
                        </a:xfrm>
                        <a:prstGeom prst="rect">
                          <a:avLst/>
                        </a:prstGeom>
                        <a:ln w="3175">
                          <a:solidFill>
                            <a:prstClr val="ltGray"/>
                          </a:solidFill>
                        </a:ln>
                      </p166:spPr>
                    </pslz:zmPr>
                  </pslz:sldZmObj>
                </pslz:sldZm>
              </a:graphicData>
            </a:graphic>
          </p:graphicFrame>
        </mc:Choice>
        <mc:Fallback xmlns="">
          <p:pic>
            <p:nvPicPr>
              <p:cNvPr id="11" name="Slide Zoom 10">
                <a:hlinkClick r:id="rId9" action="ppaction://hlinksldjump"/>
                <a:extLst>
                  <a:ext uri="{FF2B5EF4-FFF2-40B4-BE49-F238E27FC236}">
                    <a16:creationId xmlns:a16="http://schemas.microsoft.com/office/drawing/2014/main" id="{B0AF36C5-4833-4C3C-BBAB-079B60F96CB6}"/>
                  </a:ext>
                </a:extLst>
              </p:cNvPr>
              <p:cNvPicPr>
                <a:picLocks noGrp="1" noRot="1" noChangeAspect="1" noMove="1" noResize="1" noEditPoints="1" noAdjustHandles="1" noChangeArrowheads="1" noChangeShapeType="1"/>
              </p:cNvPicPr>
              <p:nvPr/>
            </p:nvPicPr>
            <p:blipFill>
              <a:blip r:embed="rId10"/>
              <a:stretch>
                <a:fillRect/>
              </a:stretch>
            </p:blipFill>
            <p:spPr>
              <a:xfrm>
                <a:off x="9901642" y="2978331"/>
                <a:ext cx="1602379" cy="901338"/>
              </a:xfrm>
              <a:prstGeom prst="rect">
                <a:avLst/>
              </a:prstGeom>
              <a:ln w="3175">
                <a:solidFill>
                  <a:prstClr val="ltGray"/>
                </a:solidFill>
              </a:ln>
            </p:spPr>
          </p:pic>
        </mc:Fallback>
      </mc:AlternateContent>
    </p:spTree>
    <p:extLst>
      <p:ext uri="{BB962C8B-B14F-4D97-AF65-F5344CB8AC3E}">
        <p14:creationId xmlns:p14="http://schemas.microsoft.com/office/powerpoint/2010/main" val="1383890975"/>
      </p:ext>
    </p:extLst>
  </p:cSld>
  <p:clrMapOvr>
    <a:masterClrMapping/>
  </p:clrMapOvr>
</p:sld>
</file>

<file path=ppt/theme/theme1.xml><?xml version="1.0" encoding="utf-8"?>
<a:theme xmlns:a="http://schemas.openxmlformats.org/drawingml/2006/main" name="ZS PPT 16x9">
  <a:themeElements>
    <a:clrScheme name="ZS Colors_Updated">
      <a:dk1>
        <a:srgbClr val="000000"/>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a:solidFill>
            <a:schemeClr val="tx2"/>
          </a:solidFill>
        </a:ln>
      </a:spPr>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lgn="ctr">
          <a:spcBef>
            <a:spcPts val="600"/>
          </a:spcBef>
          <a:spcAft>
            <a:spcPts val="0"/>
          </a:spcAft>
          <a:defRPr sz="18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a:noFill/>
          <a:miter lim="800000"/>
        </a:ln>
      </a:spPr>
      <a:bodyPr wrap="none" lIns="0" tIns="0" rIns="0" bIns="0" rtlCol="0">
        <a:noAutofit/>
      </a:bodyPr>
      <a:lstStyle>
        <a:defPPr algn="l">
          <a:spcBef>
            <a:spcPts val="600"/>
          </a:spcBef>
          <a:spcAft>
            <a:spcPts val="0"/>
          </a:spcAft>
          <a:defRPr sz="1800" dirty="0" err="1" smtClean="0">
            <a:solidFill>
              <a:schemeClr val="accent1"/>
            </a:solidFill>
          </a:defRPr>
        </a:defPPr>
      </a:lstStyle>
    </a:txDef>
  </a:objectDefaults>
  <a:extraClrSchemeLst/>
  <a:custClrLst>
    <a:custClr name="Purple">
      <a:srgbClr val="8F5AFF"/>
    </a:custClr>
    <a:custClr name="80% Gray">
      <a:srgbClr val="474554"/>
    </a:custClr>
    <a:custClr name="60% Gray">
      <a:srgbClr val="75737D"/>
    </a:custClr>
    <a:custClr name="40% Gray">
      <a:srgbClr val="A3A1A8"/>
    </a:custClr>
    <a:custClr name="20% Gray">
      <a:srgbClr val="D1D0D4"/>
    </a:custClr>
    <a:custClr name="Light Gray">
      <a:srgbClr val="F4F3F3"/>
    </a:custClr>
  </a:custClrLst>
  <a:extLst>
    <a:ext uri="{05A4C25C-085E-4340-85A3-A5531E510DB2}">
      <thm15:themeFamily xmlns:thm15="http://schemas.microsoft.com/office/thememl/2012/main" name="ZS PPT 16x9" id="{381CC936-1B34-421B-8F96-66BFFF71570D}" vid="{71C604CA-E00E-4013-B23E-39763F48A0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ZS PPT 16x9">
  <a:themeElements>
    <a:clrScheme name="ZS Colors_Updated">
      <a:dk1>
        <a:srgbClr val="000000"/>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9525">
          <a:solidFill>
            <a:schemeClr val="tx2"/>
          </a:solidFill>
        </a:ln>
      </a:spPr>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lgn="ctr">
          <a:spcBef>
            <a:spcPts val="600"/>
          </a:spcBef>
          <a:spcAft>
            <a:spcPts val="0"/>
          </a:spcAft>
          <a:defRPr sz="1800" dirty="0" err="1"/>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a:noFill/>
          <a:miter lim="800000"/>
        </a:ln>
      </a:spPr>
      <a:bodyPr wrap="none" lIns="0" tIns="0" rIns="0" bIns="0" rtlCol="0">
        <a:noAutofit/>
      </a:bodyPr>
      <a:lstStyle>
        <a:defPPr algn="l">
          <a:spcBef>
            <a:spcPts val="600"/>
          </a:spcBef>
          <a:spcAft>
            <a:spcPts val="0"/>
          </a:spcAft>
          <a:defRPr sz="1800" dirty="0" err="1" smtClean="0">
            <a:solidFill>
              <a:schemeClr val="accent1"/>
            </a:solidFill>
          </a:defRPr>
        </a:defPPr>
      </a:lstStyle>
    </a:txDef>
  </a:objectDefaults>
  <a:extraClrSchemeLst/>
  <a:custClrLst>
    <a:custClr name="Purple">
      <a:srgbClr val="8F5AFF"/>
    </a:custClr>
    <a:custClr name="80% Gray">
      <a:srgbClr val="474554"/>
    </a:custClr>
    <a:custClr name="60% Gray">
      <a:srgbClr val="75737D"/>
    </a:custClr>
    <a:custClr name="40% Gray">
      <a:srgbClr val="A3A1A8"/>
    </a:custClr>
    <a:custClr name="20% Gray">
      <a:srgbClr val="D1D0D4"/>
    </a:custClr>
    <a:custClr name="Light Gray">
      <a:srgbClr val="F4F3F3"/>
    </a:custClr>
  </a:custClrLst>
  <a:extLst>
    <a:ext uri="{05A4C25C-085E-4340-85A3-A5531E510DB2}">
      <thm15:themeFamily xmlns:thm15="http://schemas.microsoft.com/office/thememl/2012/main" name="ZS PPT 16x9" id="{381CC936-1B34-421B-8F96-66BFFF71570D}" vid="{71C604CA-E00E-4013-B23E-39763F48A078}"/>
    </a:ext>
  </a:extLst>
</a:theme>
</file>

<file path=ppt/theme/theme6.xml><?xml version="1.0" encoding="utf-8"?>
<a:theme xmlns:a="http://schemas.openxmlformats.org/drawingml/2006/main" name="Office Theme">
  <a:themeElements>
    <a:clrScheme name="ZS 2020 Colors">
      <a:dk1>
        <a:srgbClr val="1A1628"/>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ZS 2020 Colors">
      <a:dk1>
        <a:srgbClr val="1A1628"/>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Ratings xmlns="http://schemas.microsoft.com/sharepoint/v3" xsi:nil="true"/>
    <Document_x0020_Type xmlns="62399b39-8d8a-4c46-9135-fcfb64bda7ef" xsi:nil="true"/>
    <LikedBy xmlns="http://schemas.microsoft.com/sharepoint/v3">
      <UserInfo>
        <DisplayName/>
        <AccountId xsi:nil="true"/>
        <AccountType/>
      </UserInfo>
    </LikedBy>
    <TaxCatchAll xmlns="05764114-edfb-4a5c-940b-544059dd1a8c">
      <Value>407</Value>
    </TaxCatchAll>
    <TaxKeywordTaxHTField xmlns="05764114-edfb-4a5c-940b-544059dd1a8c">
      <Terms xmlns="http://schemas.microsoft.com/office/infopath/2007/PartnerControls">
        <TermInfo xmlns="http://schemas.microsoft.com/office/infopath/2007/PartnerControls">
          <TermName xmlns="http://schemas.microsoft.com/office/infopath/2007/PartnerControls">ZS</TermName>
          <TermId xmlns="http://schemas.microsoft.com/office/infopath/2007/PartnerControls">356bc6a6-127e-4b03-84ea-e42b6b38275e</TermId>
        </TermInfo>
      </Terms>
    </TaxKeywordTaxHTField>
    <RatedBy xmlns="http://schemas.microsoft.com/sharepoint/v3">
      <UserInfo>
        <DisplayName/>
        <AccountId xsi:nil="true"/>
        <AccountType/>
      </UserInfo>
    </RatedBy>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326F01D07DE404194905F04085D6DB8" ma:contentTypeVersion="24" ma:contentTypeDescription="Create a new document." ma:contentTypeScope="" ma:versionID="262de94efe0d5d8f75d887ec8d0ccccd">
  <xsd:schema xmlns:xsd="http://www.w3.org/2001/XMLSchema" xmlns:xs="http://www.w3.org/2001/XMLSchema" xmlns:p="http://schemas.microsoft.com/office/2006/metadata/properties" xmlns:ns1="http://schemas.microsoft.com/sharepoint/v3" xmlns:ns2="05764114-edfb-4a5c-940b-544059dd1a8c" xmlns:ns3="62399b39-8d8a-4c46-9135-fcfb64bda7ef" targetNamespace="http://schemas.microsoft.com/office/2006/metadata/properties" ma:root="true" ma:fieldsID="7def3168fb2f276c732952fe8a55d735" ns1:_="" ns2:_="" ns3:_="">
    <xsd:import namespace="http://schemas.microsoft.com/sharepoint/v3"/>
    <xsd:import namespace="05764114-edfb-4a5c-940b-544059dd1a8c"/>
    <xsd:import namespace="62399b39-8d8a-4c46-9135-fcfb64bda7ef"/>
    <xsd:element name="properties">
      <xsd:complexType>
        <xsd:sequence>
          <xsd:element name="documentManagement">
            <xsd:complexType>
              <xsd:all>
                <xsd:element ref="ns2:TaxKeywordTaxHTField" minOccurs="0"/>
                <xsd:element ref="ns2:TaxCatchAll" minOccurs="0"/>
                <xsd:element ref="ns1:AverageRating" minOccurs="0"/>
                <xsd:element ref="ns1:RatingCount" minOccurs="0"/>
                <xsd:element ref="ns1:RatedBy" minOccurs="0"/>
                <xsd:element ref="ns1:Ratings" minOccurs="0"/>
                <xsd:element ref="ns1:LikesCount" minOccurs="0"/>
                <xsd:element ref="ns1:LikedBy" minOccurs="0"/>
                <xsd:element ref="ns3:Document_x0020_Typ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AutoKeyPoints" minOccurs="0"/>
                <xsd:element ref="ns3:MediaServiceKeyPoints" minOccurs="0"/>
                <xsd:element ref="ns3:MediaServiceLocation" minOccurs="0"/>
                <xsd:element ref="ns2:SharedWithUsers" minOccurs="0"/>
                <xsd:element ref="ns2:SharedWithDetail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7" nillable="true" ma:displayName="Rating (0-5)" ma:decimals="2" ma:description="Average value of all the ratings that have been submitted" ma:internalName="AverageRating" ma:readOnly="true">
      <xsd:simpleType>
        <xsd:restriction base="dms:Number"/>
      </xsd:simpleType>
    </xsd:element>
    <xsd:element name="RatingCount" ma:index="8" nillable="true" ma:displayName="Number of Ratings" ma:decimals="0" ma:description="Number of ratings submitted" ma:internalName="RatingCount" ma:readOnly="true">
      <xsd:simpleType>
        <xsd:restriction base="dms:Number"/>
      </xsd:simpleType>
    </xsd:element>
    <xsd:element name="RatedBy" ma:index="9"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0" nillable="true" ma:displayName="User ratings" ma:description="User ratings for the item" ma:hidden="true" ma:internalName="Ratings">
      <xsd:simpleType>
        <xsd:restriction base="dms:Note"/>
      </xsd:simpleType>
    </xsd:element>
    <xsd:element name="LikesCount" ma:index="11" nillable="true" ma:displayName="Number of Likes" ma:internalName="LikesCount">
      <xsd:simpleType>
        <xsd:restriction base="dms:Unknown"/>
      </xsd:simpleType>
    </xsd:element>
    <xsd:element name="LikedBy" ma:index="12"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5764114-edfb-4a5c-940b-544059dd1a8c" elementFormDefault="qualified">
    <xsd:import namespace="http://schemas.microsoft.com/office/2006/documentManagement/types"/>
    <xsd:import namespace="http://schemas.microsoft.com/office/infopath/2007/PartnerControls"/>
    <xsd:element name="TaxKeywordTaxHTField" ma:index="5" nillable="true" ma:taxonomy="true" ma:internalName="TaxKeywordTaxHTField" ma:taxonomyFieldName="TaxKeyword" ma:displayName="Enterprise Keywords" ma:fieldId="{23f27201-bee3-471e-b2e7-b64fd8b7ca38}" ma:taxonomyMulti="true" ma:sspId="003f1f4f-fe90-473e-a893-ee8dfa259cdb" ma:termSetId="00000000-0000-0000-0000-000000000000" ma:anchorId="00000000-0000-0000-0000-000000000000" ma:open="true" ma:isKeyword="true">
      <xsd:complexType>
        <xsd:sequence>
          <xsd:element ref="pc:Terms" minOccurs="0" maxOccurs="1"/>
        </xsd:sequence>
      </xsd:complexType>
    </xsd:element>
    <xsd:element name="TaxCatchAll" ma:index="6" nillable="true" ma:displayName="Taxonomy Catch All Column" ma:hidden="true" ma:list="{3a39d1d7-d191-4f5e-96e3-ef1e6a3c14a0}" ma:internalName="TaxCatchAll" ma:showField="CatchAllData" ma:web="05764114-edfb-4a5c-940b-544059dd1a8c">
      <xsd:complexType>
        <xsd:complexContent>
          <xsd:extension base="dms:MultiChoiceLookup">
            <xsd:sequence>
              <xsd:element name="Value" type="dms:Lookup" maxOccurs="unbounded" minOccurs="0" nillable="true"/>
            </xsd:sequence>
          </xsd:extension>
        </xsd:complexContent>
      </xsd:complexType>
    </xsd:element>
    <xsd:element name="SharedWithUsers" ma:index="2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2399b39-8d8a-4c46-9135-fcfb64bda7ef" elementFormDefault="qualified">
    <xsd:import namespace="http://schemas.microsoft.com/office/2006/documentManagement/types"/>
    <xsd:import namespace="http://schemas.microsoft.com/office/infopath/2007/PartnerControls"/>
    <xsd:element name="Document_x0020_Type" ma:index="13" nillable="true" ma:displayName="Document Type" ma:internalName="Document_x0020_Type" ma:readOnly="false">
      <xsd:simpleType>
        <xsd:restriction base="dms:Text">
          <xsd:maxLength value="255"/>
        </xsd:restriction>
      </xsd:simpleType>
    </xsd:element>
    <xsd:element name="MediaServiceMetadata" ma:index="18" nillable="true" ma:displayName="MediaServiceMetadata" ma:hidden="true" ma:internalName="MediaServiceMetadata" ma:readOnly="true">
      <xsd:simpleType>
        <xsd:restriction base="dms:Note"/>
      </xsd:simpleType>
    </xsd:element>
    <xsd:element name="MediaServiceFastMetadata" ma:index="19" nillable="true" ma:displayName="MediaServiceFastMetadata" ma:hidden="true" ma:internalName="MediaServiceFastMetadata" ma:readOnly="true">
      <xsd:simpleType>
        <xsd:restriction base="dms:Note"/>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AutoKeyPoints" ma:index="23" nillable="true" ma:displayName="MediaServiceAutoKeyPoints" ma:hidden="true" ma:internalName="MediaServiceAutoKeyPoints" ma:readOnly="true">
      <xsd:simpleType>
        <xsd:restriction base="dms:Note"/>
      </xsd:simpleType>
    </xsd:element>
    <xsd:element name="MediaServiceKeyPoints" ma:index="24" nillable="true" ma:displayName="KeyPoints" ma:internalName="MediaServiceKeyPoints" ma:readOnly="true">
      <xsd:simpleType>
        <xsd:restriction base="dms:Note">
          <xsd:maxLength value="255"/>
        </xsd:restriction>
      </xsd:simpleType>
    </xsd:element>
    <xsd:element name="MediaServiceLocation" ma:index="25" nillable="true" ma:displayName="Location" ma:internalName="MediaServiceLocation" ma:readOnly="true">
      <xsd:simpleType>
        <xsd:restriction base="dms:Text"/>
      </xsd:simpleType>
    </xsd:element>
    <xsd:element name="MediaServiceGenerationTime" ma:index="28" nillable="true" ma:displayName="MediaServiceGenerationTime" ma:hidden="true" ma:internalName="MediaServiceGenerationTime" ma:readOnly="true">
      <xsd:simpleType>
        <xsd:restriction base="dms:Text"/>
      </xsd:simpleType>
    </xsd:element>
    <xsd:element name="MediaServiceEventHashCode" ma:index="2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584C74-4BE8-47B3-9AD1-94A85EB28CAC}">
  <ds:schemaRefs>
    <ds:schemaRef ds:uri="http://schemas.microsoft.com/office/2006/metadata/properties"/>
    <ds:schemaRef ds:uri="05764114-edfb-4a5c-940b-544059dd1a8c"/>
    <ds:schemaRef ds:uri="62399b39-8d8a-4c46-9135-fcfb64bda7ef"/>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F2C91502-CFC7-4411-BA10-31F74D837B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5764114-edfb-4a5c-940b-544059dd1a8c"/>
    <ds:schemaRef ds:uri="62399b39-8d8a-4c46-9135-fcfb64bda7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BE04F6-7BCF-41BB-BFDE-2B07D5EA92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ZS PPT 16x9</Template>
  <TotalTime>460</TotalTime>
  <Words>3482</Words>
  <Application>Microsoft Office PowerPoint</Application>
  <PresentationFormat>Widescreen</PresentationFormat>
  <Paragraphs>460</Paragraphs>
  <Slides>53</Slides>
  <Notes>0</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53</vt:i4>
      </vt:variant>
    </vt:vector>
  </HeadingPairs>
  <TitlesOfParts>
    <vt:vector size="66" baseType="lpstr">
      <vt:lpstr>Arial</vt:lpstr>
      <vt:lpstr>Calibri</vt:lpstr>
      <vt:lpstr>Calibri Light</vt:lpstr>
      <vt:lpstr>Georgia</vt:lpstr>
      <vt:lpstr>Symbol</vt:lpstr>
      <vt:lpstr>Times New Roman</vt:lpstr>
      <vt:lpstr>Wingdings</vt:lpstr>
      <vt:lpstr>Wingdings 2</vt:lpstr>
      <vt:lpstr>ZS PPT 16x9</vt:lpstr>
      <vt:lpstr>Office Theme</vt:lpstr>
      <vt:lpstr>1_Office Theme</vt:lpstr>
      <vt:lpstr>2_Office Theme</vt:lpstr>
      <vt:lpstr>1_ZS PPT 16x9</vt:lpstr>
      <vt:lpstr>ZS Campus Beats 2021 Case Challenge</vt:lpstr>
      <vt:lpstr>Team details</vt:lpstr>
      <vt:lpstr>PowerPoint Presentation</vt:lpstr>
      <vt:lpstr>Table of content</vt:lpstr>
      <vt:lpstr>Effective promotions and channel strategies…</vt:lpstr>
      <vt:lpstr>PowerPoint Presentation</vt:lpstr>
      <vt:lpstr>PowerPoint Presentation</vt:lpstr>
      <vt:lpstr>PowerPoint Presentation</vt:lpstr>
      <vt:lpstr>Table of content</vt:lpstr>
      <vt:lpstr>Assessing TV campaign and customer preferences</vt:lpstr>
      <vt:lpstr>PowerPoint Presentation</vt:lpstr>
      <vt:lpstr>Engagement of three new Ads</vt:lpstr>
      <vt:lpstr>PowerPoint Presentation</vt:lpstr>
      <vt:lpstr>Table of content</vt:lpstr>
      <vt:lpstr>Allocating the promotional budget optimally</vt:lpstr>
      <vt:lpstr>PowerPoint Presentation</vt:lpstr>
      <vt:lpstr>PowerPoint Presentation</vt:lpstr>
      <vt:lpstr>PowerPoint Presentation</vt:lpstr>
      <vt:lpstr>PowerPoint Presentation</vt:lpstr>
      <vt:lpstr>PowerPoint Presentation</vt:lpstr>
      <vt:lpstr>PowerPoint Presentation</vt:lpstr>
      <vt:lpstr>Q)1.Attainment vs payout curve</vt:lpstr>
      <vt:lpstr>PowerPoint Presentation</vt:lpstr>
      <vt:lpstr>Assumption taken for curve making</vt:lpstr>
      <vt:lpstr>PowerPoint Presentation</vt:lpstr>
      <vt:lpstr>PowerPoint Presentation</vt:lpstr>
      <vt:lpstr>PowerPoint Presentation</vt:lpstr>
      <vt:lpstr>PowerPoint Presentation</vt:lpstr>
      <vt:lpstr>PowerPoint Presentation</vt:lpstr>
      <vt:lpstr>PowerPoint Presentation</vt:lpstr>
      <vt:lpstr>Observation drawn from previous data</vt:lpstr>
      <vt:lpstr>Q2.2</vt:lpstr>
      <vt:lpstr>PowerPoint Presentation</vt:lpstr>
      <vt:lpstr>Solution of question 2.3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and Take away </vt:lpstr>
      <vt:lpstr>Assessing Data Tables And Creating New Table</vt:lpstr>
      <vt:lpstr>Creating Report</vt:lpstr>
      <vt:lpstr>Marketing Team Report</vt:lpstr>
      <vt:lpstr>Assessing Data Tables And Creating New Table</vt:lpstr>
      <vt:lpstr>Creating Report</vt:lpstr>
      <vt:lpstr>Sales Inventory Report</vt:lpstr>
      <vt:lpstr>Data Checks</vt:lpstr>
      <vt:lpstr>Factors Causing Significant Impact On Data Quality</vt:lpstr>
      <vt:lpstr>Ways To Improve The Data Structure</vt:lpstr>
      <vt:lpstr>Additional Data For Better Data Analysis</vt:lpstr>
      <vt:lpstr>THANK YOU!  </vt:lpstr>
    </vt:vector>
  </TitlesOfParts>
  <Company>ZS Associates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 Warner</dc:creator>
  <cp:keywords>ZS</cp:keywords>
  <cp:lastModifiedBy>Ajay</cp:lastModifiedBy>
  <cp:revision>57</cp:revision>
  <dcterms:created xsi:type="dcterms:W3CDTF">2021-01-15T14:16:39Z</dcterms:created>
  <dcterms:modified xsi:type="dcterms:W3CDTF">2021-10-20T08:32:02Z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seFileName">
    <vt:bool>false</vt:bool>
  </property>
  <property fmtid="{D5CDD505-2E9C-101B-9397-08002B2CF9AE}" pid="3" name="UsePageNumber">
    <vt:bool>true</vt:bool>
  </property>
  <property fmtid="{D5CDD505-2E9C-101B-9397-08002B2CF9AE}" pid="4" name="ContentTypeId">
    <vt:lpwstr>0x0101001326F01D07DE404194905F04085D6DB8</vt:lpwstr>
  </property>
  <property fmtid="{D5CDD505-2E9C-101B-9397-08002B2CF9AE}" pid="5" name="TaxKeyword">
    <vt:lpwstr>407;#ZS|356bc6a6-127e-4b03-84ea-e42b6b38275e</vt:lpwstr>
  </property>
</Properties>
</file>