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2" r:id="rId13"/>
    <p:sldId id="290"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Slide Image Placeholder 1"/>
          <p:cNvSpPr>
            <a:spLocks noChangeAspect="1" noRot="1" noGrp="1"/>
          </p:cNvSpPr>
          <p:nvPr>
            <p:ph type="sldImg"/>
          </p:nvPr>
        </p:nvSpPr>
        <p:spPr/>
      </p:sp>
      <p:sp>
        <p:nvSpPr>
          <p:cNvPr id="1048658" name="Notes Placeholder 2"/>
          <p:cNvSpPr>
            <a:spLocks noGrp="1"/>
          </p:cNvSpPr>
          <p:nvPr>
            <p:ph type="body" idx="1"/>
          </p:nvPr>
        </p:nvSpPr>
        <p:spPr/>
        <p:txBody>
          <a:bodyPr/>
          <a:p>
            <a:endParaRPr dirty="0" lang="en-IN"/>
          </a:p>
        </p:txBody>
      </p:sp>
      <p:sp>
        <p:nvSpPr>
          <p:cNvPr id="104865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1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5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3"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6" name="TextBox 13"/>
          <p:cNvSpPr txBox="1"/>
          <p:nvPr/>
        </p:nvSpPr>
        <p:spPr>
          <a:xfrm>
            <a:off x="2554542" y="3314150"/>
            <a:ext cx="8610600" cy="2402840"/>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a</a:t>
            </a:r>
            <a:r>
              <a:rPr altLang="en-IN" dirty="0" sz="2400" lang="en-US"/>
              <a:t>n</a:t>
            </a:r>
            <a:r>
              <a:rPr altLang="en-IN" dirty="0" sz="2400" lang="en-US"/>
              <a:t>j</a:t>
            </a:r>
            <a:r>
              <a:rPr altLang="en-IN" dirty="0" sz="2400" lang="en-US"/>
              <a:t>a</a:t>
            </a:r>
            <a:r>
              <a:rPr altLang="en-IN" dirty="0" sz="2400" lang="en-US"/>
              <a:t>y</a:t>
            </a:r>
            <a:r>
              <a:rPr altLang="en-IN" dirty="0" sz="2400" lang="en-US"/>
              <a:t>.</a:t>
            </a:r>
            <a:r>
              <a:rPr altLang="en-IN" dirty="0" sz="2400" lang="en-US"/>
              <a:t> </a:t>
            </a:r>
            <a:r>
              <a:rPr altLang="en-IN" dirty="0" sz="2400" lang="en-US"/>
              <a:t>J</a:t>
            </a:r>
            <a:endParaRPr altLang="en-US" lang="zh-CN"/>
          </a:p>
          <a:p>
            <a:r>
              <a:rPr dirty="0" sz="2400" lang="en-US"/>
              <a:t>REGISTER NO AND NMID: </a:t>
            </a:r>
            <a:r>
              <a:rPr altLang="en-IN" dirty="0" sz="2400" lang="en-US"/>
              <a:t>2</a:t>
            </a:r>
            <a:r>
              <a:rPr altLang="en-IN" dirty="0" sz="2400" lang="en-US"/>
              <a:t>4</a:t>
            </a:r>
            <a:r>
              <a:rPr altLang="en-IN" dirty="0" sz="2400" lang="en-US"/>
              <a:t>1</a:t>
            </a:r>
            <a:r>
              <a:rPr altLang="en-IN" dirty="0" sz="2400" lang="en-US"/>
              <a:t>3</a:t>
            </a:r>
            <a:r>
              <a:rPr altLang="en-IN" dirty="0" sz="2400" lang="en-US"/>
              <a:t>2</a:t>
            </a:r>
            <a:r>
              <a:rPr altLang="en-IN" dirty="0" sz="2400" lang="en-US"/>
              <a:t>2</a:t>
            </a:r>
            <a:r>
              <a:rPr altLang="en-IN" dirty="0" sz="2400" lang="en-US"/>
              <a:t>5</a:t>
            </a:r>
            <a:r>
              <a:rPr altLang="en-IN" dirty="0" sz="2400" lang="en-US"/>
              <a:t>1</a:t>
            </a:r>
            <a:r>
              <a:rPr altLang="en-IN" dirty="0" sz="2400" lang="en-US"/>
              <a:t>8</a:t>
            </a:r>
            <a:r>
              <a:rPr altLang="en-IN" dirty="0" sz="2400" lang="en-US"/>
              <a:t>0</a:t>
            </a:r>
            <a:r>
              <a:rPr altLang="en-IN" dirty="0" sz="2400" lang="en-US"/>
              <a:t>2</a:t>
            </a:r>
            <a:r>
              <a:rPr altLang="en-IN" dirty="0" sz="2400" lang="en-US"/>
              <a:t>5</a:t>
            </a:r>
            <a:r>
              <a:rPr altLang="en-IN" dirty="0" sz="2400" lang="en-US"/>
              <a:t>2</a:t>
            </a:r>
            <a:r>
              <a:rPr altLang="en-IN" dirty="0" sz="2400" lang="en-US"/>
              <a:t>1</a:t>
            </a:r>
            <a:r>
              <a:rPr altLang="en-IN" dirty="0" sz="2400" lang="en-US"/>
              <a:t>0</a:t>
            </a:r>
            <a:r>
              <a:rPr altLang="en-IN" dirty="0" sz="2400" lang="en-US"/>
              <a:t>4</a:t>
            </a:r>
            <a:r>
              <a:rPr altLang="en-IN" dirty="0" sz="2400" lang="en-US"/>
              <a:t>5</a:t>
            </a:r>
            <a:endParaRPr dirty="0" sz="2400" lang="en-US">
              <a:cs typeface="Calibri"/>
            </a:endParaRPr>
          </a:p>
          <a:p>
            <a:r>
              <a:rPr dirty="0" sz="2400" lang="en-US"/>
              <a:t>DEPARTMENT:</a:t>
            </a:r>
            <a:r>
              <a:rPr altLang="en-IN" dirty="0" sz="2400" lang="en-US"/>
              <a:t>B</a:t>
            </a:r>
            <a:r>
              <a:rPr altLang="en-IN" dirty="0" sz="2400" lang="en-US"/>
              <a:t>.</a:t>
            </a:r>
            <a:r>
              <a:rPr altLang="en-IN" dirty="0" sz="2400" lang="en-US"/>
              <a:t> </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TER</a:t>
            </a:r>
            <a:r>
              <a:rPr altLang="en-IN" dirty="0" sz="2400" lang="en-US"/>
              <a:t> </a:t>
            </a:r>
            <a:r>
              <a:rPr altLang="en-IN" dirty="0" sz="2400" lang="en-US"/>
              <a:t>S</a:t>
            </a:r>
            <a:r>
              <a:rPr altLang="en-IN" dirty="0" sz="2400" lang="en-US"/>
              <a:t>CIENCE</a:t>
            </a:r>
            <a:r>
              <a:rPr dirty="0" sz="2400" lang="en-US"/>
              <a:t> </a:t>
            </a:r>
            <a:endParaRPr altLang="en-US" lang="zh-CN"/>
          </a:p>
          <a:p>
            <a:r>
              <a:rPr dirty="0" sz="2400" lang="en-US"/>
              <a:t>COL</a:t>
            </a:r>
            <a:r>
              <a:rPr altLang="en-IN" dirty="0" sz="2400" lang="en-US"/>
              <a:t>LEGE</a:t>
            </a:r>
            <a:r>
              <a:rPr dirty="0" sz="2400" lang="en-US"/>
              <a:t>:</a:t>
            </a:r>
            <a:r>
              <a:rPr altLang="en-IN" dirty="0" sz="2400" lang="en-US"/>
              <a:t> </a:t>
            </a:r>
            <a:r>
              <a:rPr altLang="en-IN" dirty="0" sz="2400" lang="en-US"/>
              <a:t>G</a:t>
            </a:r>
            <a:r>
              <a:rPr altLang="en-IN" dirty="0" sz="2400" lang="en-US"/>
              <a:t>O</a:t>
            </a:r>
            <a:r>
              <a:rPr altLang="en-IN" dirty="0" sz="2400" lang="en-US"/>
              <a:t>V</a:t>
            </a:r>
            <a:r>
              <a:rPr altLang="en-IN" dirty="0" sz="2400" lang="en-US"/>
              <a:t>T</a:t>
            </a:r>
            <a:r>
              <a:rPr altLang="en-IN" dirty="0" sz="2400" lang="en-US"/>
              <a:t>.</a:t>
            </a:r>
            <a:r>
              <a:rPr altLang="en-IN" dirty="0" sz="2400" lang="en-US"/>
              <a: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r>
              <a:rPr altLang="en-IN" dirty="0" sz="2400" lang="en-US"/>
              <a:t>C</a:t>
            </a:r>
            <a:r>
              <a:rPr altLang="en-IN" dirty="0" sz="2400" lang="en-US"/>
              <a:t>O</a:t>
            </a:r>
            <a:r>
              <a:rPr altLang="en-IN" dirty="0" sz="2400" lang="en-US"/>
              <a:t>LLEGE</a:t>
            </a:r>
            <a:r>
              <a:rPr altLang="en-IN" dirty="0" sz="2400" lang="en-US"/>
              <a:t>,</a:t>
            </a:r>
            <a:r>
              <a:rPr altLang="en-IN" dirty="0" sz="2400" lang="en-US"/>
              <a:t> </a:t>
            </a:r>
            <a:r>
              <a:rPr altLang="en-IN" dirty="0" sz="2400" lang="en-US"/>
              <a:t>V</a:t>
            </a:r>
            <a:r>
              <a:rPr altLang="en-IN" dirty="0" sz="2400" lang="en-US"/>
              <a:t>A</a:t>
            </a:r>
            <a:r>
              <a:rPr altLang="en-IN" dirty="0" sz="2400" lang="en-US"/>
              <a:t>N</a:t>
            </a:r>
            <a:r>
              <a:rPr altLang="en-IN" dirty="0" sz="2400" lang="en-US"/>
              <a:t>U</a:t>
            </a:r>
            <a:r>
              <a:rPr altLang="en-IN" dirty="0" sz="2400" lang="en-US"/>
              <a:t>R</a:t>
            </a:r>
            <a:r>
              <a:rPr altLang="en-IN" dirty="0" sz="2400" lang="en-US"/>
              <a:t>/</a:t>
            </a:r>
            <a:endParaRPr altLang="en-US" lang="zh-CN"/>
          </a:p>
          <a:p>
            <a:r>
              <a:rPr altLang="en-IN" lang="en-US"/>
              <a:t>A</a:t>
            </a:r>
            <a:r>
              <a:rPr altLang="en-IN" lang="en-US"/>
              <a:t>N</a:t>
            </a:r>
            <a:r>
              <a:rPr altLang="en-IN" lang="en-US"/>
              <a:t>N</a:t>
            </a:r>
            <a:r>
              <a:rPr altLang="en-IN" lang="en-US"/>
              <a:t>AMALAI</a:t>
            </a:r>
            <a:r>
              <a:rPr altLang="en-IN" lang="en-US"/>
              <a:t> </a:t>
            </a:r>
            <a:r>
              <a:rPr altLang="en-IN" lang="en-US"/>
              <a:t>U</a:t>
            </a:r>
            <a:r>
              <a:rPr altLang="en-IN" lang="en-US"/>
              <a:t>NIVERSITY</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9725025" y="0"/>
            <a:ext cx="2466975" cy="3419475"/>
          </a:xfrm>
          <a:prstGeom prst="rect"/>
        </p:spPr>
      </p:pic>
      <p:sp>
        <p:nvSpPr>
          <p:cNvPr id="1048681" name="object 7"/>
          <p:cNvSpPr txBox="1">
            <a:spLocks noGrp="1"/>
          </p:cNvSpPr>
          <p:nvPr>
            <p:ph type="title"/>
          </p:nvPr>
        </p:nvSpPr>
        <p:spPr>
          <a:xfrm>
            <a:off x="66674" y="0"/>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a:off x="-523096" y="827193"/>
            <a:ext cx="6098255" cy="2384214"/>
          </a:xfrm>
          <a:prstGeom prst="rect"/>
        </p:spPr>
      </p:pic>
      <p:pic>
        <p:nvPicPr>
          <p:cNvPr id="2097175" name=""/>
          <p:cNvPicPr>
            <a:picLocks/>
          </p:cNvPicPr>
          <p:nvPr/>
        </p:nvPicPr>
        <p:blipFill>
          <a:blip xmlns:r="http://schemas.openxmlformats.org/officeDocument/2006/relationships" r:embed="rId3"/>
          <a:stretch>
            <a:fillRect/>
          </a:stretch>
        </p:blipFill>
        <p:spPr>
          <a:xfrm rot="0">
            <a:off x="0" y="3211405"/>
            <a:ext cx="5536998" cy="2598311"/>
          </a:xfrm>
          <a:prstGeom prst="rect"/>
        </p:spPr>
      </p:pic>
      <p:pic>
        <p:nvPicPr>
          <p:cNvPr id="2097176" name=""/>
          <p:cNvPicPr>
            <a:picLocks/>
          </p:cNvPicPr>
          <p:nvPr/>
        </p:nvPicPr>
        <p:blipFill>
          <a:blip xmlns:r="http://schemas.openxmlformats.org/officeDocument/2006/relationships" r:embed="rId4"/>
          <a:stretch>
            <a:fillRect/>
          </a:stretch>
        </p:blipFill>
        <p:spPr>
          <a:xfrm rot="0">
            <a:off x="5410195" y="902244"/>
            <a:ext cx="4314829" cy="2143131"/>
          </a:xfrm>
          <a:prstGeom prst="rect"/>
        </p:spPr>
      </p:pic>
      <p:pic>
        <p:nvPicPr>
          <p:cNvPr id="2097177" name=""/>
          <p:cNvPicPr>
            <a:picLocks/>
          </p:cNvPicPr>
          <p:nvPr/>
        </p:nvPicPr>
        <p:blipFill>
          <a:blip xmlns:r="http://schemas.openxmlformats.org/officeDocument/2006/relationships" r:embed="rId5"/>
          <a:stretch>
            <a:fillRect/>
          </a:stretch>
        </p:blipFill>
        <p:spPr>
          <a:xfrm rot="21600000">
            <a:off x="5367174" y="3024925"/>
            <a:ext cx="4623614" cy="2905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29" name="object 7"/>
          <p:cNvSpPr txBox="1">
            <a:spLocks noGrp="1"/>
          </p:cNvSpPr>
          <p:nvPr/>
        </p:nvSpPr>
        <p:spPr>
          <a:xfrm>
            <a:off x="0" y="0"/>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80" name=""/>
          <p:cNvPicPr>
            <a:picLocks/>
          </p:cNvPicPr>
          <p:nvPr/>
        </p:nvPicPr>
        <p:blipFill>
          <a:blip xmlns:r="http://schemas.openxmlformats.org/officeDocument/2006/relationships" r:embed="rId1"/>
          <a:stretch>
            <a:fillRect/>
          </a:stretch>
        </p:blipFill>
        <p:spPr>
          <a:xfrm rot="0">
            <a:off x="183128" y="600523"/>
            <a:ext cx="6683502" cy="3193487"/>
          </a:xfrm>
          <a:prstGeom prst="rect"/>
        </p:spPr>
      </p:pic>
      <p:pic>
        <p:nvPicPr>
          <p:cNvPr id="2097181" name=""/>
          <p:cNvPicPr>
            <a:picLocks/>
          </p:cNvPicPr>
          <p:nvPr/>
        </p:nvPicPr>
        <p:blipFill>
          <a:blip xmlns:r="http://schemas.openxmlformats.org/officeDocument/2006/relationships" r:embed="rId2"/>
          <a:srcRect t="11969" b="11969"/>
          <a:stretch>
            <a:fillRect/>
          </a:stretch>
        </p:blipFill>
        <p:spPr>
          <a:xfrm rot="0">
            <a:off x="183128" y="3833937"/>
            <a:ext cx="6737407" cy="2926197"/>
          </a:xfrm>
          <a:prstGeom prst="rect"/>
        </p:spPr>
      </p:pic>
      <p:pic>
        <p:nvPicPr>
          <p:cNvPr id="2097182" name=""/>
          <p:cNvPicPr>
            <a:picLocks/>
          </p:cNvPicPr>
          <p:nvPr/>
        </p:nvPicPr>
        <p:blipFill>
          <a:blip xmlns:r="http://schemas.openxmlformats.org/officeDocument/2006/relationships" r:embed="rId3"/>
          <a:stretch>
            <a:fillRect/>
          </a:stretch>
        </p:blipFill>
        <p:spPr>
          <a:xfrm>
            <a:off x="6866630" y="401780"/>
            <a:ext cx="4721020" cy="3392229"/>
          </a:xfrm>
          <a:prstGeom prst="rect"/>
        </p:spPr>
      </p:pic>
      <p:pic>
        <p:nvPicPr>
          <p:cNvPr id="2097183" name=""/>
          <p:cNvPicPr>
            <a:picLocks/>
          </p:cNvPicPr>
          <p:nvPr/>
        </p:nvPicPr>
        <p:blipFill>
          <a:blip xmlns:r="http://schemas.openxmlformats.org/officeDocument/2006/relationships" r:embed="rId4"/>
          <a:stretch>
            <a:fillRect/>
          </a:stretch>
        </p:blipFill>
        <p:spPr>
          <a:xfrm rot="0">
            <a:off x="6497210" y="3754859"/>
            <a:ext cx="5976906" cy="300527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653028" y="0"/>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6" name=""/>
          <p:cNvSpPr txBox="1"/>
          <p:nvPr/>
        </p:nvSpPr>
        <p:spPr>
          <a:xfrm>
            <a:off x="306954" y="752128"/>
            <a:ext cx="10358564" cy="7635239"/>
          </a:xfrm>
          <a:prstGeom prst="rect"/>
        </p:spPr>
        <p:txBody>
          <a:bodyPr rtlCol="0" wrap="square">
            <a:spAutoFit/>
          </a:bodyPr>
          <a:p>
            <a:r>
              <a:rPr sz="2800" lang="en-IN">
                <a:solidFill>
                  <a:srgbClr val="000000"/>
                </a:solidFill>
              </a:rPr>
              <a:t>Creating a student digital portfolio was more than just putting together a few web pages.
it was a hands-on journey through the tools and techniques that shape modern communication.
By using HTML, CSS, and JavaScript, I built a space that reflects my skills, achievements, and personality.
Responsive design ensures it looks great on any device, and interactive features make it easy to explore.
Every section from projects to certificates was carefully crafted to tell my story in a clear way.
These tools not just help me build a website, they helped me build confidence, creativity, and a deeper understanding of digital expression.</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6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6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8" name="object 18"/>
          <p:cNvGrpSpPr/>
          <p:nvPr/>
        </p:nvGrpSpPr>
        <p:grpSpPr>
          <a:xfrm>
            <a:off x="466725" y="6410325"/>
            <a:ext cx="3705225" cy="295275"/>
            <a:chOff x="466725" y="6410325"/>
            <a:chExt cx="3705225" cy="295275"/>
          </a:xfrm>
        </p:grpSpPr>
        <p:pic>
          <p:nvPicPr>
            <p:cNvPr id="2097164"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5"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7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76" name=""/>
          <p:cNvSpPr txBox="1"/>
          <p:nvPr/>
        </p:nvSpPr>
        <p:spPr>
          <a:xfrm>
            <a:off x="819400" y="1798160"/>
            <a:ext cx="4000000" cy="4282439"/>
          </a:xfrm>
          <a:prstGeom prst="rect"/>
        </p:spPr>
        <p:txBody>
          <a:bodyPr rtlCol="0" wrap="square">
            <a:spAutoFit/>
          </a:bodyPr>
          <a:p>
            <a:r>
              <a:rPr altLang="en-IN" sz="2800" lang="en-US">
                <a:solidFill>
                  <a:srgbClr val="000000"/>
                </a:solidFill>
              </a:rPr>
              <a:t>STUDENT DIGITAL PORTFOLIO:</a:t>
            </a:r>
            <a:endParaRPr sz="2800" lang="en-IN">
              <a:solidFill>
                <a:srgbClr val="000000"/>
              </a:solidFill>
            </a:endParaRPr>
          </a:p>
          <a:p>
            <a:r>
              <a:rPr altLang="en-IN" sz="2800" lang="en-US">
                <a:solidFill>
                  <a:srgbClr val="000000"/>
                </a:solidFill>
              </a:rPr>
              <a:t>* I create my own student digital portfolio by using html,css, and js.</a:t>
            </a:r>
            <a:endParaRPr sz="2800" lang="en-IN">
              <a:solidFill>
                <a:srgbClr val="000000"/>
              </a:solidFill>
            </a:endParaRPr>
          </a:p>
          <a:p>
            <a:r>
              <a:rPr altLang="en-IN" sz="2800" lang="en-US">
                <a:solidFill>
                  <a:srgbClr val="000000"/>
                </a:solidFill>
              </a:rPr>
              <a:t>* I create Student Digital portfolio to show my projects and certificates.</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11283950" y="0"/>
            <a:ext cx="912873"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7" name="object 21"/>
          <p:cNvSpPr txBox="1">
            <a:spLocks noGrp="1"/>
          </p:cNvSpPr>
          <p:nvPr>
            <p:ph type="title"/>
          </p:nvPr>
        </p:nvSpPr>
        <p:spPr>
          <a:xfrm>
            <a:off x="739775" y="445388"/>
            <a:ext cx="291481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12538455" y="3209925"/>
            <a:ext cx="196088" cy="3257550"/>
            <a:chOff x="7991475" y="2933700"/>
            <a:chExt cx="2762250" cy="3257550"/>
          </a:xfrm>
        </p:grpSpPr>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2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7"/>
          <p:cNvSpPr txBox="1">
            <a:spLocks noGrp="1"/>
          </p:cNvSpPr>
          <p:nvPr>
            <p:ph type="title"/>
          </p:nvPr>
        </p:nvSpPr>
        <p:spPr>
          <a:xfrm>
            <a:off x="252732" y="339595"/>
            <a:ext cx="584310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28" name=""/>
          <p:cNvSpPr txBox="1"/>
          <p:nvPr/>
        </p:nvSpPr>
        <p:spPr>
          <a:xfrm rot="21540136">
            <a:off x="300310" y="1243584"/>
            <a:ext cx="8625405" cy="5539739"/>
          </a:xfrm>
          <a:prstGeom prst="rect"/>
        </p:spPr>
        <p:txBody>
          <a:bodyPr rtlCol="0" wrap="square">
            <a:spAutoFit/>
          </a:bodyPr>
          <a:p>
            <a:r>
              <a:rPr sz="2800" lang="en-IN">
                <a:solidFill>
                  <a:srgbClr val="000000"/>
                </a:solidFill>
              </a:rPr>
              <a:t>Students are struggle to showcase their skills, achievements, and learning skills.
Traditional resumes and report cards are not fully express student's creativity, growth, and skills.
Student digital portfolio platform where students can present their academic work, projects, and extracurricular activities in one place.
A well-designed student digital portfolio can help students stand out during college admissions, internships, or job applications</a:t>
            </a:r>
            <a:endParaRPr sz="2800" lang="en-IN">
              <a:solidFill>
                <a:srgbClr val="000000"/>
              </a:solidFill>
            </a:endParaRPr>
          </a:p>
        </p:txBody>
      </p:sp>
      <p:sp>
        <p:nvSpPr>
          <p:cNvPr id="1048629" name=""/>
          <p:cNvSpPr txBox="1"/>
          <p:nvPr/>
        </p:nvSpPr>
        <p:spPr>
          <a:xfrm>
            <a:off x="11158944" y="9776893"/>
            <a:ext cx="4572000" cy="9730740"/>
          </a:xfrm>
          <a:prstGeom prst="rect"/>
        </p:spPr>
        <p:txBody>
          <a:bodyPr rtlCol="0" wrap="square">
            <a:spAutoFit/>
          </a:bodyPr>
          <a:p>
            <a:r>
              <a:rPr sz="2800" lang="en-IN">
                <a:solidFill>
                  <a:srgbClr val="000000"/>
                </a:solidFill>
              </a:rPr>
              <a:t>Students are struggle to showcase their skills, achievements, and learning skills.
Traditional resumes and report cards are not fully express student's creativity, growth, and skills.
Student digital portfolio platform where students can present their academic work, projects, and extracurricular activities in one place.
A well-designed student digital portfolio can help students stand out during college admissions, internships, or job applications</a:t>
            </a:r>
            <a:endParaRPr sz="2800" lang="en-IN">
              <a:solidFill>
                <a:srgbClr val="000000"/>
              </a:solidFill>
            </a:endParaRPr>
          </a:p>
        </p:txBody>
      </p:sp>
      <p:sp>
        <p:nvSpPr>
          <p:cNvPr id="1048630" name=""/>
          <p:cNvSpPr txBox="1"/>
          <p:nvPr/>
        </p:nvSpPr>
        <p:spPr>
          <a:xfrm rot="2700000">
            <a:off x="14057630" y="-1128903"/>
            <a:ext cx="2345843" cy="19370040"/>
          </a:xfrm>
          <a:prstGeom prst="rect"/>
        </p:spPr>
        <p:txBody>
          <a:bodyPr rtlCol="0" wrap="square">
            <a:spAutoFit/>
          </a:bodyPr>
          <a:p>
            <a:r>
              <a:rPr sz="2800" lang="en-IN">
                <a:solidFill>
                  <a:srgbClr val="000000"/>
                </a:solidFill>
              </a:rPr>
              <a:t>Students are struggle to showcase their skills, achievements, and learning skills.
Traditional resumes and report cards are not fully express student's creativity, growth, and skills.
Student digital portfolio platform where students can present their academic work, projects, and extracurricular activities in one place.
A well-designed student digital portfolio can help students stand out during college admissions, internships, or job applications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8658225" y="2647950"/>
            <a:ext cx="3533775" cy="3810000"/>
            <a:chOff x="8658225" y="2647950"/>
            <a:chExt cx="3533775" cy="3810000"/>
          </a:xfrm>
        </p:grpSpPr>
        <p:sp>
          <p:nvSpPr>
            <p:cNvPr id="104860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7"/>
          <p:cNvSpPr txBox="1">
            <a:spLocks noGrp="1"/>
          </p:cNvSpPr>
          <p:nvPr>
            <p:ph type="title"/>
          </p:nvPr>
        </p:nvSpPr>
        <p:spPr>
          <a:xfrm>
            <a:off x="676275" y="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17" name=""/>
          <p:cNvSpPr txBox="1"/>
          <p:nvPr/>
        </p:nvSpPr>
        <p:spPr>
          <a:xfrm>
            <a:off x="0" y="638810"/>
            <a:ext cx="11577200" cy="5958840"/>
          </a:xfrm>
          <a:prstGeom prst="rect"/>
        </p:spPr>
        <p:txBody>
          <a:bodyPr rtlCol="0" wrap="square">
            <a:spAutoFit/>
          </a:bodyPr>
          <a:p>
            <a:r>
              <a:rPr altLang="en-IN" sz="2800" lang="en-US">
                <a:solidFill>
                  <a:srgbClr val="000000"/>
                </a:solidFill>
              </a:rPr>
              <a:t>Project: My projects are.</a:t>
            </a:r>
            <a:endParaRPr sz="2800" lang="en-IN">
              <a:solidFill>
                <a:srgbClr val="000000"/>
              </a:solidFill>
            </a:endParaRPr>
          </a:p>
          <a:p>
            <a:r>
              <a:rPr altLang="en-IN" sz="2800" lang="en-US">
                <a:solidFill>
                  <a:srgbClr val="000000"/>
                </a:solidFill>
              </a:rPr>
              <a:t>1. Simple HTML Page: In this html page to show different types of heading Hyper links, images, order &amp; unorder lists.</a:t>
            </a:r>
            <a:endParaRPr sz="2800" lang="en-IN">
              <a:solidFill>
                <a:srgbClr val="000000"/>
              </a:solidFill>
            </a:endParaRPr>
          </a:p>
          <a:p>
            <a:r>
              <a:rPr altLang="en-IN" sz="2800" lang="en-US">
                <a:solidFill>
                  <a:srgbClr val="000000"/>
                </a:solidFill>
              </a:rPr>
              <a:t>2. Types of CSS: In this page for the different types CSS are. Inline CSS, intermal CSS, Extermal CSS.</a:t>
            </a:r>
            <a:endParaRPr sz="2800" lang="en-IN">
              <a:solidFill>
                <a:srgbClr val="000000"/>
              </a:solidFill>
            </a:endParaRPr>
          </a:p>
          <a:p>
            <a:r>
              <a:rPr altLang="en-IN" sz="2800" lang="en-US">
                <a:solidFill>
                  <a:srgbClr val="000000"/>
                </a:solidFill>
              </a:rPr>
              <a:t>3.FWD-Form: In this page I create a form for the FWD (FUNDEMENTAL OF WEB DEVELOPMENT) Form for the Application.</a:t>
            </a:r>
            <a:endParaRPr sz="2800" lang="en-IN">
              <a:solidFill>
                <a:srgbClr val="000000"/>
              </a:solidFill>
            </a:endParaRPr>
          </a:p>
          <a:p>
            <a:r>
              <a:rPr altLang="en-IN" sz="2800" lang="en-US">
                <a:solidFill>
                  <a:srgbClr val="000000"/>
                </a:solidFill>
              </a:rPr>
              <a:t>certificates: I upload my skillbuild cource completion certificate. I completed 11 cources and then take my completion certification. This</a:t>
            </a:r>
            <a:endParaRPr sz="2800" lang="en-IN">
              <a:solidFill>
                <a:srgbClr val="000000"/>
              </a:solidFill>
            </a:endParaRPr>
          </a:p>
          <a:p>
            <a:r>
              <a:rPr altLang="en-IN" sz="2800" lang="en-US">
                <a:solidFill>
                  <a:srgbClr val="000000"/>
                </a:solidFill>
              </a:rPr>
              <a:t>cources are</a:t>
            </a:r>
            <a:endParaRPr sz="2800" lang="en-IN">
              <a:solidFill>
                <a:srgbClr val="000000"/>
              </a:solidFill>
            </a:endParaRPr>
          </a:p>
          <a:p>
            <a:r>
              <a:rPr altLang="en-IN" sz="2800" lang="en-US">
                <a:solidFill>
                  <a:srgbClr val="000000"/>
                </a:solidFill>
              </a:rPr>
              <a:t>very use full for students.</a:t>
            </a:r>
            <a:endParaRPr sz="2800" lang="en-IN">
              <a:solidFill>
                <a:srgbClr val="000000"/>
              </a:solidFill>
            </a:endParaRPr>
          </a:p>
          <a:p>
            <a:r>
              <a:rPr altLang="en-IN" sz="2800" lang="en-US">
                <a:solidFill>
                  <a:srgbClr val="000000"/>
                </a:solidFill>
              </a:rPr>
              <a:t>contact: I give my email and github link for communication.</a:t>
            </a:r>
            <a:endParaRPr sz="2800" lang="en-IN">
              <a:solidFill>
                <a:srgbClr val="000000"/>
              </a:solidFill>
            </a:endParaRPr>
          </a:p>
          <a:p>
            <a:r>
              <a:rPr altLang="en-IN" sz="2800" lang="en-US">
                <a:solidFill>
                  <a:srgbClr val="000000"/>
                </a:solidFill>
              </a:rPr>
              <a:t>licence:© 2025 R. Kabilan | All Rights Reserved this is my licence line statement.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8" name="object 5"/>
          <p:cNvSpPr txBox="1">
            <a:spLocks noGrp="1"/>
          </p:cNvSpPr>
          <p:nvPr>
            <p:ph type="title"/>
          </p:nvPr>
        </p:nvSpPr>
        <p:spPr>
          <a:xfrm>
            <a:off x="1081405" y="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59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9" name=""/>
          <p:cNvSpPr txBox="1"/>
          <p:nvPr/>
        </p:nvSpPr>
        <p:spPr>
          <a:xfrm>
            <a:off x="302427" y="518158"/>
            <a:ext cx="10504300" cy="7216140"/>
          </a:xfrm>
          <a:prstGeom prst="rect"/>
        </p:spPr>
        <p:txBody>
          <a:bodyPr rtlCol="0" wrap="square">
            <a:spAutoFit/>
          </a:bodyPr>
          <a:p>
            <a:r>
              <a:rPr altLang="en-IN" sz="2800" lang="en-US">
                <a:solidFill>
                  <a:srgbClr val="000000"/>
                </a:solidFill>
              </a:rPr>
              <a:t>General Purpose:</a:t>
            </a:r>
            <a:endParaRPr sz="2800" lang="en-IN">
              <a:solidFill>
                <a:srgbClr val="000000"/>
              </a:solidFill>
            </a:endParaRPr>
          </a:p>
          <a:p>
            <a:r>
              <a:rPr altLang="en-IN" sz="2800" lang="en-US">
                <a:solidFill>
                  <a:srgbClr val="000000"/>
                </a:solidFill>
              </a:rPr>
              <a:t>showcase our work, growth, and achievements all in one place.</a:t>
            </a:r>
            <a:endParaRPr sz="2800" lang="en-IN">
              <a:solidFill>
                <a:srgbClr val="000000"/>
              </a:solidFill>
            </a:endParaRPr>
          </a:p>
          <a:p>
            <a:r>
              <a:rPr altLang="en-IN" sz="2800" lang="en-US">
                <a:solidFill>
                  <a:srgbClr val="000000"/>
                </a:solidFill>
              </a:rPr>
              <a:t>Think of our where ideas, effort, and creativity come together. Easily upload, organize, and share what matters most to you.</a:t>
            </a:r>
            <a:endParaRPr sz="2800" lang="en-IN">
              <a:solidFill>
                <a:srgbClr val="000000"/>
              </a:solidFill>
            </a:endParaRPr>
          </a:p>
          <a:p>
            <a:r>
              <a:rPr altLang="en-IN" sz="2800" lang="en-US">
                <a:solidFill>
                  <a:srgbClr val="000000"/>
                </a:solidFill>
              </a:rPr>
              <a:t>Students:</a:t>
            </a:r>
            <a:endParaRPr sz="2800" lang="en-IN">
              <a:solidFill>
                <a:srgbClr val="000000"/>
              </a:solidFill>
            </a:endParaRPr>
          </a:p>
          <a:p>
            <a:r>
              <a:rPr altLang="en-IN" sz="2800" lang="en-US">
                <a:solidFill>
                  <a:srgbClr val="000000"/>
                </a:solidFill>
              </a:rPr>
              <a:t>To showcase Students leaming journey from first project to final projects. To Reflect, grow, and share. Students share progress with teachers, friends, and even future employers.</a:t>
            </a:r>
            <a:endParaRPr sz="2800" lang="en-IN">
              <a:solidFill>
                <a:srgbClr val="000000"/>
              </a:solidFill>
            </a:endParaRPr>
          </a:p>
          <a:p>
            <a:r>
              <a:rPr altLang="en-IN" sz="2800" lang="en-US">
                <a:solidFill>
                  <a:srgbClr val="000000"/>
                </a:solidFill>
              </a:rPr>
              <a:t>This is more than just grades, it is the students voice, vision, evolution.</a:t>
            </a:r>
            <a:endParaRPr sz="2800" lang="en-IN">
              <a:solidFill>
                <a:srgbClr val="000000"/>
              </a:solidFill>
            </a:endParaRPr>
          </a:p>
          <a:p>
            <a:r>
              <a:rPr altLang="en-IN" sz="2800" lang="en-US">
                <a:solidFill>
                  <a:srgbClr val="000000"/>
                </a:solidFill>
              </a:rPr>
              <a:t>Professionals:</a:t>
            </a:r>
            <a:endParaRPr sz="2800" lang="en-IN">
              <a:solidFill>
                <a:srgbClr val="000000"/>
              </a:solidFill>
            </a:endParaRPr>
          </a:p>
          <a:p>
            <a:r>
              <a:rPr altLang="en-IN" sz="2800" lang="en-US">
                <a:solidFill>
                  <a:srgbClr val="000000"/>
                </a:solidFill>
              </a:rPr>
              <a:t>Highlight our skills, projects, and accomplishments in a clean, modern format.</a:t>
            </a:r>
            <a:endParaRPr sz="2800" lang="en-IN">
              <a:solidFill>
                <a:srgbClr val="000000"/>
              </a:solidFill>
            </a:endParaRPr>
          </a:p>
          <a:p>
            <a:r>
              <a:rPr altLang="en-IN" sz="2800" lang="en-US">
                <a:solidFill>
                  <a:srgbClr val="000000"/>
                </a:solidFill>
              </a:rPr>
              <a:t>Our digital portfolio is their professional handshake that make it memorable.</a:t>
            </a:r>
            <a:endParaRPr sz="2800" lang="en-IN">
              <a:solidFill>
                <a:srgbClr val="000000"/>
              </a:solidFill>
            </a:endParaRPr>
          </a:p>
          <a:p>
            <a:r>
              <a:rPr altLang="en-IN" sz="2800" lang="en-US">
                <a:solidFill>
                  <a:srgbClr val="000000"/>
                </a:solidFill>
              </a:rPr>
              <a:t>Show not just what they are done, but how they think and solve problems.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9582150" y="0"/>
            <a:ext cx="2695574" cy="3248025"/>
          </a:xfrm>
          <a:prstGeom prst="rect"/>
        </p:spPr>
      </p:pic>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6"/>
          <p:cNvSpPr txBox="1">
            <a:spLocks noGrp="1"/>
          </p:cNvSpPr>
          <p:nvPr>
            <p:ph type="title"/>
          </p:nvPr>
        </p:nvSpPr>
        <p:spPr>
          <a:xfrm>
            <a:off x="676275" y="0"/>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0" name=""/>
          <p:cNvSpPr txBox="1"/>
          <p:nvPr/>
        </p:nvSpPr>
        <p:spPr>
          <a:xfrm>
            <a:off x="280379" y="659130"/>
            <a:ext cx="9808155" cy="5539740"/>
          </a:xfrm>
          <a:prstGeom prst="rect"/>
        </p:spPr>
        <p:txBody>
          <a:bodyPr rtlCol="0" wrap="square">
            <a:spAutoFit/>
          </a:bodyPr>
          <a:p>
            <a:r>
              <a:rPr altLang="en-IN" sz="2800" lang="en-US">
                <a:solidFill>
                  <a:srgbClr val="000000"/>
                </a:solidFill>
              </a:rPr>
              <a:t>HTML, CSS, JavaScript: The core technologies used to build and style this website.</a:t>
            </a:r>
            <a:endParaRPr sz="2800" lang="en-IN">
              <a:solidFill>
                <a:srgbClr val="000000"/>
              </a:solidFill>
            </a:endParaRPr>
          </a:p>
          <a:p>
            <a:r>
              <a:rPr altLang="en-IN" sz="2800" lang="en-US">
                <a:solidFill>
                  <a:srgbClr val="000000"/>
                </a:solidFill>
              </a:rPr>
              <a:t>Project Cards: Each project is displayed with a short description and a clickable link for easy viewing.</a:t>
            </a:r>
            <a:endParaRPr sz="2800" lang="en-IN">
              <a:solidFill>
                <a:srgbClr val="000000"/>
              </a:solidFill>
            </a:endParaRPr>
          </a:p>
          <a:p>
            <a:r>
              <a:rPr altLang="en-IN" sz="2800" lang="en-US">
                <a:solidFill>
                  <a:srgbClr val="000000"/>
                </a:solidFill>
              </a:rPr>
              <a:t>Responsive Design: The layout adjusts to different screen sizes, so it looks great on phones, tablets, and desktops.</a:t>
            </a:r>
            <a:endParaRPr sz="2800" lang="en-IN">
              <a:solidFill>
                <a:srgbClr val="000000"/>
              </a:solidFill>
            </a:endParaRPr>
          </a:p>
          <a:p>
            <a:r>
              <a:rPr altLang="en-IN" sz="2800" lang="en-US">
                <a:solidFill>
                  <a:srgbClr val="000000"/>
                </a:solidFill>
              </a:rPr>
              <a:t>Certificates Section: Highlights verified achievements to showcase learning and skills.</a:t>
            </a:r>
            <a:endParaRPr sz="2800" lang="en-IN">
              <a:solidFill>
                <a:srgbClr val="000000"/>
              </a:solidFill>
            </a:endParaRPr>
          </a:p>
          <a:p>
            <a:r>
              <a:rPr altLang="en-IN" sz="2800" lang="en-US">
                <a:solidFill>
                  <a:srgbClr val="000000"/>
                </a:solidFill>
              </a:rPr>
              <a:t>Contact Section: Allows visitors to connect via email or GitHub for collaboration.</a:t>
            </a:r>
            <a:endParaRPr sz="2800" lang="en-IN">
              <a:solidFill>
                <a:srgbClr val="000000"/>
              </a:solidFill>
            </a:endParaRPr>
          </a:p>
          <a:p>
            <a:r>
              <a:rPr altLang="en-IN" sz="2800" lang="en-US">
                <a:solidFill>
                  <a:srgbClr val="000000"/>
                </a:solidFill>
              </a:rPr>
              <a:t>Self-Reflection &amp; Goal Setting: Through the "About Me" and "Projects" sections, I share my learning journey and 8 future aspirations.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20" name="object 8"/>
          <p:cNvSpPr txBox="1"/>
          <p:nvPr/>
        </p:nvSpPr>
        <p:spPr>
          <a:xfrm>
            <a:off x="649287" y="0"/>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2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2" name=""/>
          <p:cNvSpPr txBox="1"/>
          <p:nvPr/>
        </p:nvSpPr>
        <p:spPr>
          <a:xfrm>
            <a:off x="649286" y="982341"/>
            <a:ext cx="8774154" cy="5539739"/>
          </a:xfrm>
          <a:prstGeom prst="rect"/>
        </p:spPr>
        <p:txBody>
          <a:bodyPr rtlCol="0" wrap="square">
            <a:spAutoFit/>
          </a:bodyPr>
          <a:p>
            <a:r>
              <a:rPr altLang="en-IN" sz="2800" lang="en-US">
                <a:solidFill>
                  <a:srgbClr val="000000"/>
                </a:solidFill>
              </a:rPr>
              <a:t>DESIGN:</a:t>
            </a:r>
            <a:endParaRPr sz="2800" lang="en-IN">
              <a:solidFill>
                <a:srgbClr val="000000"/>
              </a:solidFill>
            </a:endParaRPr>
          </a:p>
          <a:p>
            <a:r>
              <a:rPr altLang="en-IN" sz="2800" lang="en-US">
                <a:solidFill>
                  <a:srgbClr val="000000"/>
                </a:solidFill>
              </a:rPr>
              <a:t>Responsive Design Ensures the portfolio looks great on mobile phones, tablets, and desktops</a:t>
            </a:r>
            <a:endParaRPr sz="2800" lang="en-IN">
              <a:solidFill>
                <a:srgbClr val="000000"/>
              </a:solidFill>
            </a:endParaRPr>
          </a:p>
          <a:p>
            <a:r>
              <a:rPr altLang="en-IN" sz="2800" lang="en-US">
                <a:solidFill>
                  <a:srgbClr val="000000"/>
                </a:solidFill>
              </a:rPr>
              <a:t>Grid &amp; Flexbox Layouts - Used to neatly arrange sections like skills, projects, and certificates.</a:t>
            </a:r>
            <a:endParaRPr sz="2800" lang="en-IN">
              <a:solidFill>
                <a:srgbClr val="000000"/>
              </a:solidFill>
            </a:endParaRPr>
          </a:p>
          <a:p>
            <a:r>
              <a:rPr altLang="en-IN" sz="2800" lang="en-US">
                <a:solidFill>
                  <a:srgbClr val="000000"/>
                </a:solidFill>
              </a:rPr>
              <a:t>LAYOUT:</a:t>
            </a:r>
            <a:endParaRPr sz="2800" lang="en-IN">
              <a:solidFill>
                <a:srgbClr val="000000"/>
              </a:solidFill>
            </a:endParaRPr>
          </a:p>
          <a:p>
            <a:r>
              <a:rPr altLang="en-IN" sz="2800" lang="en-US">
                <a:solidFill>
                  <a:srgbClr val="000000"/>
                </a:solidFill>
              </a:rPr>
              <a:t>Clean Navigation Bar - Helps users easily move between sections like Home, About, Projects, and Contact.</a:t>
            </a:r>
            <a:endParaRPr sz="2800" lang="en-IN">
              <a:solidFill>
                <a:srgbClr val="000000"/>
              </a:solidFill>
            </a:endParaRPr>
          </a:p>
          <a:p>
            <a:r>
              <a:rPr altLang="en-IN" sz="2800" lang="en-US">
                <a:solidFill>
                  <a:srgbClr val="000000"/>
                </a:solidFill>
              </a:rPr>
              <a:t>Section-Based Design - Each part of the portfolio is organized into clear sections for better readability.</a:t>
            </a:r>
            <a:endParaRPr sz="2800" lang="en-IN">
              <a:solidFill>
                <a:srgbClr val="000000"/>
              </a:solidFill>
            </a:endParaRPr>
          </a:p>
          <a:p>
            <a:r>
              <a:rPr altLang="en-IN" sz="2800" lang="en-US">
                <a:solidFill>
                  <a:srgbClr val="000000"/>
                </a:solidFill>
              </a:rPr>
              <a:t>Call to action button-Like "My Projects" to guide users to important content quickly.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31" name="Title 1"/>
          <p:cNvSpPr>
            <a:spLocks noGrp="1"/>
          </p:cNvSpPr>
          <p:nvPr>
            <p:ph type="title"/>
          </p:nvPr>
        </p:nvSpPr>
        <p:spPr>
          <a:xfrm>
            <a:off x="465471" y="0"/>
            <a:ext cx="10681335" cy="723901"/>
          </a:xfrm>
        </p:spPr>
        <p:txBody>
          <a:bodyPr/>
          <a:p>
            <a:r>
              <a:rPr dirty="0" lang="en-IN"/>
              <a:t>FEATURES AND FUNCTIONALITY</a:t>
            </a:r>
          </a:p>
        </p:txBody>
      </p:sp>
      <p:sp>
        <p:nvSpPr>
          <p:cNvPr id="1048724" name=""/>
          <p:cNvSpPr txBox="1"/>
          <p:nvPr/>
        </p:nvSpPr>
        <p:spPr>
          <a:xfrm>
            <a:off x="465470" y="868681"/>
            <a:ext cx="9319771" cy="5120639"/>
          </a:xfrm>
          <a:prstGeom prst="rect"/>
        </p:spPr>
        <p:txBody>
          <a:bodyPr rtlCol="0" wrap="square">
            <a:spAutoFit/>
          </a:bodyPr>
          <a:p>
            <a:r>
              <a:rPr altLang="en-IN" sz="2800" lang="en-US">
                <a:solidFill>
                  <a:srgbClr val="000000"/>
                </a:solidFill>
              </a:rPr>
              <a:t>FEATURES:</a:t>
            </a:r>
            <a:endParaRPr sz="2800" lang="en-IN">
              <a:solidFill>
                <a:srgbClr val="000000"/>
              </a:solidFill>
            </a:endParaRPr>
          </a:p>
          <a:p>
            <a:r>
              <a:rPr altLang="en-IN" sz="2800" lang="en-US">
                <a:solidFill>
                  <a:srgbClr val="000000"/>
                </a:solidFill>
              </a:rPr>
              <a:t>HTML-Structures the content of each section like About, Skills, Projects, and Contact.</a:t>
            </a:r>
            <a:endParaRPr sz="2800" lang="en-IN">
              <a:solidFill>
                <a:srgbClr val="000000"/>
              </a:solidFill>
            </a:endParaRPr>
          </a:p>
          <a:p>
            <a:r>
              <a:rPr altLang="en-IN" sz="2800" lang="en-US">
                <a:solidFill>
                  <a:srgbClr val="000000"/>
                </a:solidFill>
              </a:rPr>
              <a:t>CSS-Styles the layout, colors, fonts, and spacing to make the portfolio visually appealing.</a:t>
            </a:r>
            <a:endParaRPr sz="2800" lang="en-IN">
              <a:solidFill>
                <a:srgbClr val="000000"/>
              </a:solidFill>
            </a:endParaRPr>
          </a:p>
          <a:p>
            <a:r>
              <a:rPr altLang="en-IN" sz="2800" lang="en-US">
                <a:solidFill>
                  <a:srgbClr val="000000"/>
                </a:solidFill>
              </a:rPr>
              <a:t>JavaScript - Adds interactivity, like toggling the menu and smooth scrolling between sections.</a:t>
            </a:r>
            <a:endParaRPr sz="2800" lang="en-IN">
              <a:solidFill>
                <a:srgbClr val="000000"/>
              </a:solidFill>
            </a:endParaRPr>
          </a:p>
          <a:p>
            <a:r>
              <a:rPr altLang="en-IN" sz="2800" lang="en-US">
                <a:solidFill>
                  <a:srgbClr val="000000"/>
                </a:solidFill>
              </a:rPr>
              <a:t>Responsive Design - Ensures the portfolio works well on mobile phones, tablets, and desktops.</a:t>
            </a:r>
            <a:endParaRPr sz="2800" lang="en-IN">
              <a:solidFill>
                <a:srgbClr val="000000"/>
              </a:solidFill>
            </a:endParaRPr>
          </a:p>
          <a:p>
            <a:r>
              <a:rPr altLang="en-IN" sz="2800" lang="en-US">
                <a:solidFill>
                  <a:srgbClr val="000000"/>
                </a:solidFill>
              </a:rPr>
              <a:t>External Links - Used to connect to certificates, GitHub projects, and</a:t>
            </a:r>
            <a:endParaRPr sz="2800" lang="en-IN">
              <a:solidFill>
                <a:srgbClr val="000000"/>
              </a:solidFill>
            </a:endParaRPr>
          </a:p>
          <a:p>
            <a:r>
              <a:rPr altLang="en-IN" sz="2800" lang="en-US">
                <a:solidFill>
                  <a:srgbClr val="000000"/>
                </a:solidFill>
              </a:rPr>
              <a:t>contact email</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2025-08-29T11:45:01Z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32ceeaf2a50847b8a21bd7242ba101d2</vt:lpwstr>
  </property>
</Properties>
</file>