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8169-351F-4FA9-8C5D-96B20D2FB4D5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01F3-AB7A-4AAF-9BB9-B833FE58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-ecx.images-amazon.com/images/G/01/electronics/detail-page-2/B003ZVSHB0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76" y="685800"/>
            <a:ext cx="1741991" cy="9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2286000"/>
            <a:ext cx="2328333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Roman 12" pitchFamily="50" charset="0"/>
              </a:rPr>
              <a:t>Celery Image Processing Task Queue</a:t>
            </a:r>
            <a:endParaRPr lang="en-US" sz="1600" b="1" dirty="0">
              <a:solidFill>
                <a:schemeClr val="tx1"/>
              </a:solidFill>
              <a:latin typeface="LM Roman 12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71733" y="418040"/>
            <a:ext cx="1981200" cy="2362200"/>
            <a:chOff x="5562600" y="3048000"/>
            <a:chExt cx="1981200" cy="2362200"/>
          </a:xfrm>
        </p:grpSpPr>
        <p:sp>
          <p:nvSpPr>
            <p:cNvPr id="11" name="Rectangle 10"/>
            <p:cNvSpPr/>
            <p:nvPr/>
          </p:nvSpPr>
          <p:spPr>
            <a:xfrm>
              <a:off x="5638800" y="3143250"/>
              <a:ext cx="1828800" cy="51435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LM Roman 12" pitchFamily="50" charset="0"/>
                </a:rPr>
                <a:t>Slave Instance</a:t>
              </a:r>
              <a:endParaRPr lang="en-US" sz="1600" b="1" dirty="0">
                <a:solidFill>
                  <a:schemeClr val="bg1"/>
                </a:solidFill>
                <a:latin typeface="LM Roman 12" pitchFamily="50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3048000"/>
              <a:ext cx="1981200" cy="23622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LM Roman 12" pitchFamily="50" charset="0"/>
                </a:rPr>
                <a:t>Image Processing Cluster</a:t>
              </a:r>
              <a:endParaRPr lang="en-US" sz="1400" b="1" dirty="0">
                <a:solidFill>
                  <a:schemeClr val="tx1"/>
                </a:solidFill>
                <a:latin typeface="LM Roman 12" pitchFamily="50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3733800"/>
              <a:ext cx="1828800" cy="51435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LM Roman 12" pitchFamily="50" charset="0"/>
                </a:rPr>
                <a:t>Slave Instance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4317999"/>
              <a:ext cx="1828800" cy="51435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LM Roman 12" pitchFamily="50" charset="0"/>
                </a:rPr>
                <a:t>Slave Instance</a:t>
              </a:r>
            </a:p>
          </p:txBody>
        </p:sp>
      </p:grpSp>
      <p:cxnSp>
        <p:nvCxnSpPr>
          <p:cNvPr id="20" name="Straight Arrow Connector 19"/>
          <p:cNvCxnSpPr>
            <a:stCxn id="5" idx="0"/>
            <a:endCxn id="11" idx="1"/>
          </p:cNvCxnSpPr>
          <p:nvPr/>
        </p:nvCxnSpPr>
        <p:spPr>
          <a:xfrm flipV="1">
            <a:off x="5126567" y="770465"/>
            <a:ext cx="1621366" cy="15155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15" idx="1"/>
          </p:cNvCxnSpPr>
          <p:nvPr/>
        </p:nvCxnSpPr>
        <p:spPr>
          <a:xfrm flipV="1">
            <a:off x="5126567" y="1361015"/>
            <a:ext cx="1621366" cy="9249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  <a:endCxn id="16" idx="1"/>
          </p:cNvCxnSpPr>
          <p:nvPr/>
        </p:nvCxnSpPr>
        <p:spPr>
          <a:xfrm flipV="1">
            <a:off x="5126567" y="1945214"/>
            <a:ext cx="1621366" cy="34078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66800" y="2609850"/>
            <a:ext cx="2328333" cy="495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LM Roman 12" pitchFamily="50" charset="0"/>
              </a:rPr>
              <a:t>Drone Interface</a:t>
            </a:r>
            <a:endParaRPr lang="en-US" b="1" dirty="0">
              <a:latin typeface="LM Roman 12" pitchFamily="50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514600" y="3124200"/>
            <a:ext cx="2328333" cy="764117"/>
            <a:chOff x="2667000" y="3276600"/>
            <a:chExt cx="2328333" cy="764117"/>
          </a:xfrm>
        </p:grpSpPr>
        <p:sp>
          <p:nvSpPr>
            <p:cNvPr id="4" name="Rectangle 3"/>
            <p:cNvSpPr/>
            <p:nvPr/>
          </p:nvSpPr>
          <p:spPr>
            <a:xfrm>
              <a:off x="2667000" y="3545417"/>
              <a:ext cx="2328333" cy="4953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M Roman 12" pitchFamily="50" charset="0"/>
                </a:rPr>
                <a:t>Central Linux Server</a:t>
              </a:r>
              <a:endParaRPr lang="en-US" sz="1600" b="1" dirty="0">
                <a:latin typeface="LM Roman 12" pitchFamily="50" charset="0"/>
              </a:endParaRPr>
            </a:p>
          </p:txBody>
        </p:sp>
        <p:cxnSp>
          <p:nvCxnSpPr>
            <p:cNvPr id="7" name="Straight Arrow Connector 6"/>
            <p:cNvCxnSpPr>
              <a:stCxn id="4" idx="0"/>
            </p:cNvCxnSpPr>
            <p:nvPr/>
          </p:nvCxnSpPr>
          <p:spPr>
            <a:xfrm flipV="1">
              <a:off x="3831167" y="3276600"/>
              <a:ext cx="259049" cy="2688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" idx="0"/>
            </p:cNvCxnSpPr>
            <p:nvPr/>
          </p:nvCxnSpPr>
          <p:spPr>
            <a:xfrm flipH="1" flipV="1">
              <a:off x="3547533" y="3276600"/>
              <a:ext cx="283634" cy="2688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://ludep.com/wp-content/uploads/2011/03/dr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1385358"/>
            <a:ext cx="1758689" cy="10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>
            <a:stCxn id="61" idx="0"/>
          </p:cNvCxnSpPr>
          <p:nvPr/>
        </p:nvCxnSpPr>
        <p:spPr>
          <a:xfrm flipH="1" flipV="1">
            <a:off x="1295400" y="2097614"/>
            <a:ext cx="935567" cy="512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0"/>
          </p:cNvCxnSpPr>
          <p:nvPr/>
        </p:nvCxnSpPr>
        <p:spPr>
          <a:xfrm flipV="1">
            <a:off x="2230967" y="1385358"/>
            <a:ext cx="0" cy="12244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http://www.blogcdn.com/www.tuaw.com/media/2010/02/parrotar.drone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62" y="1255186"/>
            <a:ext cx="2012538" cy="8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/>
          <p:cNvCxnSpPr>
            <a:stCxn id="61" idx="0"/>
          </p:cNvCxnSpPr>
          <p:nvPr/>
        </p:nvCxnSpPr>
        <p:spPr>
          <a:xfrm flipV="1">
            <a:off x="2230967" y="2097614"/>
            <a:ext cx="893233" cy="512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7200" y="609600"/>
            <a:ext cx="3581400" cy="2339449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9226143"/>
              </a:avLst>
            </a:prstTxWarp>
            <a:spAutoFit/>
          </a:bodyPr>
          <a:lstStyle/>
          <a:p>
            <a:pPr algn="ctr"/>
            <a:r>
              <a:rPr lang="en-US" sz="2000" b="1" dirty="0" smtClean="0">
                <a:latin typeface="LM Roman 12" pitchFamily="50" charset="0"/>
              </a:rPr>
              <a:t>DRONE NETWORK</a:t>
            </a:r>
            <a:endParaRPr lang="en-US" sz="2000" b="1" dirty="0">
              <a:latin typeface="LM Roman 12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6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Jain</dc:creator>
  <cp:lastModifiedBy>Ajay Jain</cp:lastModifiedBy>
  <cp:revision>3</cp:revision>
  <dcterms:created xsi:type="dcterms:W3CDTF">2013-09-28T08:49:27Z</dcterms:created>
  <dcterms:modified xsi:type="dcterms:W3CDTF">2013-09-28T09:10:17Z</dcterms:modified>
</cp:coreProperties>
</file>