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openxmlformats.org/officedocument/2006/relationships/metadata/core-properties" Target="docProps/core0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</p:sldMasterIdLst>
  <p:sldIdLst>
    <p:sldId id="256" r:id="rId27"/>
    <p:sldId id="257" r:id="rId28"/>
    <p:sldId id="261" r:id="rId29"/>
    <p:sldId id="258" r:id="rId30"/>
    <p:sldId id="259" r:id="rId31"/>
    <p:sldId id="260" r:id="rId32"/>
    <p:sldId id="262" r:id="rId33"/>
    <p:sldId id="263" r:id="rId34"/>
    <p:sldId id="264" r:id="rId35"/>
    <p:sldId id="265" r:id="rId36"/>
    <p:sldId id="268" r:id="rId37"/>
    <p:sldId id="269" r:id="rId38"/>
    <p:sldId id="270" r:id="rId39"/>
    <p:sldId id="271" r:id="rId40"/>
    <p:sldId id="272" r:id="rId41"/>
    <p:sldId id="266" r:id="rId42"/>
    <p:sldId id="274" r:id="rId43"/>
    <p:sldId id="273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 /><Relationship Id="rId13" Type="http://schemas.openxmlformats.org/officeDocument/2006/relationships/slideMaster" Target="slideMasters/slideMaster13.xml" /><Relationship Id="rId18" Type="http://schemas.openxmlformats.org/officeDocument/2006/relationships/slideMaster" Target="slideMasters/slideMaster18.xml" /><Relationship Id="rId26" Type="http://schemas.openxmlformats.org/officeDocument/2006/relationships/slideMaster" Target="slideMasters/slideMaster26.xml" /><Relationship Id="rId39" Type="http://schemas.openxmlformats.org/officeDocument/2006/relationships/slide" Target="slides/slide13.xml" /><Relationship Id="rId3" Type="http://schemas.openxmlformats.org/officeDocument/2006/relationships/slideMaster" Target="slideMasters/slideMaster3.xml" /><Relationship Id="rId21" Type="http://schemas.openxmlformats.org/officeDocument/2006/relationships/slideMaster" Target="slideMasters/slideMaster21.xml" /><Relationship Id="rId34" Type="http://schemas.openxmlformats.org/officeDocument/2006/relationships/slide" Target="slides/slide8.xml" /><Relationship Id="rId42" Type="http://schemas.openxmlformats.org/officeDocument/2006/relationships/slide" Target="slides/slide16.xml" /><Relationship Id="rId47" Type="http://schemas.openxmlformats.org/officeDocument/2006/relationships/theme" Target="theme/theme1.xml" /><Relationship Id="rId7" Type="http://schemas.openxmlformats.org/officeDocument/2006/relationships/slideMaster" Target="slideMasters/slideMaster7.xml" /><Relationship Id="rId12" Type="http://schemas.openxmlformats.org/officeDocument/2006/relationships/slideMaster" Target="slideMasters/slideMaster12.xml" /><Relationship Id="rId17" Type="http://schemas.openxmlformats.org/officeDocument/2006/relationships/slideMaster" Target="slideMasters/slideMaster17.xml" /><Relationship Id="rId25" Type="http://schemas.openxmlformats.org/officeDocument/2006/relationships/slideMaster" Target="slideMasters/slideMaster25.xml" /><Relationship Id="rId33" Type="http://schemas.openxmlformats.org/officeDocument/2006/relationships/slide" Target="slides/slide7.xml" /><Relationship Id="rId38" Type="http://schemas.openxmlformats.org/officeDocument/2006/relationships/slide" Target="slides/slide12.xml" /><Relationship Id="rId46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Master" Target="slideMasters/slideMaster16.xml" /><Relationship Id="rId20" Type="http://schemas.openxmlformats.org/officeDocument/2006/relationships/slideMaster" Target="slideMasters/slideMaster20.xml" /><Relationship Id="rId29" Type="http://schemas.openxmlformats.org/officeDocument/2006/relationships/slide" Target="slides/slide3.xml" /><Relationship Id="rId41" Type="http://schemas.openxmlformats.org/officeDocument/2006/relationships/slide" Target="slides/slide15.xml" /><Relationship Id="rId1" Type="http://schemas.openxmlformats.org/officeDocument/2006/relationships/slideMaster" Target="slideMasters/slideMaster1.xml" /><Relationship Id="rId6" Type="http://schemas.openxmlformats.org/officeDocument/2006/relationships/slideMaster" Target="slideMasters/slideMaster6.xml" /><Relationship Id="rId11" Type="http://schemas.openxmlformats.org/officeDocument/2006/relationships/slideMaster" Target="slideMasters/slideMaster11.xml" /><Relationship Id="rId24" Type="http://schemas.openxmlformats.org/officeDocument/2006/relationships/slideMaster" Target="slideMasters/slideMaster24.xml" /><Relationship Id="rId32" Type="http://schemas.openxmlformats.org/officeDocument/2006/relationships/slide" Target="slides/slide6.xml" /><Relationship Id="rId37" Type="http://schemas.openxmlformats.org/officeDocument/2006/relationships/slide" Target="slides/slide11.xml" /><Relationship Id="rId40" Type="http://schemas.openxmlformats.org/officeDocument/2006/relationships/slide" Target="slides/slide14.xml" /><Relationship Id="rId45" Type="http://schemas.openxmlformats.org/officeDocument/2006/relationships/presProps" Target="presProps.xml" /><Relationship Id="rId5" Type="http://schemas.openxmlformats.org/officeDocument/2006/relationships/slideMaster" Target="slideMasters/slideMaster5.xml" /><Relationship Id="rId15" Type="http://schemas.openxmlformats.org/officeDocument/2006/relationships/slideMaster" Target="slideMasters/slideMaster15.xml" /><Relationship Id="rId23" Type="http://schemas.openxmlformats.org/officeDocument/2006/relationships/slideMaster" Target="slideMasters/slideMaster23.xml" /><Relationship Id="rId28" Type="http://schemas.openxmlformats.org/officeDocument/2006/relationships/slide" Target="slides/slide2.xml" /><Relationship Id="rId36" Type="http://schemas.openxmlformats.org/officeDocument/2006/relationships/slide" Target="slides/slide10.xml" /><Relationship Id="rId10" Type="http://schemas.openxmlformats.org/officeDocument/2006/relationships/slideMaster" Target="slideMasters/slideMaster10.xml" /><Relationship Id="rId19" Type="http://schemas.openxmlformats.org/officeDocument/2006/relationships/slideMaster" Target="slideMasters/slideMaster19.xml" /><Relationship Id="rId31" Type="http://schemas.openxmlformats.org/officeDocument/2006/relationships/slide" Target="slides/slide5.xml" /><Relationship Id="rId44" Type="http://schemas.openxmlformats.org/officeDocument/2006/relationships/slide" Target="slides/slide18.xml" /><Relationship Id="rId4" Type="http://schemas.openxmlformats.org/officeDocument/2006/relationships/slideMaster" Target="slideMasters/slideMaster4.xml" /><Relationship Id="rId9" Type="http://schemas.openxmlformats.org/officeDocument/2006/relationships/slideMaster" Target="slideMasters/slideMaster9.xml" /><Relationship Id="rId14" Type="http://schemas.openxmlformats.org/officeDocument/2006/relationships/slideMaster" Target="slideMasters/slideMaster14.xml" /><Relationship Id="rId22" Type="http://schemas.openxmlformats.org/officeDocument/2006/relationships/slideMaster" Target="slideMasters/slideMaster22.xml" /><Relationship Id="rId27" Type="http://schemas.openxmlformats.org/officeDocument/2006/relationships/slide" Target="slides/slide1.xml" /><Relationship Id="rId30" Type="http://schemas.openxmlformats.org/officeDocument/2006/relationships/slide" Target="slides/slide4.xml" /><Relationship Id="rId35" Type="http://schemas.openxmlformats.org/officeDocument/2006/relationships/slide" Target="slides/slide9.xml" /><Relationship Id="rId43" Type="http://schemas.openxmlformats.org/officeDocument/2006/relationships/slide" Target="slides/slide17.xml" /><Relationship Id="rId48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10.xml" /><Relationship Id="rId1" Type="http://schemas.openxmlformats.org/officeDocument/2006/relationships/slideLayout" Target="../slideLayouts/slideLayout10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11.xml" /><Relationship Id="rId1" Type="http://schemas.openxmlformats.org/officeDocument/2006/relationships/slideLayout" Target="../slideLayouts/slideLayout11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12.xml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13.xml" /><Relationship Id="rId1" Type="http://schemas.openxmlformats.org/officeDocument/2006/relationships/slideLayout" Target="../slideLayouts/slideLayout13.xml" /><Relationship Id="rId6" Type="http://schemas.openxmlformats.org/officeDocument/2006/relationships/image" Target="../media/image4.png" /><Relationship Id="rId5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14.xml" /><Relationship Id="rId1" Type="http://schemas.openxmlformats.org/officeDocument/2006/relationships/slideLayout" Target="../slideLayouts/slideLayout14.xml" /><Relationship Id="rId6" Type="http://schemas.openxmlformats.org/officeDocument/2006/relationships/image" Target="../media/image2.png" /><Relationship Id="rId5" Type="http://schemas.openxmlformats.org/officeDocument/2006/relationships/image" Target="../media/image3.png" /><Relationship Id="rId4" Type="http://schemas.openxmlformats.org/officeDocument/2006/relationships/image" Target="../media/image4.png" 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 /><Relationship Id="rId3" Type="http://schemas.openxmlformats.org/officeDocument/2006/relationships/image" Target="../media/image1.jpeg" /><Relationship Id="rId7" Type="http://schemas.openxmlformats.org/officeDocument/2006/relationships/image" Target="../media/image3.png" /><Relationship Id="rId2" Type="http://schemas.openxmlformats.org/officeDocument/2006/relationships/theme" Target="../theme/theme15.xml" /><Relationship Id="rId1" Type="http://schemas.openxmlformats.org/officeDocument/2006/relationships/slideLayout" Target="../slideLayouts/slideLayout15.xml" /><Relationship Id="rId6" Type="http://schemas.openxmlformats.org/officeDocument/2006/relationships/hyperlink" Target="http://bit.ly/2TtBDfr" TargetMode="External" /><Relationship Id="rId5" Type="http://schemas.openxmlformats.org/officeDocument/2006/relationships/hyperlink" Target="https://bit.ly/3A1uf1Q" TargetMode="External" /><Relationship Id="rId4" Type="http://schemas.openxmlformats.org/officeDocument/2006/relationships/image" Target="../media/image2.png" 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16.xml" /><Relationship Id="rId1" Type="http://schemas.openxmlformats.org/officeDocument/2006/relationships/slideLayout" Target="../slideLayouts/slideLayout16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17.xml" /><Relationship Id="rId1" Type="http://schemas.openxmlformats.org/officeDocument/2006/relationships/slideLayout" Target="../slideLayouts/slideLayout17.xml" /><Relationship Id="rId6" Type="http://schemas.openxmlformats.org/officeDocument/2006/relationships/image" Target="../media/image3.png" /><Relationship Id="rId5" Type="http://schemas.openxmlformats.org/officeDocument/2006/relationships/image" Target="../media/image4.png" /><Relationship Id="rId4" Type="http://schemas.openxmlformats.org/officeDocument/2006/relationships/image" Target="../media/image2.png" 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18.xml" /><Relationship Id="rId1" Type="http://schemas.openxmlformats.org/officeDocument/2006/relationships/slideLayout" Target="../slideLayouts/slideLayout18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19.xml" /><Relationship Id="rId1" Type="http://schemas.openxmlformats.org/officeDocument/2006/relationships/slideLayout" Target="../slideLayouts/slideLayout19.xml" /><Relationship Id="rId6" Type="http://schemas.openxmlformats.org/officeDocument/2006/relationships/image" Target="../media/image3.png" /><Relationship Id="rId5" Type="http://schemas.openxmlformats.org/officeDocument/2006/relationships/image" Target="../media/image4.png" /><Relationship Id="rId4" Type="http://schemas.openxmlformats.org/officeDocument/2006/relationships/image" Target="../media/image2.png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20.xml" /><Relationship Id="rId1" Type="http://schemas.openxmlformats.org/officeDocument/2006/relationships/slideLayout" Target="../slideLayouts/slideLayout20.xml" /><Relationship Id="rId6" Type="http://schemas.openxmlformats.org/officeDocument/2006/relationships/image" Target="../media/image3.png" /><Relationship Id="rId5" Type="http://schemas.openxmlformats.org/officeDocument/2006/relationships/image" Target="../media/image4.png" /><Relationship Id="rId4" Type="http://schemas.openxmlformats.org/officeDocument/2006/relationships/image" Target="../media/image2.png" 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21.xml" /><Relationship Id="rId1" Type="http://schemas.openxmlformats.org/officeDocument/2006/relationships/slideLayout" Target="../slideLayouts/slideLayout21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22.xml" /><Relationship Id="rId1" Type="http://schemas.openxmlformats.org/officeDocument/2006/relationships/slideLayout" Target="../slideLayouts/slideLayout22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23.xml" /><Relationship Id="rId1" Type="http://schemas.openxmlformats.org/officeDocument/2006/relationships/slideLayout" Target="../slideLayouts/slideLayout23.xml" /><Relationship Id="rId6" Type="http://schemas.openxmlformats.org/officeDocument/2006/relationships/image" Target="../media/image3.png" /><Relationship Id="rId5" Type="http://schemas.openxmlformats.org/officeDocument/2006/relationships/image" Target="../media/image4.png" /><Relationship Id="rId4" Type="http://schemas.openxmlformats.org/officeDocument/2006/relationships/image" Target="../media/image2.png" 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 /><Relationship Id="rId1" Type="http://schemas.openxmlformats.org/officeDocument/2006/relationships/slideLayout" Target="../slideLayouts/slideLayout24.xml" 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 /><Relationship Id="rId1" Type="http://schemas.openxmlformats.org/officeDocument/2006/relationships/slideLayout" Target="../slideLayouts/slideLayout25.xml" 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 /><Relationship Id="rId1" Type="http://schemas.openxmlformats.org/officeDocument/2006/relationships/slideLayout" Target="../slideLayouts/slideLayout26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3.xml" 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4.xml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3.png" /><Relationship Id="rId5" Type="http://schemas.openxmlformats.org/officeDocument/2006/relationships/image" Target="../media/image4.png" /><Relationship Id="rId4" Type="http://schemas.openxmlformats.org/officeDocument/2006/relationships/image" Target="../media/image2.png" 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5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6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7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8.xml" /><Relationship Id="rId1" Type="http://schemas.openxmlformats.org/officeDocument/2006/relationships/slideLayout" Target="../slideLayouts/slideLayout8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theme" Target="../theme/theme9.xml" /><Relationship Id="rId1" Type="http://schemas.openxmlformats.org/officeDocument/2006/relationships/slideLayout" Target="../slideLayouts/slideLayout9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8080" bIns="280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9520" bIns="29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/>
          <p:cNvPicPr/>
          <p:nvPr/>
        </p:nvPicPr>
        <p:blipFill>
          <a:blip r:embed="rId4">
            <a:alphaModFix amt="50000"/>
          </a:blip>
          <a:stretch/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/>
          <p:cNvPicPr/>
          <p:nvPr/>
        </p:nvPicPr>
        <p:blipFill>
          <a:blip r:embed="rId5"/>
          <a:srcRect l="7208" r="48305" b="45432"/>
          <a:stretch/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320" bIns="13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/>
          <p:cNvPicPr/>
          <p:nvPr/>
        </p:nvPicPr>
        <p:blipFill>
          <a:blip r:embed="rId6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0;p23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681;p2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sp>
        <p:nvSpPr>
          <p:cNvPr id="442" name="Google Shape;682;p23"/>
          <p:cNvSpPr/>
          <p:nvPr/>
        </p:nvSpPr>
        <p:spPr>
          <a:xfrm>
            <a:off x="2099160" y="3619080"/>
            <a:ext cx="38419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Actor"/>
                <a:ea typeface="Actor"/>
              </a:rPr>
              <a:t>CREDITS: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 This presentation template was created by </a:t>
            </a:r>
            <a:r>
              <a:rPr lang="en" sz="1000" b="1" u="sng" strike="noStrike" spc="-1">
                <a:solidFill>
                  <a:schemeClr val="hlink"/>
                </a:solidFill>
                <a:uFillTx/>
                <a:latin typeface="Actor"/>
                <a:ea typeface="Actor"/>
                <a:hlinkClick r:id="rId5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, and includes icons, infographics &amp; images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Actor"/>
                <a:ea typeface="Actor"/>
                <a:hlinkClick r:id="rId6"/>
              </a:rPr>
              <a:t>Freepik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 </a:t>
            </a:r>
            <a:endParaRPr lang="en-US" sz="10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443" name="Google Shape;683;p23"/>
          <p:cNvGrpSpPr/>
          <p:nvPr/>
        </p:nvGrpSpPr>
        <p:grpSpPr>
          <a:xfrm>
            <a:off x="-2067480" y="2016000"/>
            <a:ext cx="13659840" cy="5645520"/>
            <a:chOff x="-2067480" y="2016000"/>
            <a:chExt cx="13659840" cy="5645520"/>
          </a:xfrm>
        </p:grpSpPr>
        <p:pic>
          <p:nvPicPr>
            <p:cNvPr id="444" name="Google Shape;684;p23"/>
            <p:cNvPicPr/>
            <p:nvPr/>
          </p:nvPicPr>
          <p:blipFill>
            <a:blip r:embed="rId7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5" name="Google Shape;685;p23"/>
            <p:cNvPicPr/>
            <p:nvPr/>
          </p:nvPicPr>
          <p:blipFill>
            <a:blip r:embed="rId7">
              <a:alphaModFix amt="50000"/>
            </a:blip>
            <a:stretch/>
          </p:blipFill>
          <p:spPr>
            <a:xfrm rot="13969200" flipH="1">
              <a:off x="-1387800" y="27410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46" name="Google Shape;686;p23"/>
          <p:cNvGrpSpPr/>
          <p:nvPr/>
        </p:nvGrpSpPr>
        <p:grpSpPr>
          <a:xfrm>
            <a:off x="-440640" y="-459720"/>
            <a:ext cx="10005120" cy="2151360"/>
            <a:chOff x="-440640" y="-459720"/>
            <a:chExt cx="10005120" cy="2151360"/>
          </a:xfrm>
        </p:grpSpPr>
        <p:grpSp>
          <p:nvGrpSpPr>
            <p:cNvPr id="447" name="Google Shape;687;p23"/>
            <p:cNvGrpSpPr/>
            <p:nvPr/>
          </p:nvGrpSpPr>
          <p:grpSpPr>
            <a:xfrm>
              <a:off x="7601400" y="-459720"/>
              <a:ext cx="1963080" cy="2057760"/>
              <a:chOff x="7601400" y="-459720"/>
              <a:chExt cx="1963080" cy="2057760"/>
            </a:xfrm>
          </p:grpSpPr>
          <p:pic>
            <p:nvPicPr>
              <p:cNvPr id="448" name="Google Shape;688;p23"/>
              <p:cNvPicPr/>
              <p:nvPr/>
            </p:nvPicPr>
            <p:blipFill>
              <a:blip r:embed="rId8">
                <a:alphaModFix amt="50000"/>
              </a:blip>
              <a:stretch/>
            </p:blipFill>
            <p:spPr>
              <a:xfrm rot="16200000">
                <a:off x="7579440" y="-43776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49" name="Google Shape;689;p23"/>
              <p:cNvGrpSpPr/>
              <p:nvPr/>
            </p:nvGrpSpPr>
            <p:grpSpPr>
              <a:xfrm>
                <a:off x="8550000" y="1280880"/>
                <a:ext cx="344160" cy="317160"/>
                <a:chOff x="8550000" y="1280880"/>
                <a:chExt cx="344160" cy="317160"/>
              </a:xfrm>
            </p:grpSpPr>
            <p:sp>
              <p:nvSpPr>
                <p:cNvPr id="450" name="Google Shape;690;p23"/>
                <p:cNvSpPr/>
                <p:nvPr/>
              </p:nvSpPr>
              <p:spPr>
                <a:xfrm>
                  <a:off x="8664840" y="1334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1" name="Google Shape;691;p23"/>
                <p:cNvSpPr/>
                <p:nvPr/>
              </p:nvSpPr>
              <p:spPr>
                <a:xfrm>
                  <a:off x="8550000" y="151956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2" name="Google Shape;692;p23"/>
                <p:cNvSpPr/>
                <p:nvPr/>
              </p:nvSpPr>
              <p:spPr>
                <a:xfrm>
                  <a:off x="8583120" y="128088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3" name="Google Shape;693;p23"/>
                <p:cNvSpPr/>
                <p:nvPr/>
              </p:nvSpPr>
              <p:spPr>
                <a:xfrm>
                  <a:off x="8607960" y="148680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54" name="Google Shape;694;p23"/>
              <p:cNvGrpSpPr/>
              <p:nvPr/>
            </p:nvGrpSpPr>
            <p:grpSpPr>
              <a:xfrm>
                <a:off x="8565120" y="6480"/>
                <a:ext cx="314280" cy="314640"/>
                <a:chOff x="8565120" y="6480"/>
                <a:chExt cx="314280" cy="314640"/>
              </a:xfrm>
            </p:grpSpPr>
            <p:sp>
              <p:nvSpPr>
                <p:cNvPr id="455" name="Google Shape;695;p23"/>
                <p:cNvSpPr/>
                <p:nvPr/>
              </p:nvSpPr>
              <p:spPr>
                <a:xfrm>
                  <a:off x="8604360" y="363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6" name="Google Shape;696;p23"/>
                <p:cNvSpPr/>
                <p:nvPr/>
              </p:nvSpPr>
              <p:spPr>
                <a:xfrm>
                  <a:off x="8565120" y="64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57" name="Google Shape;697;p23"/>
              <p:cNvGrpSpPr/>
              <p:nvPr/>
            </p:nvGrpSpPr>
            <p:grpSpPr>
              <a:xfrm>
                <a:off x="8543880" y="622440"/>
                <a:ext cx="356040" cy="357120"/>
                <a:chOff x="8543880" y="622440"/>
                <a:chExt cx="356040" cy="357120"/>
              </a:xfrm>
            </p:grpSpPr>
            <p:sp>
              <p:nvSpPr>
                <p:cNvPr id="458" name="Google Shape;698;p23"/>
                <p:cNvSpPr/>
                <p:nvPr/>
              </p:nvSpPr>
              <p:spPr>
                <a:xfrm>
                  <a:off x="8621640" y="83268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9" name="Google Shape;699;p23"/>
                <p:cNvSpPr/>
                <p:nvPr/>
              </p:nvSpPr>
              <p:spPr>
                <a:xfrm>
                  <a:off x="8753760" y="833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0" name="Google Shape;700;p23"/>
                <p:cNvSpPr/>
                <p:nvPr/>
              </p:nvSpPr>
              <p:spPr>
                <a:xfrm>
                  <a:off x="8621640" y="701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1" name="Google Shape;701;p23"/>
                <p:cNvSpPr/>
                <p:nvPr/>
              </p:nvSpPr>
              <p:spPr>
                <a:xfrm>
                  <a:off x="8751960" y="701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2" name="Google Shape;702;p23"/>
                <p:cNvSpPr/>
                <p:nvPr/>
              </p:nvSpPr>
              <p:spPr>
                <a:xfrm>
                  <a:off x="8703000" y="784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3" name="Google Shape;703;p23"/>
                <p:cNvSpPr/>
                <p:nvPr/>
              </p:nvSpPr>
              <p:spPr>
                <a:xfrm>
                  <a:off x="8616240" y="696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4" name="Google Shape;704;p23"/>
                <p:cNvSpPr/>
                <p:nvPr/>
              </p:nvSpPr>
              <p:spPr>
                <a:xfrm>
                  <a:off x="8543880" y="622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5" name="Google Shape;705;p23"/>
              <p:cNvGrpSpPr/>
              <p:nvPr/>
            </p:nvGrpSpPr>
            <p:grpSpPr>
              <a:xfrm>
                <a:off x="7987680" y="940680"/>
                <a:ext cx="354600" cy="366480"/>
                <a:chOff x="7987680" y="940680"/>
                <a:chExt cx="354600" cy="366480"/>
              </a:xfrm>
            </p:grpSpPr>
            <p:sp>
              <p:nvSpPr>
                <p:cNvPr id="466" name="Google Shape;706;p23"/>
                <p:cNvSpPr/>
                <p:nvPr/>
              </p:nvSpPr>
              <p:spPr>
                <a:xfrm>
                  <a:off x="7987680" y="94068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7" name="Google Shape;707;p23"/>
                <p:cNvSpPr/>
                <p:nvPr/>
              </p:nvSpPr>
              <p:spPr>
                <a:xfrm>
                  <a:off x="8235720" y="126108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8" name="Google Shape;708;p23"/>
                <p:cNvSpPr/>
                <p:nvPr/>
              </p:nvSpPr>
              <p:spPr>
                <a:xfrm>
                  <a:off x="8179200" y="119016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9" name="Google Shape;709;p23"/>
              <p:cNvGrpSpPr/>
              <p:nvPr/>
            </p:nvGrpSpPr>
            <p:grpSpPr>
              <a:xfrm>
                <a:off x="8001720" y="323280"/>
                <a:ext cx="326520" cy="318600"/>
                <a:chOff x="8001720" y="323280"/>
                <a:chExt cx="326520" cy="318600"/>
              </a:xfrm>
            </p:grpSpPr>
            <p:sp>
              <p:nvSpPr>
                <p:cNvPr id="470" name="Google Shape;710;p23"/>
                <p:cNvSpPr/>
                <p:nvPr/>
              </p:nvSpPr>
              <p:spPr>
                <a:xfrm>
                  <a:off x="8127720" y="62028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1" name="Google Shape;711;p23"/>
                <p:cNvSpPr/>
                <p:nvPr/>
              </p:nvSpPr>
              <p:spPr>
                <a:xfrm>
                  <a:off x="8001720" y="44172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2" name="Google Shape;712;p23"/>
                <p:cNvSpPr/>
                <p:nvPr/>
              </p:nvSpPr>
              <p:spPr>
                <a:xfrm>
                  <a:off x="8139600" y="57600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3" name="Google Shape;713;p23"/>
                <p:cNvSpPr/>
                <p:nvPr/>
              </p:nvSpPr>
              <p:spPr>
                <a:xfrm>
                  <a:off x="8026560" y="32328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4" name="Google Shape;714;p23"/>
                <p:cNvSpPr/>
                <p:nvPr/>
              </p:nvSpPr>
              <p:spPr>
                <a:xfrm>
                  <a:off x="8155080" y="53352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5" name="Google Shape;715;p23"/>
                <p:cNvSpPr/>
                <p:nvPr/>
              </p:nvSpPr>
              <p:spPr>
                <a:xfrm>
                  <a:off x="8170560" y="49068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6" name="Google Shape;716;p23"/>
                <p:cNvSpPr/>
                <p:nvPr/>
              </p:nvSpPr>
              <p:spPr>
                <a:xfrm>
                  <a:off x="8200080" y="39888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7" name="Google Shape;717;p23"/>
                <p:cNvSpPr/>
                <p:nvPr/>
              </p:nvSpPr>
              <p:spPr>
                <a:xfrm>
                  <a:off x="8237520" y="37800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8" name="Google Shape;718;p23"/>
                <p:cNvSpPr/>
                <p:nvPr/>
              </p:nvSpPr>
              <p:spPr>
                <a:xfrm>
                  <a:off x="8274600" y="34920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479" name="Google Shape;719;p23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80" name="Google Shape;720;p23"/>
              <p:cNvPicPr/>
              <p:nvPr/>
            </p:nvPicPr>
            <p:blipFill>
              <a:blip r:embed="rId8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81" name="Google Shape;721;p23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82" name="Google Shape;722;p23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3" name="Google Shape;723;p23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4" name="Google Shape;724;p23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5" name="Google Shape;725;p23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86" name="Google Shape;726;p23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87" name="Google Shape;727;p23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8" name="Google Shape;728;p23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89" name="Google Shape;729;p23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490" name="Google Shape;730;p23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1" name="Google Shape;731;p23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2" name="Google Shape;732;p23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3" name="Google Shape;733;p23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4" name="Google Shape;734;p23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2960" bIns="12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640" bIns="26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1960" bIns="21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200" bIns="25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400" bIns="234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AI </a:t>
            </a:r>
            <a:r>
              <a:rPr lang="en-GB" sz="3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chat-</a:t>
            </a:r>
            <a:r>
              <a:rPr lang="en" sz="3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Voice </a:t>
            </a:r>
            <a:r>
              <a:rPr lang="en-GB" sz="3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&amp; </a:t>
            </a:r>
            <a:r>
              <a:rPr lang="en-GB" sz="3800" b="1" strike="noStrike" spc="-1" dirty="0" err="1">
                <a:solidFill>
                  <a:schemeClr val="dk1"/>
                </a:solidFill>
                <a:latin typeface="Montserrat"/>
                <a:ea typeface="Montserrat"/>
              </a:rPr>
              <a:t>Gpt</a:t>
            </a:r>
            <a:endParaRPr lang="fr-FR" sz="3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203803" y="274654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ctor"/>
                <a:ea typeface="Actor"/>
              </a:rPr>
              <a:t>Utilizing HTML and Python FastAPI for Effective Educational Tools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55A279-94FB-B180-7C62-B9D8A0DB6651}"/>
              </a:ext>
            </a:extLst>
          </p:cNvPr>
          <p:cNvSpPr txBox="1"/>
          <p:nvPr/>
        </p:nvSpPr>
        <p:spPr>
          <a:xfrm>
            <a:off x="4337957" y="3328436"/>
            <a:ext cx="4057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J.PHILIP-22173</a:t>
            </a:r>
            <a:r>
              <a:rPr lang="en-GB" dirty="0"/>
              <a:t>-CM-001</a:t>
            </a:r>
          </a:p>
          <a:p>
            <a:pPr algn="l"/>
            <a:r>
              <a:rPr lang="en-US" dirty="0"/>
              <a:t>D.YASWANTH-22173-CM-004</a:t>
            </a:r>
            <a:endParaRPr lang="en-GB" dirty="0"/>
          </a:p>
          <a:p>
            <a:pPr algn="l"/>
            <a:r>
              <a:rPr lang="en-US" dirty="0"/>
              <a:t>P. MANISHA - 22173-</a:t>
            </a:r>
            <a:r>
              <a:rPr lang="en-GB" dirty="0"/>
              <a:t>CM-029</a:t>
            </a:r>
          </a:p>
          <a:p>
            <a:pPr algn="l"/>
            <a:r>
              <a:rPr lang="en-US" dirty="0"/>
              <a:t>A.V.DURGA RA</a:t>
            </a:r>
            <a:r>
              <a:rPr lang="en-GB" dirty="0"/>
              <a:t>O</a:t>
            </a:r>
            <a:r>
              <a:rPr lang="en-US" dirty="0"/>
              <a:t>-22173-CM-</a:t>
            </a:r>
            <a:r>
              <a:rPr lang="en-GB" dirty="0"/>
              <a:t>044</a:t>
            </a:r>
          </a:p>
          <a:p>
            <a:pPr algn="l"/>
            <a:r>
              <a:rPr lang="en-US" dirty="0"/>
              <a:t>J.AJAY-22173-CM-049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2"/>
          <p:cNvSpPr>
            <a:spLocks noGrp="1"/>
          </p:cNvSpPr>
          <p:nvPr>
            <p:ph type="subTitle"/>
          </p:nvPr>
        </p:nvSpPr>
        <p:spPr>
          <a:xfrm flipV="1">
            <a:off x="457200" y="290286"/>
            <a:ext cx="4314905" cy="91319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GB" sz="1400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9A0E0-B6AB-BC37-F460-DA5EA1CB0A3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27625" y="1889125"/>
            <a:ext cx="4016375" cy="29845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Needs internet.</a:t>
            </a:r>
          </a:p>
          <a:p>
            <a:r>
              <a:rPr lang="en-GB" dirty="0"/>
              <a:t>Only .txt files supported.</a:t>
            </a:r>
          </a:p>
          <a:p>
            <a:r>
              <a:rPr lang="en-GB" dirty="0"/>
              <a:t>English only.</a:t>
            </a:r>
          </a:p>
          <a:p>
            <a:r>
              <a:rPr lang="en-GB" dirty="0"/>
              <a:t>No database.</a:t>
            </a:r>
          </a:p>
          <a:p>
            <a:r>
              <a:rPr lang="en-GB" dirty="0"/>
              <a:t>Basic security.</a:t>
            </a:r>
          </a:p>
          <a:p>
            <a:r>
              <a:rPr lang="en-GB" dirty="0"/>
              <a:t>Simple UI.</a:t>
            </a:r>
          </a:p>
          <a:p>
            <a:r>
              <a:rPr lang="en-GB" dirty="0"/>
              <a:t>Limited error handling.</a:t>
            </a:r>
          </a:p>
          <a:p>
            <a:r>
              <a:rPr lang="en-GB" dirty="0"/>
              <a:t>Single-user focus.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5F176-758C-AACE-6E0C-4B8DC1ED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25" y="864016"/>
            <a:ext cx="5359320" cy="830146"/>
          </a:xfrm>
        </p:spPr>
        <p:txBody>
          <a:bodyPr/>
          <a:lstStyle/>
          <a:p>
            <a:r>
              <a:rPr lang="en-GB" dirty="0"/>
              <a:t>Disadvantages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B53A1-AF11-6EC1-DB32-BA07B1D7E15E}"/>
              </a:ext>
            </a:extLst>
          </p:cNvPr>
          <p:cNvSpPr txBox="1"/>
          <p:nvPr/>
        </p:nvSpPr>
        <p:spPr>
          <a:xfrm rot="10800000" flipV="1">
            <a:off x="1383393" y="856565"/>
            <a:ext cx="3316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dirty="0">
                <a:latin typeface="+mj-lt"/>
              </a:rPr>
              <a:t>Advantages</a:t>
            </a:r>
            <a:r>
              <a:rPr lang="en-GB" sz="3200" b="1" dirty="0"/>
              <a:t> 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A0129-C978-1531-1BA9-C999A0E06F03}"/>
              </a:ext>
            </a:extLst>
          </p:cNvPr>
          <p:cNvSpPr txBox="1"/>
          <p:nvPr/>
        </p:nvSpPr>
        <p:spPr>
          <a:xfrm>
            <a:off x="1311355" y="1889125"/>
            <a:ext cx="3460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Easy-to-use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Voice and text input supported.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 responses using </a:t>
            </a:r>
            <a:r>
              <a:rPr lang="en-GB" dirty="0" err="1"/>
              <a:t>FastAPI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File upload for AI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Chat history is saved.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and lightweight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Helpful for educational use.</a:t>
            </a:r>
          </a:p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E7936-97ED-4134-AAB3-AB7DD79E3128}"/>
              </a:ext>
            </a:extLst>
          </p:cNvPr>
          <p:cNvSpPr txBox="1"/>
          <p:nvPr/>
        </p:nvSpPr>
        <p:spPr>
          <a:xfrm rot="16200000">
            <a:off x="2381884" y="2559956"/>
            <a:ext cx="482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/>
              <a:t>-------------------------------------</a:t>
            </a:r>
            <a:endParaRPr 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676775-504E-67F7-B4B2-1318545AB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14" y="1433286"/>
            <a:ext cx="6649357" cy="3170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540264-4C52-AB45-B03D-38B2ED927C25}"/>
              </a:ext>
            </a:extLst>
          </p:cNvPr>
          <p:cNvSpPr txBox="1"/>
          <p:nvPr/>
        </p:nvSpPr>
        <p:spPr>
          <a:xfrm rot="10800000" flipV="1">
            <a:off x="3476171" y="308917"/>
            <a:ext cx="723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i="1" dirty="0"/>
              <a:t>Output screens 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50712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88DA9A-B618-E8E3-12FD-0F5EB278F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43" y="870856"/>
            <a:ext cx="7111999" cy="373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6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7C03CB-6B06-ED92-CAD4-74168401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71" y="734786"/>
            <a:ext cx="6794500" cy="38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0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F7C423-414D-5299-C219-E89981E9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29" y="539750"/>
            <a:ext cx="5914571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5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6E59C0-7368-C673-6E02-C414ABDC0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963083"/>
            <a:ext cx="693964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1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Conclusions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In summary, the combination of HTML for UI development and FastAPI for backend processes creates a powerful framework for AI voice assistants in education. These technologies work synergistically to enhance user engagement, performance, and scalability, ultimately providing a robust learning environment. By integrating advanced voice technologies, educational tools can cater effectively to diverse learning needs and preferences.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61" name="Google Shape;846;p32"/>
          <p:cNvPicPr/>
          <p:nvPr/>
        </p:nvPicPr>
        <p:blipFill>
          <a:blip r:embed="rId2"/>
          <a:srcRect t="15167" b="15167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4F3A1-1849-6212-98BD-947565490743}"/>
              </a:ext>
            </a:extLst>
          </p:cNvPr>
          <p:cNvSpPr txBox="1"/>
          <p:nvPr/>
        </p:nvSpPr>
        <p:spPr>
          <a:xfrm>
            <a:off x="4006850" y="204742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82E56-E66A-9FF7-F99E-083414D808C1}"/>
              </a:ext>
            </a:extLst>
          </p:cNvPr>
          <p:cNvSpPr txBox="1"/>
          <p:nvPr/>
        </p:nvSpPr>
        <p:spPr>
          <a:xfrm rot="10800000" flipV="1">
            <a:off x="3392714" y="417807"/>
            <a:ext cx="4647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dirty="0"/>
              <a:t>Future  Work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F22B6-F0CF-B1BB-6A87-10A6D40CD61F}"/>
              </a:ext>
            </a:extLst>
          </p:cNvPr>
          <p:cNvSpPr txBox="1"/>
          <p:nvPr/>
        </p:nvSpPr>
        <p:spPr>
          <a:xfrm flipH="1">
            <a:off x="1310440" y="1139942"/>
            <a:ext cx="674681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Add support for multiple file types (PDF, DOC).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Implement database integration (e.g., MySQL, MongoDB).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Enable multi-language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Improve UI responsiveness and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Add role-based access (admin/user).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Enhance security with JWT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Add real-time chat using </a:t>
            </a:r>
            <a:r>
              <a:rPr lang="en-GB" sz="2000" dirty="0" err="1"/>
              <a:t>WebSockets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Train a custom AI model for subject-specific responses.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3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506AA-36F3-6D44-6C2E-ABA15ACD3EDC}"/>
              </a:ext>
            </a:extLst>
          </p:cNvPr>
          <p:cNvSpPr txBox="1"/>
          <p:nvPr/>
        </p:nvSpPr>
        <p:spPr>
          <a:xfrm>
            <a:off x="2071558" y="1478197"/>
            <a:ext cx="6776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Arial Black" panose="020B0604020202020204" pitchFamily="34" charset="0"/>
                <a:ea typeface="Algerian" panose="02000000000000000000" pitchFamily="2" charset="0"/>
                <a:cs typeface="Arial Black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24837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Introduction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indent="0">
              <a:buNone/>
            </a:pPr>
            <a:endParaRPr lang="en-GB" sz="1000" dirty="0"/>
          </a:p>
          <a:p>
            <a:r>
              <a:rPr lang="en-GB" sz="1400" b="1" dirty="0"/>
              <a:t>This project combines HTML for building the user interface and Python’s </a:t>
            </a:r>
            <a:r>
              <a:rPr lang="en-GB" sz="1400" b="1" dirty="0" err="1"/>
              <a:t>FastAPI</a:t>
            </a:r>
            <a:r>
              <a:rPr lang="en-GB" sz="1400" b="1" dirty="0"/>
              <a:t> for backend processing to create an AI voice assistant that helps users interact with educational content through voice and text.</a:t>
            </a:r>
            <a:endParaRPr lang="en-GB" sz="1400" dirty="0"/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0" name="Google Shape;846;p32"/>
          <p:cNvPicPr/>
          <p:nvPr/>
        </p:nvPicPr>
        <p:blipFill>
          <a:blip r:embed="rId2"/>
          <a:srcRect t="15167" b="15167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1" spc="-1" dirty="0">
                <a:solidFill>
                  <a:schemeClr val="dk1"/>
                </a:solidFill>
                <a:latin typeface="Montserrat"/>
              </a:rPr>
              <a:t>Existing system 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20000"/>
          </a:bodyPr>
          <a:lstStyle/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Include Google Assistant, Alexa, and Siri.</a:t>
            </a:r>
          </a:p>
          <a:p>
            <a:r>
              <a:rPr lang="en-GB" sz="1400" dirty="0"/>
              <a:t>They are designed for general-purpose voice interaction.</a:t>
            </a:r>
          </a:p>
          <a:p>
            <a:r>
              <a:rPr lang="en-GB" sz="1400" dirty="0"/>
              <a:t>Lack features specific to educational use.</a:t>
            </a:r>
          </a:p>
          <a:p>
            <a:r>
              <a:rPr lang="en-GB" sz="1400" dirty="0"/>
              <a:t>Do not support file uploads or educational content processing.</a:t>
            </a:r>
          </a:p>
          <a:p>
            <a:r>
              <a:rPr lang="en-GB" sz="1400" dirty="0"/>
              <a:t>No option to view or save chat history.</a:t>
            </a:r>
          </a:p>
          <a:p>
            <a:r>
              <a:rPr lang="en-GB" sz="1400" dirty="0"/>
              <a:t>Limited in providing subject-specific or detailed academic responses.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UI Development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3321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HTML Overview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indent="0">
              <a:buNone/>
            </a:pPr>
            <a:endParaRPr lang="en-GB" sz="1400" dirty="0"/>
          </a:p>
          <a:p>
            <a:r>
              <a:rPr lang="en-GB" sz="1400" dirty="0"/>
              <a:t>HTML is used to design the user interface.</a:t>
            </a:r>
          </a:p>
          <a:p>
            <a:r>
              <a:rPr lang="en-GB" sz="1400" dirty="0"/>
              <a:t>Pages include login, register, and chat interface.</a:t>
            </a:r>
          </a:p>
          <a:p>
            <a:r>
              <a:rPr lang="en-GB" sz="1400" dirty="0"/>
              <a:t>Structures elements like buttons, input fields, and chat bubbles.</a:t>
            </a:r>
          </a:p>
          <a:p>
            <a:r>
              <a:rPr lang="en-GB" sz="1400" dirty="0"/>
              <a:t>Provides layout for voice input, file upload, and theme toggle.</a:t>
            </a:r>
          </a:p>
          <a:p>
            <a:r>
              <a:rPr lang="en-GB" sz="1400" dirty="0"/>
              <a:t>Acts as the front-facing part users interact with.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1" spc="-1" dirty="0">
                <a:solidFill>
                  <a:schemeClr val="dk1"/>
                </a:solidFill>
                <a:latin typeface="Montserrat"/>
              </a:rPr>
              <a:t>Limitations 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/>
          <a:p>
            <a:pPr marL="0" indent="0">
              <a:buNone/>
            </a:pPr>
            <a:endParaRPr lang="en-GB" sz="1000" dirty="0"/>
          </a:p>
          <a:p>
            <a:r>
              <a:rPr lang="en-GB" sz="1400" dirty="0"/>
              <a:t>Not fully responsive.</a:t>
            </a:r>
          </a:p>
          <a:p>
            <a:r>
              <a:rPr lang="en-GB" sz="1400" dirty="0"/>
              <a:t>No accessibility support.</a:t>
            </a:r>
          </a:p>
          <a:p>
            <a:r>
              <a:rPr lang="en-GB" sz="1400" dirty="0"/>
              <a:t>Basic error messages.</a:t>
            </a:r>
          </a:p>
          <a:p>
            <a:r>
              <a:rPr lang="en-GB" sz="1400" dirty="0"/>
              <a:t>Limited animations.</a:t>
            </a:r>
          </a:p>
          <a:p>
            <a:r>
              <a:rPr lang="en-GB" sz="1400" dirty="0"/>
              <a:t>No theme or language options.</a:t>
            </a:r>
          </a:p>
          <a:p>
            <a:r>
              <a:rPr lang="en-GB" sz="1400" dirty="0"/>
              <a:t>Simple design, no modern CSS frameworks.</a:t>
            </a:r>
          </a:p>
          <a:p>
            <a:r>
              <a:rPr lang="en-GB" sz="1400" dirty="0"/>
              <a:t>Limited form validation.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7" name="Google Shape;846;p32"/>
          <p:cNvPicPr/>
          <p:nvPr/>
        </p:nvPicPr>
        <p:blipFill>
          <a:blip r:embed="rId2"/>
          <a:srcRect t="15167" b="15167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Server-Side Logic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3321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 </a:t>
            </a:r>
            <a:r>
              <a:rPr lang="en" sz="3000" b="1" strike="noStrike" spc="-1" dirty="0" err="1">
                <a:solidFill>
                  <a:schemeClr val="dk1"/>
                </a:solidFill>
                <a:latin typeface="Montserrat"/>
                <a:ea typeface="Montserrat"/>
              </a:rPr>
              <a:t>FastAPI</a:t>
            </a:r>
            <a:r>
              <a:rPr lang="en-GB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 overview 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GB" sz="1400" b="0" strike="noStrike" spc="-1" dirty="0">
              <a:latin typeface="Actor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A7D5B-3028-D570-20AC-0F3BA3E3E883}"/>
              </a:ext>
            </a:extLst>
          </p:cNvPr>
          <p:cNvSpPr txBox="1"/>
          <p:nvPr/>
        </p:nvSpPr>
        <p:spPr>
          <a:xfrm>
            <a:off x="1995714" y="3401786"/>
            <a:ext cx="5071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EE2E8-4EA5-8B26-D5CC-C2FAEA6792C3}"/>
              </a:ext>
            </a:extLst>
          </p:cNvPr>
          <p:cNvSpPr txBox="1"/>
          <p:nvPr/>
        </p:nvSpPr>
        <p:spPr>
          <a:xfrm>
            <a:off x="1995714" y="1970625"/>
            <a:ext cx="5419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FastAPI</a:t>
            </a:r>
            <a:r>
              <a:rPr lang="en-GB" dirty="0"/>
              <a:t> handles the backend logic of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Manages user login, registration, and chat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Connects with the </a:t>
            </a:r>
            <a:r>
              <a:rPr lang="en-GB" dirty="0" err="1"/>
              <a:t>Groq</a:t>
            </a:r>
            <a:r>
              <a:rPr lang="en-GB" dirty="0"/>
              <a:t> API to get AI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Handles file uploads and stores chat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Provides fast and efficient API communication between frontend and AI.</a:t>
            </a:r>
          </a:p>
          <a:p>
            <a:endParaRPr lang="en-GB" dirty="0"/>
          </a:p>
          <a:p>
            <a:pPr algn="l"/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000" b="1" spc="-1" dirty="0">
                <a:solidFill>
                  <a:schemeClr val="dk1"/>
                </a:solidFill>
                <a:latin typeface="Montserrat"/>
              </a:rPr>
              <a:t>Limitations 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ubTitle"/>
          </p:nvPr>
        </p:nvSpPr>
        <p:spPr>
          <a:xfrm>
            <a:off x="714240" y="197226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indent="0">
              <a:buNone/>
            </a:pPr>
            <a:endParaRPr lang="en-GB" sz="1050" dirty="0"/>
          </a:p>
          <a:p>
            <a:r>
              <a:rPr lang="en-GB" sz="1050" dirty="0"/>
              <a:t>Uses local JSON files instead of a database.</a:t>
            </a:r>
          </a:p>
          <a:p>
            <a:r>
              <a:rPr lang="en-GB" sz="1050" dirty="0"/>
              <a:t>No user session management or authentication tokens.</a:t>
            </a:r>
          </a:p>
          <a:p>
            <a:r>
              <a:rPr lang="en-GB" sz="1050" dirty="0"/>
              <a:t>Limited error handling for API failures.</a:t>
            </a:r>
          </a:p>
          <a:p>
            <a:r>
              <a:rPr lang="en-GB" sz="1050" dirty="0"/>
              <a:t>No real-time communication (like </a:t>
            </a:r>
            <a:r>
              <a:rPr lang="en-GB" sz="1050" dirty="0" err="1"/>
              <a:t>WebSockets</a:t>
            </a:r>
            <a:r>
              <a:rPr lang="en-GB" sz="1050" dirty="0"/>
              <a:t>).</a:t>
            </a:r>
          </a:p>
          <a:p>
            <a:r>
              <a:rPr lang="en-GB" sz="1050" dirty="0"/>
              <a:t>Lacks scalability for multiple users.</a:t>
            </a:r>
          </a:p>
          <a:p>
            <a:r>
              <a:rPr lang="en-GB" sz="1050" dirty="0"/>
              <a:t>No logging or monitoring system.</a:t>
            </a:r>
          </a:p>
          <a:p>
            <a:r>
              <a:rPr lang="en-GB" sz="1050" dirty="0"/>
              <a:t>API key is stored in .</a:t>
            </a:r>
            <a:r>
              <a:rPr lang="en-GB" sz="1050" dirty="0" err="1"/>
              <a:t>env</a:t>
            </a:r>
            <a:r>
              <a:rPr lang="en-GB" sz="1050" dirty="0"/>
              <a:t> but not fully secured.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56" name="Google Shape;846;p32"/>
          <p:cNvPicPr/>
          <p:nvPr/>
        </p:nvPicPr>
        <p:blipFill>
          <a:blip r:embed="rId2"/>
          <a:srcRect t="15167" b="15167"/>
          <a:stretch/>
        </p:blipFill>
        <p:spPr>
          <a:xfrm flipH="1">
            <a:off x="4816926" y="180"/>
            <a:ext cx="4327073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26</vt:i4>
      </vt:variant>
      <vt:variant>
        <vt:lpstr>Slide Titles</vt:lpstr>
      </vt:variant>
      <vt:variant>
        <vt:i4>18</vt:i4>
      </vt:variant>
    </vt:vector>
  </HeadingPairs>
  <TitlesOfParts>
    <vt:vector size="44" baseType="lpstr"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AI chat-Voice &amp; Gpt</vt:lpstr>
      <vt:lpstr>Introduction</vt:lpstr>
      <vt:lpstr>Existing system </vt:lpstr>
      <vt:lpstr>UI Development</vt:lpstr>
      <vt:lpstr>HTML Overview</vt:lpstr>
      <vt:lpstr>Limitations </vt:lpstr>
      <vt:lpstr>Server-Side Logic</vt:lpstr>
      <vt:lpstr> FastAPI overview </vt:lpstr>
      <vt:lpstr>Limitations </vt:lpstr>
      <vt:lpstr>Disadvantages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Voice Assistant</dc:title>
  <cp:lastModifiedBy>pothalamanisha970@gmail.com</cp:lastModifiedBy>
  <cp:revision>6</cp:revision>
  <dcterms:modified xsi:type="dcterms:W3CDTF">2025-05-19T05:21:40Z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2025-05-15T06:01:39Z</dcterms:created>
  <dc:creator>Unknown Creator</dc:creator>
  <dc:description/>
  <dc:language>en-US</dc:language>
  <cp:lastModifiedBy>Unknown Creator</cp:lastModifiedBy>
  <dcterms:modified xsi:type="dcterms:W3CDTF">2025-05-15T06:01:39Z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