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980" autoAdjust="0"/>
  </p:normalViewPr>
  <p:slideViewPr>
    <p:cSldViewPr snapToGrid="0">
      <p:cViewPr varScale="1">
        <p:scale>
          <a:sx n="80" d="100"/>
          <a:sy n="80" d="100"/>
        </p:scale>
        <p:origin x="69" y="3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A37CDE-2C6C-2EBE-8B62-C637A8CF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5" y="1506071"/>
            <a:ext cx="10136094" cy="11952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AJAY SAI JASTI</a:t>
            </a:r>
            <a:endParaRPr kumimoji="0" lang="en-KE" sz="66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82445-A990-CEE3-48CF-2F8818C30C18}"/>
              </a:ext>
            </a:extLst>
          </p:cNvPr>
          <p:cNvSpPr txBox="1"/>
          <p:nvPr/>
        </p:nvSpPr>
        <p:spPr>
          <a:xfrm>
            <a:off x="2453341" y="2974788"/>
            <a:ext cx="728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LIBRARY WEB SERVICE PROJECT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250459535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0514-6EC5-65D5-10EB-66110FFA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87294"/>
          </a:xfrm>
        </p:spPr>
        <p:txBody>
          <a:bodyPr/>
          <a:lstStyle/>
          <a:p>
            <a:r>
              <a:rPr lang="en-US" dirty="0"/>
              <a:t>Data model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1F33-197A-3CD7-C211-9EC80F89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6895"/>
            <a:ext cx="10131425" cy="510390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entities used in the project are ‘Author’ and ‘Book’.</a:t>
            </a:r>
          </a:p>
          <a:p>
            <a:r>
              <a:rPr lang="en-US" dirty="0"/>
              <a:t>Relationship: One author can have a number of books, but a particular book can only belong to a single author.</a:t>
            </a:r>
          </a:p>
          <a:p>
            <a:r>
              <a:rPr lang="en-US" dirty="0"/>
              <a:t>To store information on authors and the books they have written, some attributes were used to be able to model the data in a structured way:</a:t>
            </a:r>
          </a:p>
          <a:p>
            <a:pPr lvl="1"/>
            <a:r>
              <a:rPr lang="en-US" dirty="0"/>
              <a:t>Author</a:t>
            </a:r>
          </a:p>
          <a:p>
            <a:pPr lvl="2"/>
            <a:r>
              <a:rPr lang="en-US" dirty="0" err="1"/>
              <a:t>author_id</a:t>
            </a:r>
            <a:r>
              <a:rPr lang="en-US" dirty="0"/>
              <a:t> – A unique identifier for an author in the database(JSON file)</a:t>
            </a:r>
          </a:p>
          <a:p>
            <a:pPr lvl="2"/>
            <a:r>
              <a:rPr lang="en-US" dirty="0"/>
              <a:t>name – The full name of an author</a:t>
            </a:r>
          </a:p>
          <a:p>
            <a:pPr lvl="2"/>
            <a:r>
              <a:rPr lang="en-US" dirty="0" err="1"/>
              <a:t>date_of_birth</a:t>
            </a:r>
            <a:r>
              <a:rPr lang="en-US" dirty="0"/>
              <a:t> – The date of birth of an author</a:t>
            </a:r>
          </a:p>
          <a:p>
            <a:pPr lvl="2"/>
            <a:r>
              <a:rPr lang="en-US" dirty="0"/>
              <a:t>nationality – The country where an author is from </a:t>
            </a:r>
          </a:p>
          <a:p>
            <a:pPr lvl="1"/>
            <a:r>
              <a:rPr lang="en-US" dirty="0"/>
              <a:t> Book</a:t>
            </a:r>
          </a:p>
          <a:p>
            <a:pPr lvl="2"/>
            <a:r>
              <a:rPr lang="en-US" dirty="0" err="1"/>
              <a:t>book_id</a:t>
            </a:r>
            <a:r>
              <a:rPr lang="en-US" dirty="0"/>
              <a:t> – A unique identifier for a book in the database(JSON file)</a:t>
            </a:r>
          </a:p>
          <a:p>
            <a:pPr lvl="2"/>
            <a:r>
              <a:rPr lang="en-US" dirty="0"/>
              <a:t>title – The name of a book</a:t>
            </a:r>
          </a:p>
          <a:p>
            <a:pPr lvl="2"/>
            <a:r>
              <a:rPr lang="en-US" dirty="0" err="1"/>
              <a:t>isbn</a:t>
            </a:r>
            <a:r>
              <a:rPr lang="en-US" dirty="0"/>
              <a:t> – Unique identifier of the book in the library</a:t>
            </a:r>
          </a:p>
          <a:p>
            <a:pPr lvl="2"/>
            <a:r>
              <a:rPr lang="en-US" dirty="0" err="1"/>
              <a:t>publication_date</a:t>
            </a:r>
            <a:r>
              <a:rPr lang="en-US" dirty="0"/>
              <a:t> – The date in which a book was published</a:t>
            </a:r>
          </a:p>
          <a:p>
            <a:pPr lvl="2"/>
            <a:r>
              <a:rPr lang="en-US" dirty="0"/>
              <a:t>genre – The category of the book</a:t>
            </a:r>
          </a:p>
          <a:p>
            <a:pPr lvl="2"/>
            <a:r>
              <a:rPr lang="en-US" dirty="0"/>
              <a:t>pages – The number of the pages contained in the book</a:t>
            </a:r>
          </a:p>
          <a:p>
            <a:pPr lvl="2"/>
            <a:r>
              <a:rPr lang="en-US" dirty="0" err="1"/>
              <a:t>author_id</a:t>
            </a:r>
            <a:r>
              <a:rPr lang="en-US" dirty="0"/>
              <a:t> – A foreign key that points to the unique id of the author which has written a book</a:t>
            </a:r>
          </a:p>
        </p:txBody>
      </p:sp>
    </p:spTree>
    <p:extLst>
      <p:ext uri="{BB962C8B-B14F-4D97-AF65-F5344CB8AC3E}">
        <p14:creationId xmlns:p14="http://schemas.microsoft.com/office/powerpoint/2010/main" val="325048309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271</TotalTime>
  <Words>210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AJAY SAI JASTI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/>
  <cp:lastModifiedBy>niv</cp:lastModifiedBy>
  <cp:revision>5</cp:revision>
  <dcterms:created xsi:type="dcterms:W3CDTF">2023-05-04T13:00:36Z</dcterms:created>
  <dcterms:modified xsi:type="dcterms:W3CDTF">2023-05-14T17:45:19Z</dcterms:modified>
</cp:coreProperties>
</file>