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4ED7-8CF3-B271-9771-1A861008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68334-07E7-7938-E99F-38E4AD8E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F9D9-3AED-C5CD-F66B-89FCFE8B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D3F2B-4ACE-34C4-75B6-C1DBF9A7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33F0F-2958-F677-847E-53E701D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2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3F65-B58D-C02F-4DBB-B6C60E91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3A059-DBB3-B2AB-3E53-2B02020C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FF6CC-A551-08C7-A812-B57F6DCD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F8EB-E3F1-6D7A-A1D9-526E624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7960-3E03-B51A-B789-2576B561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CF72C-F316-6BD0-3470-102AE9C9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4314D-2BAC-0EA8-69CF-F22CBB24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09BE-ABFF-5E12-2245-E320EA4C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EC6E-E6D3-DADA-197F-60A9A17E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6AE3-F140-C2DF-F299-5E97BED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A65E-2803-C50D-58C5-C7AEFDE1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5EB9-ADF2-ED95-BE85-F4D9087C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F261-8253-6799-2E86-1A885008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0B70-6131-4EAD-5EE9-056C8F48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F421-B072-CED9-5DED-621F548E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1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3DB4-6B5C-EC4B-B5BD-A9374A14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6983C-FB19-B7F2-97CE-5F57E826E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1C2A-00D6-96F6-1275-23773664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2B26-4409-C722-11CC-A4C1D0CC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924E-B7ED-C0FC-9D60-4577BB58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3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1BE9-5E96-371A-C3D4-73267B55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EA87-94C8-B3CB-3027-B0E1F4D3B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966CB-4D19-9D77-CCA3-21BAFA5A8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D52B-5954-3CC3-16C2-4EC80C46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4DC7A-C683-F861-E301-0ED7055A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F36D-7393-0A10-C001-83FD05C1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8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58B6-BA0E-93B4-D48A-6E860DC3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06FD2-96D9-22A4-14E0-14B7B2E6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B0BC2-1D51-9632-E562-C736788B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494D-2F10-5A44-67A3-187E95620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1AD8A-BB9A-1E68-93AC-35BC0D7F2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00301-8AD3-01DE-CD75-921C9253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37F72-1408-2F68-415C-8CFEA646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23CBA-4D66-A9F1-E7A0-F5CAB7BF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CB9A-2C83-FDCB-053D-B57475D4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4D56E-00B0-AFB8-F625-A12EC91C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3C1B8-B1DB-91CF-F107-40D25548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C7576-DAF7-6B76-F73D-3F28715D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5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7AF7E-E5D2-812A-92B7-B3EAC648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2DBB8-55AD-D962-1A2C-DBD1F2F3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9B20-83E0-5F4B-A3EF-2799BD95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0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1AAA-1A0B-2182-E267-17C02EEB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9599-22CB-FF6E-BEAA-5781FD11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87475-9188-97C6-033B-BC12B211A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90566-C246-B3CC-D558-83357622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35197-63A2-D729-C941-20C65552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68669-6D29-46BE-95C8-77DE2602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1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8025-7F92-7953-3944-9B41AB91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EA09B-6898-65E5-2D7F-18E43CFDD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AAD3B-F2DC-E883-5E85-CCBB3BA89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A9DF0-A90F-1B8B-3D9F-EDA0E62A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2805B-0F15-773C-D198-EB6552DA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B9650-B1E4-019B-3642-72840DEE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9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48CAB-488D-D7A6-F462-7EE80B92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A817B-906C-2E51-78D1-9F800812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3FD3-90CD-983B-C085-43FE6838B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7457-23ED-4F6A-9D9B-0C67CBEB788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E665-AAB9-67B8-67DF-6C362820B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6BE1-872F-583A-8268-CC830DA6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2B76-E3DF-4A89-97B3-E614FEEA7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6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C1B0-F61B-A9B6-1852-07410FA4B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A3ACD-03A6-51C0-5953-27FABBC5F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3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Jawade</dc:creator>
  <cp:lastModifiedBy>Ajay Jawade</cp:lastModifiedBy>
  <cp:revision>1</cp:revision>
  <dcterms:created xsi:type="dcterms:W3CDTF">2025-03-02T13:08:47Z</dcterms:created>
  <dcterms:modified xsi:type="dcterms:W3CDTF">2025-03-02T13:09:12Z</dcterms:modified>
</cp:coreProperties>
</file>