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8300700" cy="10299700"/>
  <p:notesSz cx="18300700" cy="102997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2" d="100"/>
          <a:sy n="32" d="100"/>
        </p:scale>
        <p:origin x="1336" y="2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9563"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66375" y="0"/>
            <a:ext cx="7929563" cy="515938"/>
          </a:xfrm>
          <a:prstGeom prst="rect">
            <a:avLst/>
          </a:prstGeom>
        </p:spPr>
        <p:txBody>
          <a:bodyPr vert="horz" lIns="91440" tIns="45720" rIns="91440" bIns="45720" rtlCol="0"/>
          <a:lstStyle>
            <a:lvl1pPr algn="r">
              <a:defRPr sz="1200"/>
            </a:lvl1pPr>
          </a:lstStyle>
          <a:p>
            <a:fld id="{D754FD58-EAD1-41E3-95A6-105B0EB830F3}" type="datetimeFigureOut">
              <a:rPr lang="en-IN" smtClean="0"/>
              <a:t>15-10-2024</a:t>
            </a:fld>
            <a:endParaRPr lang="en-IN"/>
          </a:p>
        </p:txBody>
      </p:sp>
      <p:sp>
        <p:nvSpPr>
          <p:cNvPr id="4" name="Slide Image Placeholder 3"/>
          <p:cNvSpPr>
            <a:spLocks noGrp="1" noRot="1" noChangeAspect="1"/>
          </p:cNvSpPr>
          <p:nvPr>
            <p:ph type="sldImg" idx="2"/>
          </p:nvPr>
        </p:nvSpPr>
        <p:spPr>
          <a:xfrm>
            <a:off x="6061075" y="1287463"/>
            <a:ext cx="6178550" cy="34766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30388" y="4956175"/>
            <a:ext cx="14639925" cy="4056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83763"/>
            <a:ext cx="7929563"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66375" y="9783763"/>
            <a:ext cx="7929563" cy="515937"/>
          </a:xfrm>
          <a:prstGeom prst="rect">
            <a:avLst/>
          </a:prstGeom>
        </p:spPr>
        <p:txBody>
          <a:bodyPr vert="horz" lIns="91440" tIns="45720" rIns="91440" bIns="45720" rtlCol="0" anchor="b"/>
          <a:lstStyle>
            <a:lvl1pPr algn="r">
              <a:defRPr sz="1200"/>
            </a:lvl1pPr>
          </a:lstStyle>
          <a:p>
            <a:fld id="{561D516C-BA3F-43B3-BE94-32E3FB8C8EC4}" type="slidenum">
              <a:rPr lang="en-IN" smtClean="0"/>
              <a:t>‹#›</a:t>
            </a:fld>
            <a:endParaRPr lang="en-IN"/>
          </a:p>
        </p:txBody>
      </p:sp>
    </p:spTree>
    <p:extLst>
      <p:ext uri="{BB962C8B-B14F-4D97-AF65-F5344CB8AC3E}">
        <p14:creationId xmlns:p14="http://schemas.microsoft.com/office/powerpoint/2010/main" val="1481918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61D516C-BA3F-43B3-BE94-32E3FB8C8EC4}" type="slidenum">
              <a:rPr lang="en-IN" smtClean="0"/>
              <a:t>1</a:t>
            </a:fld>
            <a:endParaRPr lang="en-IN"/>
          </a:p>
        </p:txBody>
      </p:sp>
    </p:spTree>
    <p:extLst>
      <p:ext uri="{BB962C8B-B14F-4D97-AF65-F5344CB8AC3E}">
        <p14:creationId xmlns:p14="http://schemas.microsoft.com/office/powerpoint/2010/main" val="2598330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sz="14400" b="1" i="0">
                <a:solidFill>
                  <a:srgbClr val="4B2912"/>
                </a:solidFill>
                <a:latin typeface="Verdana"/>
                <a:cs typeface="Verdana"/>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sz="2400" b="0" i="0">
                <a:solidFill>
                  <a:srgbClr val="4B2912"/>
                </a:solidFill>
                <a:latin typeface="Courier New"/>
                <a:cs typeface="Courier New"/>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400" b="1" i="0">
                <a:solidFill>
                  <a:srgbClr val="4B2912"/>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2400" b="0" i="0">
                <a:solidFill>
                  <a:srgbClr val="4B2912"/>
                </a:solidFill>
                <a:latin typeface="Courier New"/>
                <a:cs typeface="Courier New"/>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400" b="1" i="0">
                <a:solidFill>
                  <a:srgbClr val="4B2912"/>
                </a:solidFill>
                <a:latin typeface="Verdana"/>
                <a:cs typeface="Verdan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400" b="1" i="0">
                <a:solidFill>
                  <a:srgbClr val="4B2912"/>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BF5ED"/>
          </a:solidFill>
        </p:spPr>
        <p:txBody>
          <a:bodyPr wrap="square" lIns="0" tIns="0" rIns="0" bIns="0" rtlCol="0"/>
          <a:lstStyle/>
          <a:p>
            <a:endParaRPr/>
          </a:p>
        </p:txBody>
      </p:sp>
      <p:sp>
        <p:nvSpPr>
          <p:cNvPr id="2" name="Holder 2"/>
          <p:cNvSpPr>
            <a:spLocks noGrp="1"/>
          </p:cNvSpPr>
          <p:nvPr>
            <p:ph type="title"/>
          </p:nvPr>
        </p:nvSpPr>
        <p:spPr>
          <a:xfrm>
            <a:off x="5401369" y="1615340"/>
            <a:ext cx="7497961" cy="3286125"/>
          </a:xfrm>
          <a:prstGeom prst="rect">
            <a:avLst/>
          </a:prstGeom>
        </p:spPr>
        <p:txBody>
          <a:bodyPr wrap="square" lIns="0" tIns="0" rIns="0" bIns="0">
            <a:spAutoFit/>
          </a:bodyPr>
          <a:lstStyle>
            <a:lvl1pPr>
              <a:defRPr sz="14400" b="1" i="0">
                <a:solidFill>
                  <a:srgbClr val="4B2912"/>
                </a:solidFill>
                <a:latin typeface="Verdana"/>
                <a:cs typeface="Verdana"/>
              </a:defRPr>
            </a:lvl1pPr>
          </a:lstStyle>
          <a:p>
            <a:endParaRPr/>
          </a:p>
        </p:txBody>
      </p:sp>
      <p:sp>
        <p:nvSpPr>
          <p:cNvPr id="3" name="Holder 3"/>
          <p:cNvSpPr>
            <a:spLocks noGrp="1"/>
          </p:cNvSpPr>
          <p:nvPr>
            <p:ph type="body" idx="1"/>
          </p:nvPr>
        </p:nvSpPr>
        <p:spPr>
          <a:xfrm>
            <a:off x="7707838" y="2881495"/>
            <a:ext cx="8797290" cy="2768600"/>
          </a:xfrm>
          <a:prstGeom prst="rect">
            <a:avLst/>
          </a:prstGeom>
        </p:spPr>
        <p:txBody>
          <a:bodyPr wrap="square" lIns="0" tIns="0" rIns="0" bIns="0">
            <a:spAutoFit/>
          </a:bodyPr>
          <a:lstStyle>
            <a:lvl1pPr>
              <a:defRPr sz="2400" b="0" i="0">
                <a:solidFill>
                  <a:srgbClr val="4B2912"/>
                </a:solidFill>
                <a:latin typeface="Courier New"/>
                <a:cs typeface="Courier New"/>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10/15/2024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jp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jp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jp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7485118"/>
            <a:ext cx="4026900" cy="2794000"/>
          </a:xfrm>
          <a:prstGeom prst="rect">
            <a:avLst/>
          </a:prstGeom>
        </p:spPr>
      </p:pic>
      <p:grpSp>
        <p:nvGrpSpPr>
          <p:cNvPr id="3" name="object 3"/>
          <p:cNvGrpSpPr/>
          <p:nvPr/>
        </p:nvGrpSpPr>
        <p:grpSpPr>
          <a:xfrm>
            <a:off x="15046952" y="7026619"/>
            <a:ext cx="3241675" cy="3261360"/>
            <a:chOff x="15046952" y="7026619"/>
            <a:chExt cx="3241675" cy="3261360"/>
          </a:xfrm>
        </p:grpSpPr>
        <p:sp>
          <p:nvSpPr>
            <p:cNvPr id="4" name="object 4"/>
            <p:cNvSpPr/>
            <p:nvPr/>
          </p:nvSpPr>
          <p:spPr>
            <a:xfrm>
              <a:off x="15046952" y="7026619"/>
              <a:ext cx="3241675" cy="3260725"/>
            </a:xfrm>
            <a:custGeom>
              <a:avLst/>
              <a:gdLst/>
              <a:ahLst/>
              <a:cxnLst/>
              <a:rect l="l" t="t" r="r" b="b"/>
              <a:pathLst>
                <a:path w="3241675" h="3260725">
                  <a:moveTo>
                    <a:pt x="3241049" y="2893498"/>
                  </a:moveTo>
                  <a:lnTo>
                    <a:pt x="757041" y="2893498"/>
                  </a:lnTo>
                  <a:lnTo>
                    <a:pt x="770204" y="2875240"/>
                  </a:lnTo>
                  <a:lnTo>
                    <a:pt x="782961" y="2857049"/>
                  </a:lnTo>
                  <a:lnTo>
                    <a:pt x="795719" y="2838722"/>
                  </a:lnTo>
                  <a:lnTo>
                    <a:pt x="808881" y="2820059"/>
                  </a:lnTo>
                  <a:lnTo>
                    <a:pt x="825205" y="2809799"/>
                  </a:lnTo>
                  <a:lnTo>
                    <a:pt x="840651" y="2799539"/>
                  </a:lnTo>
                  <a:lnTo>
                    <a:pt x="916577" y="2736079"/>
                  </a:lnTo>
                  <a:lnTo>
                    <a:pt x="952970" y="2692530"/>
                  </a:lnTo>
                  <a:lnTo>
                    <a:pt x="981939" y="2648307"/>
                  </a:lnTo>
                  <a:lnTo>
                    <a:pt x="1007600" y="2603341"/>
                  </a:lnTo>
                  <a:lnTo>
                    <a:pt x="1027714" y="2567324"/>
                  </a:lnTo>
                  <a:lnTo>
                    <a:pt x="1050489" y="2531031"/>
                  </a:lnTo>
                  <a:lnTo>
                    <a:pt x="1077895" y="2494530"/>
                  </a:lnTo>
                  <a:lnTo>
                    <a:pt x="1111901" y="2457891"/>
                  </a:lnTo>
                  <a:lnTo>
                    <a:pt x="1154479" y="2421183"/>
                  </a:lnTo>
                  <a:lnTo>
                    <a:pt x="1189759" y="2395263"/>
                  </a:lnTo>
                  <a:lnTo>
                    <a:pt x="1270578" y="2356564"/>
                  </a:lnTo>
                  <a:lnTo>
                    <a:pt x="1322598" y="2331476"/>
                  </a:lnTo>
                  <a:lnTo>
                    <a:pt x="1361118" y="2308144"/>
                  </a:lnTo>
                  <a:lnTo>
                    <a:pt x="1367598" y="2303104"/>
                  </a:lnTo>
                  <a:lnTo>
                    <a:pt x="1371198" y="2298784"/>
                  </a:lnTo>
                  <a:lnTo>
                    <a:pt x="1371918" y="2295184"/>
                  </a:lnTo>
                  <a:lnTo>
                    <a:pt x="1384360" y="2272966"/>
                  </a:lnTo>
                  <a:lnTo>
                    <a:pt x="1403418" y="2254595"/>
                  </a:lnTo>
                  <a:lnTo>
                    <a:pt x="1422745" y="2236358"/>
                  </a:lnTo>
                  <a:lnTo>
                    <a:pt x="1435997" y="2214545"/>
                  </a:lnTo>
                  <a:lnTo>
                    <a:pt x="1442185" y="2202406"/>
                  </a:lnTo>
                  <a:lnTo>
                    <a:pt x="1450397" y="2190875"/>
                  </a:lnTo>
                  <a:lnTo>
                    <a:pt x="1459690" y="2180019"/>
                  </a:lnTo>
                  <a:lnTo>
                    <a:pt x="1469117" y="2169905"/>
                  </a:lnTo>
                  <a:lnTo>
                    <a:pt x="1483933" y="2145156"/>
                  </a:lnTo>
                  <a:lnTo>
                    <a:pt x="1493687" y="2119866"/>
                  </a:lnTo>
                  <a:lnTo>
                    <a:pt x="1498176" y="2094576"/>
                  </a:lnTo>
                  <a:lnTo>
                    <a:pt x="1497197" y="2069826"/>
                  </a:lnTo>
                  <a:lnTo>
                    <a:pt x="1522172" y="2054898"/>
                  </a:lnTo>
                  <a:lnTo>
                    <a:pt x="1572932" y="2023961"/>
                  </a:lnTo>
                  <a:lnTo>
                    <a:pt x="1598716" y="2008627"/>
                  </a:lnTo>
                  <a:lnTo>
                    <a:pt x="1635976" y="1974424"/>
                  </a:lnTo>
                  <a:lnTo>
                    <a:pt x="1714184" y="1908764"/>
                  </a:lnTo>
                  <a:lnTo>
                    <a:pt x="1750499" y="1875241"/>
                  </a:lnTo>
                  <a:lnTo>
                    <a:pt x="1781864" y="1839880"/>
                  </a:lnTo>
                  <a:lnTo>
                    <a:pt x="1805962" y="1801647"/>
                  </a:lnTo>
                  <a:lnTo>
                    <a:pt x="1820475" y="1759509"/>
                  </a:lnTo>
                  <a:lnTo>
                    <a:pt x="1831658" y="1719302"/>
                  </a:lnTo>
                  <a:lnTo>
                    <a:pt x="1852695" y="1652230"/>
                  </a:lnTo>
                  <a:lnTo>
                    <a:pt x="1874542" y="1585159"/>
                  </a:lnTo>
                  <a:lnTo>
                    <a:pt x="1888155" y="1544952"/>
                  </a:lnTo>
                  <a:lnTo>
                    <a:pt x="1910475" y="1498602"/>
                  </a:lnTo>
                  <a:lnTo>
                    <a:pt x="1925010" y="1475798"/>
                  </a:lnTo>
                  <a:lnTo>
                    <a:pt x="1939274" y="1452792"/>
                  </a:lnTo>
                  <a:lnTo>
                    <a:pt x="1959784" y="1387935"/>
                  </a:lnTo>
                  <a:lnTo>
                    <a:pt x="1969284" y="1347708"/>
                  </a:lnTo>
                  <a:lnTo>
                    <a:pt x="1978784" y="1299524"/>
                  </a:lnTo>
                  <a:lnTo>
                    <a:pt x="1987485" y="1244190"/>
                  </a:lnTo>
                  <a:lnTo>
                    <a:pt x="1994588" y="1182515"/>
                  </a:lnTo>
                  <a:lnTo>
                    <a:pt x="1999293" y="1115306"/>
                  </a:lnTo>
                  <a:lnTo>
                    <a:pt x="2000802" y="1043371"/>
                  </a:lnTo>
                  <a:lnTo>
                    <a:pt x="1998314" y="967517"/>
                  </a:lnTo>
                  <a:lnTo>
                    <a:pt x="3241049" y="0"/>
                  </a:lnTo>
                  <a:lnTo>
                    <a:pt x="3241049" y="2893498"/>
                  </a:lnTo>
                  <a:close/>
                </a:path>
                <a:path w="3241675" h="3260725">
                  <a:moveTo>
                    <a:pt x="3241049" y="3260380"/>
                  </a:moveTo>
                  <a:lnTo>
                    <a:pt x="13775" y="3260380"/>
                  </a:lnTo>
                  <a:lnTo>
                    <a:pt x="4016" y="3229915"/>
                  </a:lnTo>
                  <a:lnTo>
                    <a:pt x="0" y="3193758"/>
                  </a:lnTo>
                  <a:lnTo>
                    <a:pt x="3206" y="3155576"/>
                  </a:lnTo>
                  <a:lnTo>
                    <a:pt x="24063" y="3112849"/>
                  </a:lnTo>
                  <a:lnTo>
                    <a:pt x="58893" y="3089021"/>
                  </a:lnTo>
                  <a:lnTo>
                    <a:pt x="159625" y="3061954"/>
                  </a:lnTo>
                  <a:lnTo>
                    <a:pt x="190405" y="3054777"/>
                  </a:lnTo>
                  <a:lnTo>
                    <a:pt x="244404" y="2961898"/>
                  </a:lnTo>
                  <a:lnTo>
                    <a:pt x="246564" y="2960458"/>
                  </a:lnTo>
                  <a:lnTo>
                    <a:pt x="249444" y="2959018"/>
                  </a:lnTo>
                  <a:lnTo>
                    <a:pt x="252324" y="2956858"/>
                  </a:lnTo>
                  <a:lnTo>
                    <a:pt x="263619" y="2946136"/>
                  </a:lnTo>
                  <a:lnTo>
                    <a:pt x="275724" y="2931028"/>
                  </a:lnTo>
                  <a:lnTo>
                    <a:pt x="288369" y="2912814"/>
                  </a:lnTo>
                  <a:lnTo>
                    <a:pt x="301284" y="2892778"/>
                  </a:lnTo>
                  <a:lnTo>
                    <a:pt x="315560" y="2871921"/>
                  </a:lnTo>
                  <a:lnTo>
                    <a:pt x="344922" y="2835066"/>
                  </a:lnTo>
                  <a:lnTo>
                    <a:pt x="366804" y="2817179"/>
                  </a:lnTo>
                  <a:lnTo>
                    <a:pt x="370404" y="2815019"/>
                  </a:lnTo>
                  <a:lnTo>
                    <a:pt x="394782" y="2814490"/>
                  </a:lnTo>
                  <a:lnTo>
                    <a:pt x="400733" y="2826449"/>
                  </a:lnTo>
                  <a:lnTo>
                    <a:pt x="405740" y="2838812"/>
                  </a:lnTo>
                  <a:lnTo>
                    <a:pt x="427283" y="2839499"/>
                  </a:lnTo>
                  <a:lnTo>
                    <a:pt x="463705" y="2839499"/>
                  </a:lnTo>
                  <a:lnTo>
                    <a:pt x="465657" y="2839701"/>
                  </a:lnTo>
                  <a:lnTo>
                    <a:pt x="477683" y="2841659"/>
                  </a:lnTo>
                  <a:lnTo>
                    <a:pt x="757041" y="2893498"/>
                  </a:lnTo>
                  <a:lnTo>
                    <a:pt x="3241049" y="2893498"/>
                  </a:lnTo>
                  <a:lnTo>
                    <a:pt x="3241049" y="3260380"/>
                  </a:lnTo>
                  <a:close/>
                </a:path>
                <a:path w="3241675" h="3260725">
                  <a:moveTo>
                    <a:pt x="463705" y="2839499"/>
                  </a:moveTo>
                  <a:lnTo>
                    <a:pt x="427283" y="2839499"/>
                  </a:lnTo>
                  <a:lnTo>
                    <a:pt x="440524" y="2838216"/>
                  </a:lnTo>
                  <a:lnTo>
                    <a:pt x="453293" y="2838419"/>
                  </a:lnTo>
                  <a:lnTo>
                    <a:pt x="463705" y="2839499"/>
                  </a:lnTo>
                  <a:close/>
                </a:path>
              </a:pathLst>
            </a:custGeom>
            <a:solidFill>
              <a:srgbClr val="FBFDFB"/>
            </a:solidFill>
          </p:spPr>
          <p:txBody>
            <a:bodyPr wrap="square" lIns="0" tIns="0" rIns="0" bIns="0" rtlCol="0"/>
            <a:lstStyle/>
            <a:p>
              <a:endParaRPr/>
            </a:p>
          </p:txBody>
        </p:sp>
        <p:sp>
          <p:nvSpPr>
            <p:cNvPr id="5" name="object 5"/>
            <p:cNvSpPr/>
            <p:nvPr/>
          </p:nvSpPr>
          <p:spPr>
            <a:xfrm>
              <a:off x="15108686" y="7080479"/>
              <a:ext cx="3179445" cy="3206750"/>
            </a:xfrm>
            <a:custGeom>
              <a:avLst/>
              <a:gdLst/>
              <a:ahLst/>
              <a:cxnLst/>
              <a:rect l="l" t="t" r="r" b="b"/>
              <a:pathLst>
                <a:path w="3179444" h="3206750">
                  <a:moveTo>
                    <a:pt x="1978092" y="1189048"/>
                  </a:moveTo>
                  <a:lnTo>
                    <a:pt x="1976318" y="1154546"/>
                  </a:lnTo>
                  <a:lnTo>
                    <a:pt x="1972108" y="1090056"/>
                  </a:lnTo>
                  <a:lnTo>
                    <a:pt x="1963940" y="976297"/>
                  </a:lnTo>
                  <a:lnTo>
                    <a:pt x="1963220" y="968647"/>
                  </a:lnTo>
                  <a:lnTo>
                    <a:pt x="1963040" y="960997"/>
                  </a:lnTo>
                  <a:lnTo>
                    <a:pt x="1963220" y="946777"/>
                  </a:lnTo>
                  <a:lnTo>
                    <a:pt x="3179315" y="0"/>
                  </a:lnTo>
                  <a:lnTo>
                    <a:pt x="3179315" y="254002"/>
                  </a:lnTo>
                  <a:lnTo>
                    <a:pt x="1978092" y="1189048"/>
                  </a:lnTo>
                  <a:close/>
                </a:path>
                <a:path w="3179444" h="3206750">
                  <a:moveTo>
                    <a:pt x="2521973" y="1207414"/>
                  </a:moveTo>
                  <a:lnTo>
                    <a:pt x="1979060" y="1207414"/>
                  </a:lnTo>
                  <a:lnTo>
                    <a:pt x="3179315" y="273003"/>
                  </a:lnTo>
                  <a:lnTo>
                    <a:pt x="3179315" y="695676"/>
                  </a:lnTo>
                  <a:lnTo>
                    <a:pt x="2521973" y="1207414"/>
                  </a:lnTo>
                  <a:close/>
                </a:path>
                <a:path w="3179444" h="3206750">
                  <a:moveTo>
                    <a:pt x="2303451" y="1817968"/>
                  </a:moveTo>
                  <a:lnTo>
                    <a:pt x="1762342" y="1817968"/>
                  </a:lnTo>
                  <a:lnTo>
                    <a:pt x="3179315" y="714711"/>
                  </a:lnTo>
                  <a:lnTo>
                    <a:pt x="3179315" y="1136208"/>
                  </a:lnTo>
                  <a:lnTo>
                    <a:pt x="2303451" y="1817968"/>
                  </a:lnTo>
                  <a:close/>
                </a:path>
                <a:path w="3179444" h="3206750">
                  <a:moveTo>
                    <a:pt x="1086748" y="3206520"/>
                  </a:moveTo>
                  <a:lnTo>
                    <a:pt x="545495" y="3206520"/>
                  </a:lnTo>
                  <a:lnTo>
                    <a:pt x="3179315" y="1156045"/>
                  </a:lnTo>
                  <a:lnTo>
                    <a:pt x="3179315" y="1577694"/>
                  </a:lnTo>
                  <a:lnTo>
                    <a:pt x="1086748" y="3206520"/>
                  </a:lnTo>
                  <a:close/>
                </a:path>
                <a:path w="3179444" h="3206750">
                  <a:moveTo>
                    <a:pt x="1979019" y="1207083"/>
                  </a:moveTo>
                  <a:lnTo>
                    <a:pt x="1978340" y="1201655"/>
                  </a:lnTo>
                  <a:lnTo>
                    <a:pt x="1977620" y="1195175"/>
                  </a:lnTo>
                  <a:lnTo>
                    <a:pt x="1977620" y="1189415"/>
                  </a:lnTo>
                  <a:lnTo>
                    <a:pt x="1978092" y="1189048"/>
                  </a:lnTo>
                  <a:lnTo>
                    <a:pt x="1979019" y="1207083"/>
                  </a:lnTo>
                  <a:close/>
                </a:path>
                <a:path w="3179444" h="3206750">
                  <a:moveTo>
                    <a:pt x="2295384" y="1383813"/>
                  </a:moveTo>
                  <a:lnTo>
                    <a:pt x="1965380" y="1383813"/>
                  </a:lnTo>
                  <a:lnTo>
                    <a:pt x="1968260" y="1381653"/>
                  </a:lnTo>
                  <a:lnTo>
                    <a:pt x="1976284" y="1363231"/>
                  </a:lnTo>
                  <a:lnTo>
                    <a:pt x="1980343" y="1327023"/>
                  </a:lnTo>
                  <a:lnTo>
                    <a:pt x="1981195" y="1277316"/>
                  </a:lnTo>
                  <a:lnTo>
                    <a:pt x="1979600" y="1218394"/>
                  </a:lnTo>
                  <a:lnTo>
                    <a:pt x="1979019" y="1207083"/>
                  </a:lnTo>
                  <a:lnTo>
                    <a:pt x="1979060" y="1207414"/>
                  </a:lnTo>
                  <a:lnTo>
                    <a:pt x="2521973" y="1207414"/>
                  </a:lnTo>
                  <a:lnTo>
                    <a:pt x="2295384" y="1383813"/>
                  </a:lnTo>
                  <a:close/>
                </a:path>
                <a:path w="3179444" h="3206750">
                  <a:moveTo>
                    <a:pt x="995527" y="2836038"/>
                  </a:moveTo>
                  <a:lnTo>
                    <a:pt x="693148" y="2836038"/>
                  </a:lnTo>
                  <a:lnTo>
                    <a:pt x="706006" y="2817364"/>
                  </a:lnTo>
                  <a:lnTo>
                    <a:pt x="731724" y="2780554"/>
                  </a:lnTo>
                  <a:lnTo>
                    <a:pt x="925706" y="2658920"/>
                  </a:lnTo>
                  <a:lnTo>
                    <a:pt x="1045039" y="2594147"/>
                  </a:lnTo>
                  <a:lnTo>
                    <a:pt x="1084410" y="2572122"/>
                  </a:lnTo>
                  <a:lnTo>
                    <a:pt x="1124574" y="2549000"/>
                  </a:lnTo>
                  <a:lnTo>
                    <a:pt x="1166132" y="2524255"/>
                  </a:lnTo>
                  <a:lnTo>
                    <a:pt x="1209680" y="2497358"/>
                  </a:lnTo>
                  <a:lnTo>
                    <a:pt x="1255818" y="2467783"/>
                  </a:lnTo>
                  <a:lnTo>
                    <a:pt x="1305144" y="2435002"/>
                  </a:lnTo>
                  <a:lnTo>
                    <a:pt x="1328870" y="2420591"/>
                  </a:lnTo>
                  <a:lnTo>
                    <a:pt x="1365894" y="2399093"/>
                  </a:lnTo>
                  <a:lnTo>
                    <a:pt x="1407102" y="2373949"/>
                  </a:lnTo>
                  <a:lnTo>
                    <a:pt x="1443383" y="2348603"/>
                  </a:lnTo>
                  <a:lnTo>
                    <a:pt x="1466423" y="2321243"/>
                  </a:lnTo>
                  <a:lnTo>
                    <a:pt x="1466221" y="2298384"/>
                  </a:lnTo>
                  <a:lnTo>
                    <a:pt x="1458863" y="2277144"/>
                  </a:lnTo>
                  <a:lnTo>
                    <a:pt x="1452046" y="2255634"/>
                  </a:lnTo>
                  <a:lnTo>
                    <a:pt x="1467773" y="2209465"/>
                  </a:lnTo>
                  <a:lnTo>
                    <a:pt x="1485863" y="2188045"/>
                  </a:lnTo>
                  <a:lnTo>
                    <a:pt x="1501186" y="2163408"/>
                  </a:lnTo>
                  <a:lnTo>
                    <a:pt x="1511243" y="2137825"/>
                  </a:lnTo>
                  <a:lnTo>
                    <a:pt x="1515630" y="2112513"/>
                  </a:lnTo>
                  <a:lnTo>
                    <a:pt x="1513943" y="2088686"/>
                  </a:lnTo>
                  <a:lnTo>
                    <a:pt x="1616182" y="2026046"/>
                  </a:lnTo>
                  <a:lnTo>
                    <a:pt x="1670740" y="1958119"/>
                  </a:lnTo>
                  <a:lnTo>
                    <a:pt x="1703275" y="1910352"/>
                  </a:lnTo>
                  <a:lnTo>
                    <a:pt x="1737462" y="1857074"/>
                  </a:lnTo>
                  <a:lnTo>
                    <a:pt x="1771912" y="1801053"/>
                  </a:lnTo>
                  <a:lnTo>
                    <a:pt x="1805236" y="1745058"/>
                  </a:lnTo>
                  <a:lnTo>
                    <a:pt x="1836044" y="1691857"/>
                  </a:lnTo>
                  <a:lnTo>
                    <a:pt x="1862948" y="1644220"/>
                  </a:lnTo>
                  <a:lnTo>
                    <a:pt x="1884558" y="1604914"/>
                  </a:lnTo>
                  <a:lnTo>
                    <a:pt x="1906341" y="1562371"/>
                  </a:lnTo>
                  <a:lnTo>
                    <a:pt x="1915824" y="1539174"/>
                  </a:lnTo>
                  <a:lnTo>
                    <a:pt x="1928751" y="1516111"/>
                  </a:lnTo>
                  <a:lnTo>
                    <a:pt x="1942892" y="1493319"/>
                  </a:lnTo>
                  <a:lnTo>
                    <a:pt x="1956020" y="1470932"/>
                  </a:lnTo>
                  <a:lnTo>
                    <a:pt x="1967259" y="1446655"/>
                  </a:lnTo>
                  <a:lnTo>
                    <a:pt x="1973570" y="1421972"/>
                  </a:lnTo>
                  <a:lnTo>
                    <a:pt x="1972727" y="1399450"/>
                  </a:lnTo>
                  <a:lnTo>
                    <a:pt x="1962500" y="1381653"/>
                  </a:lnTo>
                  <a:lnTo>
                    <a:pt x="1963940" y="1383813"/>
                  </a:lnTo>
                  <a:lnTo>
                    <a:pt x="2295384" y="1383813"/>
                  </a:lnTo>
                  <a:lnTo>
                    <a:pt x="1783941" y="1781969"/>
                  </a:lnTo>
                  <a:lnTo>
                    <a:pt x="1778744" y="1790834"/>
                  </a:lnTo>
                  <a:lnTo>
                    <a:pt x="1767539" y="1809104"/>
                  </a:lnTo>
                  <a:lnTo>
                    <a:pt x="1762342" y="1817968"/>
                  </a:lnTo>
                  <a:lnTo>
                    <a:pt x="2303451" y="1817968"/>
                  </a:lnTo>
                  <a:lnTo>
                    <a:pt x="995527" y="2836038"/>
                  </a:lnTo>
                  <a:close/>
                </a:path>
                <a:path w="3179444" h="3206750">
                  <a:moveTo>
                    <a:pt x="1654496" y="3206520"/>
                  </a:moveTo>
                  <a:lnTo>
                    <a:pt x="1113228" y="3206520"/>
                  </a:lnTo>
                  <a:lnTo>
                    <a:pt x="3179315" y="1597824"/>
                  </a:lnTo>
                  <a:lnTo>
                    <a:pt x="3179315" y="2019466"/>
                  </a:lnTo>
                  <a:lnTo>
                    <a:pt x="1654496" y="3206520"/>
                  </a:lnTo>
                  <a:close/>
                </a:path>
                <a:path w="3179444" h="3206750">
                  <a:moveTo>
                    <a:pt x="2221831" y="3206520"/>
                  </a:moveTo>
                  <a:lnTo>
                    <a:pt x="1679734" y="3206520"/>
                  </a:lnTo>
                  <a:lnTo>
                    <a:pt x="3179315" y="2039266"/>
                  </a:lnTo>
                  <a:lnTo>
                    <a:pt x="3179315" y="2461227"/>
                  </a:lnTo>
                  <a:lnTo>
                    <a:pt x="2221831" y="3206520"/>
                  </a:lnTo>
                  <a:close/>
                </a:path>
                <a:path w="3179444" h="3206750">
                  <a:moveTo>
                    <a:pt x="2789013" y="3206520"/>
                  </a:moveTo>
                  <a:lnTo>
                    <a:pt x="2246916" y="3206520"/>
                  </a:lnTo>
                  <a:lnTo>
                    <a:pt x="3179315" y="2480753"/>
                  </a:lnTo>
                  <a:lnTo>
                    <a:pt x="3179315" y="2902714"/>
                  </a:lnTo>
                  <a:lnTo>
                    <a:pt x="2789013" y="3206520"/>
                  </a:lnTo>
                  <a:close/>
                </a:path>
                <a:path w="3179444" h="3206750">
                  <a:moveTo>
                    <a:pt x="356073" y="2893638"/>
                  </a:moveTo>
                  <a:lnTo>
                    <a:pt x="269790" y="2893638"/>
                  </a:lnTo>
                  <a:lnTo>
                    <a:pt x="279938" y="2867954"/>
                  </a:lnTo>
                  <a:lnTo>
                    <a:pt x="293190" y="2842068"/>
                  </a:lnTo>
                  <a:lnTo>
                    <a:pt x="309682" y="2818207"/>
                  </a:lnTo>
                  <a:lnTo>
                    <a:pt x="329550" y="2798599"/>
                  </a:lnTo>
                  <a:lnTo>
                    <a:pt x="331710" y="2797159"/>
                  </a:lnTo>
                  <a:lnTo>
                    <a:pt x="334590" y="2794999"/>
                  </a:lnTo>
                  <a:lnTo>
                    <a:pt x="376923" y="2781060"/>
                  </a:lnTo>
                  <a:lnTo>
                    <a:pt x="389512" y="2781060"/>
                  </a:lnTo>
                  <a:lnTo>
                    <a:pt x="401471" y="2782253"/>
                  </a:lnTo>
                  <a:lnTo>
                    <a:pt x="413069" y="2784199"/>
                  </a:lnTo>
                  <a:lnTo>
                    <a:pt x="480255" y="2796824"/>
                  </a:lnTo>
                  <a:lnTo>
                    <a:pt x="356073" y="2893638"/>
                  </a:lnTo>
                  <a:close/>
                </a:path>
                <a:path w="3179444" h="3206750">
                  <a:moveTo>
                    <a:pt x="493058" y="2799189"/>
                  </a:moveTo>
                  <a:lnTo>
                    <a:pt x="480255" y="2796824"/>
                  </a:lnTo>
                  <a:lnTo>
                    <a:pt x="480749" y="2796439"/>
                  </a:lnTo>
                  <a:lnTo>
                    <a:pt x="486509" y="2797879"/>
                  </a:lnTo>
                  <a:lnTo>
                    <a:pt x="493058" y="2799189"/>
                  </a:lnTo>
                  <a:close/>
                </a:path>
                <a:path w="3179444" h="3206750">
                  <a:moveTo>
                    <a:pt x="755957" y="3022517"/>
                  </a:moveTo>
                  <a:lnTo>
                    <a:pt x="215071" y="3022517"/>
                  </a:lnTo>
                  <a:lnTo>
                    <a:pt x="499469" y="2800759"/>
                  </a:lnTo>
                  <a:lnTo>
                    <a:pt x="493709" y="2799319"/>
                  </a:lnTo>
                  <a:lnTo>
                    <a:pt x="493058" y="2799189"/>
                  </a:lnTo>
                  <a:lnTo>
                    <a:pt x="693148" y="2836038"/>
                  </a:lnTo>
                  <a:lnTo>
                    <a:pt x="995527" y="2836038"/>
                  </a:lnTo>
                  <a:lnTo>
                    <a:pt x="755957" y="3022517"/>
                  </a:lnTo>
                  <a:close/>
                </a:path>
                <a:path w="3179444" h="3206750">
                  <a:moveTo>
                    <a:pt x="16399" y="3158622"/>
                  </a:moveTo>
                  <a:lnTo>
                    <a:pt x="30032" y="3126916"/>
                  </a:lnTo>
                  <a:lnTo>
                    <a:pt x="157808" y="3094921"/>
                  </a:lnTo>
                  <a:lnTo>
                    <a:pt x="199951" y="3085156"/>
                  </a:lnTo>
                  <a:lnTo>
                    <a:pt x="228750" y="2958437"/>
                  </a:lnTo>
                  <a:lnTo>
                    <a:pt x="230910" y="2956997"/>
                  </a:lnTo>
                  <a:lnTo>
                    <a:pt x="234510" y="2956997"/>
                  </a:lnTo>
                  <a:lnTo>
                    <a:pt x="235950" y="2955557"/>
                  </a:lnTo>
                  <a:lnTo>
                    <a:pt x="241620" y="2949291"/>
                  </a:lnTo>
                  <a:lnTo>
                    <a:pt x="245130" y="2941607"/>
                  </a:lnTo>
                  <a:lnTo>
                    <a:pt x="247290" y="2932979"/>
                  </a:lnTo>
                  <a:lnTo>
                    <a:pt x="248910" y="2923878"/>
                  </a:lnTo>
                  <a:lnTo>
                    <a:pt x="250474" y="2915654"/>
                  </a:lnTo>
                  <a:lnTo>
                    <a:pt x="264750" y="2892918"/>
                  </a:lnTo>
                  <a:lnTo>
                    <a:pt x="269790" y="2893638"/>
                  </a:lnTo>
                  <a:lnTo>
                    <a:pt x="356073" y="2893638"/>
                  </a:lnTo>
                  <a:lnTo>
                    <a:pt x="219391" y="3000197"/>
                  </a:lnTo>
                  <a:lnTo>
                    <a:pt x="215071" y="3022517"/>
                  </a:lnTo>
                  <a:lnTo>
                    <a:pt x="755957" y="3022517"/>
                  </a:lnTo>
                  <a:lnTo>
                    <a:pt x="644959" y="3108916"/>
                  </a:lnTo>
                  <a:lnTo>
                    <a:pt x="103471" y="3108916"/>
                  </a:lnTo>
                  <a:lnTo>
                    <a:pt x="94111" y="3111379"/>
                  </a:lnTo>
                  <a:lnTo>
                    <a:pt x="68191" y="3117556"/>
                  </a:lnTo>
                  <a:lnTo>
                    <a:pt x="17072" y="3157155"/>
                  </a:lnTo>
                  <a:lnTo>
                    <a:pt x="16399" y="3158622"/>
                  </a:lnTo>
                  <a:close/>
                </a:path>
                <a:path w="3179444" h="3206750">
                  <a:moveTo>
                    <a:pt x="3179315" y="3206520"/>
                  </a:moveTo>
                  <a:lnTo>
                    <a:pt x="2814569" y="3206520"/>
                  </a:lnTo>
                  <a:lnTo>
                    <a:pt x="3179315" y="2922570"/>
                  </a:lnTo>
                  <a:lnTo>
                    <a:pt x="3179315" y="3206520"/>
                  </a:lnTo>
                  <a:close/>
                </a:path>
                <a:path w="3179444" h="3206750">
                  <a:moveTo>
                    <a:pt x="519567" y="3206520"/>
                  </a:moveTo>
                  <a:lnTo>
                    <a:pt x="0" y="3206520"/>
                  </a:lnTo>
                  <a:lnTo>
                    <a:pt x="6558" y="3184292"/>
                  </a:lnTo>
                  <a:lnTo>
                    <a:pt x="103471" y="3108916"/>
                  </a:lnTo>
                  <a:lnTo>
                    <a:pt x="644959" y="3108916"/>
                  </a:lnTo>
                  <a:lnTo>
                    <a:pt x="519567" y="3206520"/>
                  </a:lnTo>
                  <a:close/>
                </a:path>
                <a:path w="3179444" h="3206750">
                  <a:moveTo>
                    <a:pt x="12126" y="3168560"/>
                  </a:moveTo>
                  <a:lnTo>
                    <a:pt x="13764" y="3164366"/>
                  </a:lnTo>
                  <a:lnTo>
                    <a:pt x="16399" y="3158622"/>
                  </a:lnTo>
                  <a:lnTo>
                    <a:pt x="12126" y="3168560"/>
                  </a:lnTo>
                  <a:close/>
                </a:path>
                <a:path w="3179444" h="3206750">
                  <a:moveTo>
                    <a:pt x="7397" y="3181448"/>
                  </a:moveTo>
                  <a:lnTo>
                    <a:pt x="9174" y="3175425"/>
                  </a:lnTo>
                  <a:lnTo>
                    <a:pt x="12126" y="3168560"/>
                  </a:lnTo>
                  <a:lnTo>
                    <a:pt x="11132" y="3171105"/>
                  </a:lnTo>
                  <a:lnTo>
                    <a:pt x="8769" y="3177709"/>
                  </a:lnTo>
                  <a:lnTo>
                    <a:pt x="7397" y="3181448"/>
                  </a:lnTo>
                  <a:close/>
                </a:path>
                <a:path w="3179444" h="3206750">
                  <a:moveTo>
                    <a:pt x="6272" y="3184515"/>
                  </a:moveTo>
                  <a:lnTo>
                    <a:pt x="7397" y="3181448"/>
                  </a:lnTo>
                  <a:lnTo>
                    <a:pt x="6558" y="3184292"/>
                  </a:lnTo>
                  <a:lnTo>
                    <a:pt x="6272" y="3184515"/>
                  </a:lnTo>
                  <a:close/>
                </a:path>
              </a:pathLst>
            </a:custGeom>
            <a:solidFill>
              <a:srgbClr val="DFCDBD"/>
            </a:solidFill>
          </p:spPr>
          <p:txBody>
            <a:bodyPr wrap="square" lIns="0" tIns="0" rIns="0" bIns="0" rtlCol="0"/>
            <a:lstStyle/>
            <a:p>
              <a:endParaRPr/>
            </a:p>
          </p:txBody>
        </p:sp>
        <p:sp>
          <p:nvSpPr>
            <p:cNvPr id="6" name="object 6"/>
            <p:cNvSpPr/>
            <p:nvPr/>
          </p:nvSpPr>
          <p:spPr>
            <a:xfrm>
              <a:off x="17082707" y="7332617"/>
              <a:ext cx="1205865" cy="955675"/>
            </a:xfrm>
            <a:custGeom>
              <a:avLst/>
              <a:gdLst/>
              <a:ahLst/>
              <a:cxnLst/>
              <a:rect l="l" t="t" r="r" b="b"/>
              <a:pathLst>
                <a:path w="1205865" h="955675">
                  <a:moveTo>
                    <a:pt x="5039" y="955276"/>
                  </a:moveTo>
                  <a:lnTo>
                    <a:pt x="1439" y="951676"/>
                  </a:lnTo>
                  <a:lnTo>
                    <a:pt x="2879" y="950236"/>
                  </a:lnTo>
                  <a:lnTo>
                    <a:pt x="719" y="948076"/>
                  </a:lnTo>
                  <a:lnTo>
                    <a:pt x="3599" y="945916"/>
                  </a:lnTo>
                  <a:lnTo>
                    <a:pt x="0" y="941597"/>
                  </a:lnTo>
                  <a:lnTo>
                    <a:pt x="2879" y="939437"/>
                  </a:lnTo>
                  <a:lnTo>
                    <a:pt x="1439" y="937277"/>
                  </a:lnTo>
                  <a:lnTo>
                    <a:pt x="1205294" y="0"/>
                  </a:lnTo>
                  <a:lnTo>
                    <a:pt x="1205294" y="20804"/>
                  </a:lnTo>
                  <a:lnTo>
                    <a:pt x="5039" y="955276"/>
                  </a:lnTo>
                  <a:close/>
                </a:path>
              </a:pathLst>
            </a:custGeom>
            <a:solidFill>
              <a:srgbClr val="4B2912">
                <a:alpha val="38819"/>
              </a:srgbClr>
            </a:solidFill>
          </p:spPr>
          <p:txBody>
            <a:bodyPr wrap="square" lIns="0" tIns="0" rIns="0" bIns="0" rtlCol="0"/>
            <a:lstStyle/>
            <a:p>
              <a:endParaRPr/>
            </a:p>
          </p:txBody>
        </p:sp>
        <p:sp>
          <p:nvSpPr>
            <p:cNvPr id="7" name="object 7"/>
            <p:cNvSpPr/>
            <p:nvPr/>
          </p:nvSpPr>
          <p:spPr>
            <a:xfrm>
              <a:off x="17082706" y="7332617"/>
              <a:ext cx="1205865" cy="955675"/>
            </a:xfrm>
            <a:custGeom>
              <a:avLst/>
              <a:gdLst/>
              <a:ahLst/>
              <a:cxnLst/>
              <a:rect l="l" t="t" r="r" b="b"/>
              <a:pathLst>
                <a:path w="1205865" h="955675">
                  <a:moveTo>
                    <a:pt x="1439" y="937277"/>
                  </a:moveTo>
                  <a:lnTo>
                    <a:pt x="2879" y="939437"/>
                  </a:lnTo>
                  <a:lnTo>
                    <a:pt x="0" y="941597"/>
                  </a:lnTo>
                  <a:lnTo>
                    <a:pt x="3599" y="945917"/>
                  </a:lnTo>
                  <a:lnTo>
                    <a:pt x="719" y="948077"/>
                  </a:lnTo>
                  <a:lnTo>
                    <a:pt x="2879" y="950236"/>
                  </a:lnTo>
                  <a:lnTo>
                    <a:pt x="1439" y="951676"/>
                  </a:lnTo>
                  <a:lnTo>
                    <a:pt x="5039" y="955276"/>
                  </a:lnTo>
                  <a:lnTo>
                    <a:pt x="1205294" y="20804"/>
                  </a:lnTo>
                </a:path>
                <a:path w="1205865" h="955675">
                  <a:moveTo>
                    <a:pt x="1205294" y="0"/>
                  </a:moveTo>
                  <a:lnTo>
                    <a:pt x="1439" y="937277"/>
                  </a:lnTo>
                </a:path>
              </a:pathLst>
            </a:custGeom>
            <a:ln w="3175">
              <a:solidFill>
                <a:srgbClr val="FFFFFF"/>
              </a:solidFill>
            </a:ln>
          </p:spPr>
          <p:txBody>
            <a:bodyPr wrap="square" lIns="0" tIns="0" rIns="0" bIns="0" rtlCol="0"/>
            <a:lstStyle/>
            <a:p>
              <a:endParaRPr/>
            </a:p>
          </p:txBody>
        </p:sp>
        <p:sp>
          <p:nvSpPr>
            <p:cNvPr id="8" name="object 8"/>
            <p:cNvSpPr/>
            <p:nvPr/>
          </p:nvSpPr>
          <p:spPr>
            <a:xfrm>
              <a:off x="15112798" y="7773397"/>
              <a:ext cx="3175635" cy="2492375"/>
            </a:xfrm>
            <a:custGeom>
              <a:avLst/>
              <a:gdLst/>
              <a:ahLst/>
              <a:cxnLst/>
              <a:rect l="l" t="t" r="r" b="b"/>
              <a:pathLst>
                <a:path w="3175634" h="2492375">
                  <a:moveTo>
                    <a:pt x="95671" y="2418157"/>
                  </a:moveTo>
                  <a:lnTo>
                    <a:pt x="81359" y="2418157"/>
                  </a:lnTo>
                  <a:lnTo>
                    <a:pt x="87119" y="2413837"/>
                  </a:lnTo>
                  <a:lnTo>
                    <a:pt x="89279" y="2416717"/>
                  </a:lnTo>
                  <a:lnTo>
                    <a:pt x="97515" y="2416717"/>
                  </a:lnTo>
                  <a:lnTo>
                    <a:pt x="95671" y="2418157"/>
                  </a:lnTo>
                  <a:close/>
                </a:path>
                <a:path w="3175634" h="2492375">
                  <a:moveTo>
                    <a:pt x="95759" y="2416717"/>
                  </a:moveTo>
                  <a:lnTo>
                    <a:pt x="89279" y="2416717"/>
                  </a:lnTo>
                  <a:lnTo>
                    <a:pt x="93599" y="2413837"/>
                  </a:lnTo>
                  <a:lnTo>
                    <a:pt x="95759" y="2416717"/>
                  </a:lnTo>
                  <a:close/>
                </a:path>
                <a:path w="3175634" h="2492375">
                  <a:moveTo>
                    <a:pt x="97515" y="2416717"/>
                  </a:moveTo>
                  <a:lnTo>
                    <a:pt x="95759" y="2416717"/>
                  </a:lnTo>
                  <a:lnTo>
                    <a:pt x="98639" y="2414557"/>
                  </a:lnTo>
                  <a:lnTo>
                    <a:pt x="99359" y="2415277"/>
                  </a:lnTo>
                  <a:lnTo>
                    <a:pt x="97515" y="2416717"/>
                  </a:lnTo>
                  <a:close/>
                </a:path>
                <a:path w="3175634" h="2492375">
                  <a:moveTo>
                    <a:pt x="90140" y="2422477"/>
                  </a:moveTo>
                  <a:lnTo>
                    <a:pt x="74159" y="2422477"/>
                  </a:lnTo>
                  <a:lnTo>
                    <a:pt x="80639" y="2417437"/>
                  </a:lnTo>
                  <a:lnTo>
                    <a:pt x="81359" y="2418157"/>
                  </a:lnTo>
                  <a:lnTo>
                    <a:pt x="95671" y="2418157"/>
                  </a:lnTo>
                  <a:lnTo>
                    <a:pt x="90140" y="2422477"/>
                  </a:lnTo>
                  <a:close/>
                </a:path>
                <a:path w="3175634" h="2492375">
                  <a:moveTo>
                    <a:pt x="89218" y="2423197"/>
                  </a:moveTo>
                  <a:lnTo>
                    <a:pt x="67679" y="2423197"/>
                  </a:lnTo>
                  <a:lnTo>
                    <a:pt x="71999" y="2419597"/>
                  </a:lnTo>
                  <a:lnTo>
                    <a:pt x="74159" y="2422477"/>
                  </a:lnTo>
                  <a:lnTo>
                    <a:pt x="90140" y="2422477"/>
                  </a:lnTo>
                  <a:lnTo>
                    <a:pt x="89218" y="2423197"/>
                  </a:lnTo>
                  <a:close/>
                </a:path>
                <a:path w="3175634" h="2492375">
                  <a:moveTo>
                    <a:pt x="719" y="2492317"/>
                  </a:moveTo>
                  <a:lnTo>
                    <a:pt x="0" y="2491597"/>
                  </a:lnTo>
                  <a:lnTo>
                    <a:pt x="2159" y="2489437"/>
                  </a:lnTo>
                  <a:lnTo>
                    <a:pt x="0" y="2486557"/>
                  </a:lnTo>
                  <a:lnTo>
                    <a:pt x="4319" y="2482957"/>
                  </a:lnTo>
                  <a:lnTo>
                    <a:pt x="2159" y="2480077"/>
                  </a:lnTo>
                  <a:lnTo>
                    <a:pt x="5759" y="2477197"/>
                  </a:lnTo>
                  <a:lnTo>
                    <a:pt x="5039" y="2475757"/>
                  </a:lnTo>
                  <a:lnTo>
                    <a:pt x="7919" y="2473597"/>
                  </a:lnTo>
                  <a:lnTo>
                    <a:pt x="5759" y="2470717"/>
                  </a:lnTo>
                  <a:lnTo>
                    <a:pt x="10079" y="2467837"/>
                  </a:lnTo>
                  <a:lnTo>
                    <a:pt x="7919" y="2465677"/>
                  </a:lnTo>
                  <a:lnTo>
                    <a:pt x="66239" y="2420317"/>
                  </a:lnTo>
                  <a:lnTo>
                    <a:pt x="67679" y="2423197"/>
                  </a:lnTo>
                  <a:lnTo>
                    <a:pt x="89218" y="2423197"/>
                  </a:lnTo>
                  <a:lnTo>
                    <a:pt x="719" y="2492317"/>
                  </a:lnTo>
                  <a:close/>
                </a:path>
                <a:path w="3175634" h="2492375">
                  <a:moveTo>
                    <a:pt x="208798" y="2330318"/>
                  </a:moveTo>
                  <a:lnTo>
                    <a:pt x="208078" y="2328878"/>
                  </a:lnTo>
                  <a:lnTo>
                    <a:pt x="210238" y="2327438"/>
                  </a:lnTo>
                  <a:lnTo>
                    <a:pt x="208078" y="2324558"/>
                  </a:lnTo>
                  <a:lnTo>
                    <a:pt x="210238" y="2322398"/>
                  </a:lnTo>
                  <a:lnTo>
                    <a:pt x="208078" y="2319518"/>
                  </a:lnTo>
                  <a:lnTo>
                    <a:pt x="210958" y="2318078"/>
                  </a:lnTo>
                  <a:lnTo>
                    <a:pt x="209518" y="2316638"/>
                  </a:lnTo>
                  <a:lnTo>
                    <a:pt x="214558" y="2313038"/>
                  </a:lnTo>
                  <a:lnTo>
                    <a:pt x="212398" y="2310158"/>
                  </a:lnTo>
                  <a:lnTo>
                    <a:pt x="215278" y="2307998"/>
                  </a:lnTo>
                  <a:lnTo>
                    <a:pt x="213118" y="2305839"/>
                  </a:lnTo>
                  <a:lnTo>
                    <a:pt x="478077" y="2099921"/>
                  </a:lnTo>
                  <a:lnTo>
                    <a:pt x="481677" y="2104960"/>
                  </a:lnTo>
                  <a:lnTo>
                    <a:pt x="489057" y="2104960"/>
                  </a:lnTo>
                  <a:lnTo>
                    <a:pt x="489597" y="2105680"/>
                  </a:lnTo>
                  <a:lnTo>
                    <a:pt x="493377" y="2105680"/>
                  </a:lnTo>
                  <a:lnTo>
                    <a:pt x="493917" y="2106400"/>
                  </a:lnTo>
                  <a:lnTo>
                    <a:pt x="496591" y="2106400"/>
                  </a:lnTo>
                  <a:lnTo>
                    <a:pt x="208798" y="2330318"/>
                  </a:lnTo>
                  <a:close/>
                </a:path>
                <a:path w="3175634" h="2492375">
                  <a:moveTo>
                    <a:pt x="489057" y="2104960"/>
                  </a:moveTo>
                  <a:lnTo>
                    <a:pt x="481677" y="2104960"/>
                  </a:lnTo>
                  <a:lnTo>
                    <a:pt x="484557" y="2102801"/>
                  </a:lnTo>
                  <a:lnTo>
                    <a:pt x="485277" y="2104240"/>
                  </a:lnTo>
                  <a:lnTo>
                    <a:pt x="488517" y="2104240"/>
                  </a:lnTo>
                  <a:lnTo>
                    <a:pt x="489057" y="2104960"/>
                  </a:lnTo>
                  <a:close/>
                </a:path>
                <a:path w="3175634" h="2492375">
                  <a:moveTo>
                    <a:pt x="488517" y="2104240"/>
                  </a:moveTo>
                  <a:lnTo>
                    <a:pt x="485277" y="2104240"/>
                  </a:lnTo>
                  <a:lnTo>
                    <a:pt x="487437" y="2102801"/>
                  </a:lnTo>
                  <a:lnTo>
                    <a:pt x="488517" y="2104240"/>
                  </a:lnTo>
                  <a:close/>
                </a:path>
                <a:path w="3175634" h="2492375">
                  <a:moveTo>
                    <a:pt x="493377" y="2105680"/>
                  </a:moveTo>
                  <a:lnTo>
                    <a:pt x="489597" y="2105680"/>
                  </a:lnTo>
                  <a:lnTo>
                    <a:pt x="491757" y="2103521"/>
                  </a:lnTo>
                  <a:lnTo>
                    <a:pt x="493377" y="2105680"/>
                  </a:lnTo>
                  <a:close/>
                </a:path>
                <a:path w="3175634" h="2492375">
                  <a:moveTo>
                    <a:pt x="496591" y="2106400"/>
                  </a:moveTo>
                  <a:lnTo>
                    <a:pt x="493917" y="2106400"/>
                  </a:lnTo>
                  <a:lnTo>
                    <a:pt x="496797" y="2104240"/>
                  </a:lnTo>
                  <a:lnTo>
                    <a:pt x="497517" y="2105680"/>
                  </a:lnTo>
                  <a:lnTo>
                    <a:pt x="496591" y="2106400"/>
                  </a:lnTo>
                  <a:close/>
                </a:path>
                <a:path w="3175634" h="2492375">
                  <a:moveTo>
                    <a:pt x="1756789" y="1125050"/>
                  </a:moveTo>
                  <a:lnTo>
                    <a:pt x="1756069" y="1124330"/>
                  </a:lnTo>
                  <a:lnTo>
                    <a:pt x="1761829" y="1120010"/>
                  </a:lnTo>
                  <a:lnTo>
                    <a:pt x="1759669" y="1117130"/>
                  </a:lnTo>
                  <a:lnTo>
                    <a:pt x="1763269" y="1113530"/>
                  </a:lnTo>
                  <a:lnTo>
                    <a:pt x="1761109" y="1111370"/>
                  </a:lnTo>
                  <a:lnTo>
                    <a:pt x="1767589" y="1105610"/>
                  </a:lnTo>
                  <a:lnTo>
                    <a:pt x="1766869" y="1104890"/>
                  </a:lnTo>
                  <a:lnTo>
                    <a:pt x="1771909" y="1101290"/>
                  </a:lnTo>
                  <a:lnTo>
                    <a:pt x="1769029" y="1098410"/>
                  </a:lnTo>
                  <a:lnTo>
                    <a:pt x="1776229" y="1092650"/>
                  </a:lnTo>
                  <a:lnTo>
                    <a:pt x="1774069" y="1090491"/>
                  </a:lnTo>
                  <a:lnTo>
                    <a:pt x="3175203" y="0"/>
                  </a:lnTo>
                  <a:lnTo>
                    <a:pt x="3175203" y="20989"/>
                  </a:lnTo>
                  <a:lnTo>
                    <a:pt x="1756789" y="1125050"/>
                  </a:lnTo>
                  <a:close/>
                </a:path>
              </a:pathLst>
            </a:custGeom>
            <a:solidFill>
              <a:srgbClr val="4B2912">
                <a:alpha val="38819"/>
              </a:srgbClr>
            </a:solidFill>
          </p:spPr>
          <p:txBody>
            <a:bodyPr wrap="square" lIns="0" tIns="0" rIns="0" bIns="0" rtlCol="0"/>
            <a:lstStyle/>
            <a:p>
              <a:endParaRPr/>
            </a:p>
          </p:txBody>
        </p:sp>
        <p:pic>
          <p:nvPicPr>
            <p:cNvPr id="9" name="object 9"/>
            <p:cNvPicPr/>
            <p:nvPr/>
          </p:nvPicPr>
          <p:blipFill>
            <a:blip r:embed="rId4" cstate="print"/>
            <a:stretch>
              <a:fillRect/>
            </a:stretch>
          </p:blipFill>
          <p:spPr>
            <a:xfrm>
              <a:off x="15112437" y="10186875"/>
              <a:ext cx="100079" cy="79199"/>
            </a:xfrm>
            <a:prstGeom prst="rect">
              <a:avLst/>
            </a:prstGeom>
          </p:spPr>
        </p:pic>
        <p:sp>
          <p:nvSpPr>
            <p:cNvPr id="10" name="object 10"/>
            <p:cNvSpPr/>
            <p:nvPr/>
          </p:nvSpPr>
          <p:spPr>
            <a:xfrm>
              <a:off x="15320876" y="7773397"/>
              <a:ext cx="2967355" cy="2330450"/>
            </a:xfrm>
            <a:custGeom>
              <a:avLst/>
              <a:gdLst/>
              <a:ahLst/>
              <a:cxnLst/>
              <a:rect l="l" t="t" r="r" b="b"/>
              <a:pathLst>
                <a:path w="2967355" h="2330450">
                  <a:moveTo>
                    <a:pt x="5039" y="2305839"/>
                  </a:moveTo>
                  <a:lnTo>
                    <a:pt x="7199" y="2307999"/>
                  </a:lnTo>
                  <a:lnTo>
                    <a:pt x="4319" y="2310159"/>
                  </a:lnTo>
                  <a:lnTo>
                    <a:pt x="6479" y="2313039"/>
                  </a:lnTo>
                  <a:lnTo>
                    <a:pt x="1439" y="2316638"/>
                  </a:lnTo>
                  <a:lnTo>
                    <a:pt x="2879" y="2318078"/>
                  </a:lnTo>
                  <a:lnTo>
                    <a:pt x="0" y="2319518"/>
                  </a:lnTo>
                  <a:lnTo>
                    <a:pt x="2159" y="2322398"/>
                  </a:lnTo>
                  <a:lnTo>
                    <a:pt x="0" y="2324558"/>
                  </a:lnTo>
                  <a:lnTo>
                    <a:pt x="2159" y="2327438"/>
                  </a:lnTo>
                  <a:lnTo>
                    <a:pt x="0" y="2328878"/>
                  </a:lnTo>
                  <a:lnTo>
                    <a:pt x="719" y="2330318"/>
                  </a:lnTo>
                  <a:lnTo>
                    <a:pt x="289438" y="2105681"/>
                  </a:lnTo>
                  <a:lnTo>
                    <a:pt x="288718" y="2104241"/>
                  </a:lnTo>
                  <a:lnTo>
                    <a:pt x="285838" y="2106401"/>
                  </a:lnTo>
                  <a:lnTo>
                    <a:pt x="283678" y="2103521"/>
                  </a:lnTo>
                  <a:lnTo>
                    <a:pt x="281518" y="2105681"/>
                  </a:lnTo>
                  <a:lnTo>
                    <a:pt x="279358" y="2102801"/>
                  </a:lnTo>
                  <a:lnTo>
                    <a:pt x="277198" y="2104241"/>
                  </a:lnTo>
                  <a:lnTo>
                    <a:pt x="276478" y="2102801"/>
                  </a:lnTo>
                  <a:lnTo>
                    <a:pt x="273598" y="2104961"/>
                  </a:lnTo>
                  <a:lnTo>
                    <a:pt x="269998" y="2099921"/>
                  </a:lnTo>
                  <a:lnTo>
                    <a:pt x="5039" y="2305839"/>
                  </a:lnTo>
                </a:path>
                <a:path w="2967355" h="2330450">
                  <a:moveTo>
                    <a:pt x="1565990" y="1090491"/>
                  </a:moveTo>
                  <a:lnTo>
                    <a:pt x="1568150" y="1092651"/>
                  </a:lnTo>
                  <a:lnTo>
                    <a:pt x="1560950" y="1098410"/>
                  </a:lnTo>
                  <a:lnTo>
                    <a:pt x="1563830" y="1101290"/>
                  </a:lnTo>
                  <a:lnTo>
                    <a:pt x="1558790" y="1104890"/>
                  </a:lnTo>
                  <a:lnTo>
                    <a:pt x="1559510" y="1105610"/>
                  </a:lnTo>
                  <a:lnTo>
                    <a:pt x="1553030" y="1111370"/>
                  </a:lnTo>
                  <a:lnTo>
                    <a:pt x="1555190" y="1113530"/>
                  </a:lnTo>
                  <a:lnTo>
                    <a:pt x="1551590" y="1117130"/>
                  </a:lnTo>
                  <a:lnTo>
                    <a:pt x="1553750" y="1120010"/>
                  </a:lnTo>
                  <a:lnTo>
                    <a:pt x="1547990" y="1124330"/>
                  </a:lnTo>
                  <a:lnTo>
                    <a:pt x="1548710" y="1125050"/>
                  </a:lnTo>
                  <a:lnTo>
                    <a:pt x="2967124" y="20989"/>
                  </a:lnTo>
                </a:path>
                <a:path w="2967355" h="2330450">
                  <a:moveTo>
                    <a:pt x="2967124" y="0"/>
                  </a:moveTo>
                  <a:lnTo>
                    <a:pt x="1565990" y="1090491"/>
                  </a:lnTo>
                </a:path>
              </a:pathLst>
            </a:custGeom>
            <a:ln w="3175">
              <a:solidFill>
                <a:srgbClr val="FFFFFF"/>
              </a:solidFill>
            </a:ln>
          </p:spPr>
          <p:txBody>
            <a:bodyPr wrap="square" lIns="0" tIns="0" rIns="0" bIns="0" rtlCol="0"/>
            <a:lstStyle/>
            <a:p>
              <a:endParaRPr/>
            </a:p>
          </p:txBody>
        </p:sp>
        <p:sp>
          <p:nvSpPr>
            <p:cNvPr id="11" name="object 11"/>
            <p:cNvSpPr/>
            <p:nvPr/>
          </p:nvSpPr>
          <p:spPr>
            <a:xfrm>
              <a:off x="15627154" y="8215522"/>
              <a:ext cx="2661285" cy="2072005"/>
            </a:xfrm>
            <a:custGeom>
              <a:avLst/>
              <a:gdLst/>
              <a:ahLst/>
              <a:cxnLst/>
              <a:rect l="l" t="t" r="r" b="b"/>
              <a:pathLst>
                <a:path w="2661284" h="2072004">
                  <a:moveTo>
                    <a:pt x="28371" y="2071477"/>
                  </a:moveTo>
                  <a:lnTo>
                    <a:pt x="0" y="2071477"/>
                  </a:lnTo>
                  <a:lnTo>
                    <a:pt x="2660847" y="0"/>
                  </a:lnTo>
                  <a:lnTo>
                    <a:pt x="2660847" y="22087"/>
                  </a:lnTo>
                  <a:lnTo>
                    <a:pt x="28371" y="2071477"/>
                  </a:lnTo>
                  <a:close/>
                </a:path>
              </a:pathLst>
            </a:custGeom>
            <a:solidFill>
              <a:srgbClr val="4B2912">
                <a:alpha val="38819"/>
              </a:srgbClr>
            </a:solidFill>
          </p:spPr>
          <p:txBody>
            <a:bodyPr wrap="square" lIns="0" tIns="0" rIns="0" bIns="0" rtlCol="0"/>
            <a:lstStyle/>
            <a:p>
              <a:endParaRPr/>
            </a:p>
          </p:txBody>
        </p:sp>
        <p:sp>
          <p:nvSpPr>
            <p:cNvPr id="12" name="object 12"/>
            <p:cNvSpPr/>
            <p:nvPr/>
          </p:nvSpPr>
          <p:spPr>
            <a:xfrm>
              <a:off x="15627153" y="8215522"/>
              <a:ext cx="2661285" cy="2072005"/>
            </a:xfrm>
            <a:custGeom>
              <a:avLst/>
              <a:gdLst/>
              <a:ahLst/>
              <a:cxnLst/>
              <a:rect l="l" t="t" r="r" b="b"/>
              <a:pathLst>
                <a:path w="2661284" h="2072004">
                  <a:moveTo>
                    <a:pt x="28371" y="2071477"/>
                  </a:moveTo>
                  <a:lnTo>
                    <a:pt x="2660847" y="22087"/>
                  </a:lnTo>
                </a:path>
                <a:path w="2661284" h="2072004">
                  <a:moveTo>
                    <a:pt x="2660847" y="0"/>
                  </a:moveTo>
                  <a:lnTo>
                    <a:pt x="0" y="2071477"/>
                  </a:lnTo>
                </a:path>
              </a:pathLst>
            </a:custGeom>
            <a:ln w="3175">
              <a:solidFill>
                <a:srgbClr val="FFFFFF"/>
              </a:solidFill>
            </a:ln>
          </p:spPr>
          <p:txBody>
            <a:bodyPr wrap="square" lIns="0" tIns="0" rIns="0" bIns="0" rtlCol="0"/>
            <a:lstStyle/>
            <a:p>
              <a:endParaRPr/>
            </a:p>
          </p:txBody>
        </p:sp>
        <p:sp>
          <p:nvSpPr>
            <p:cNvPr id="13" name="object 13"/>
            <p:cNvSpPr/>
            <p:nvPr/>
          </p:nvSpPr>
          <p:spPr>
            <a:xfrm>
              <a:off x="16194078" y="8656873"/>
              <a:ext cx="2094230" cy="1630680"/>
            </a:xfrm>
            <a:custGeom>
              <a:avLst/>
              <a:gdLst/>
              <a:ahLst/>
              <a:cxnLst/>
              <a:rect l="l" t="t" r="r" b="b"/>
              <a:pathLst>
                <a:path w="2094230" h="1630679">
                  <a:moveTo>
                    <a:pt x="27337" y="1630125"/>
                  </a:moveTo>
                  <a:lnTo>
                    <a:pt x="0" y="1630125"/>
                  </a:lnTo>
                  <a:lnTo>
                    <a:pt x="2093923" y="0"/>
                  </a:lnTo>
                  <a:lnTo>
                    <a:pt x="2093923" y="21071"/>
                  </a:lnTo>
                  <a:lnTo>
                    <a:pt x="27337" y="1630125"/>
                  </a:lnTo>
                  <a:close/>
                </a:path>
              </a:pathLst>
            </a:custGeom>
            <a:solidFill>
              <a:srgbClr val="4B2912">
                <a:alpha val="38819"/>
              </a:srgbClr>
            </a:solidFill>
          </p:spPr>
          <p:txBody>
            <a:bodyPr wrap="square" lIns="0" tIns="0" rIns="0" bIns="0" rtlCol="0"/>
            <a:lstStyle/>
            <a:p>
              <a:endParaRPr/>
            </a:p>
          </p:txBody>
        </p:sp>
        <p:sp>
          <p:nvSpPr>
            <p:cNvPr id="14" name="object 14"/>
            <p:cNvSpPr/>
            <p:nvPr/>
          </p:nvSpPr>
          <p:spPr>
            <a:xfrm>
              <a:off x="16194077" y="8656874"/>
              <a:ext cx="2094230" cy="1630680"/>
            </a:xfrm>
            <a:custGeom>
              <a:avLst/>
              <a:gdLst/>
              <a:ahLst/>
              <a:cxnLst/>
              <a:rect l="l" t="t" r="r" b="b"/>
              <a:pathLst>
                <a:path w="2094230" h="1630679">
                  <a:moveTo>
                    <a:pt x="27337" y="1630125"/>
                  </a:moveTo>
                  <a:lnTo>
                    <a:pt x="2093923" y="21071"/>
                  </a:lnTo>
                </a:path>
                <a:path w="2094230" h="1630679">
                  <a:moveTo>
                    <a:pt x="2093923" y="0"/>
                  </a:moveTo>
                  <a:lnTo>
                    <a:pt x="0" y="1630125"/>
                  </a:lnTo>
                </a:path>
              </a:pathLst>
            </a:custGeom>
            <a:ln w="3175">
              <a:solidFill>
                <a:srgbClr val="FFFFFF"/>
              </a:solidFill>
            </a:ln>
          </p:spPr>
          <p:txBody>
            <a:bodyPr wrap="square" lIns="0" tIns="0" rIns="0" bIns="0" rtlCol="0"/>
            <a:lstStyle/>
            <a:p>
              <a:endParaRPr/>
            </a:p>
          </p:txBody>
        </p:sp>
        <p:sp>
          <p:nvSpPr>
            <p:cNvPr id="15" name="object 15"/>
            <p:cNvSpPr/>
            <p:nvPr/>
          </p:nvSpPr>
          <p:spPr>
            <a:xfrm>
              <a:off x="16761206" y="9098385"/>
              <a:ext cx="1527175" cy="1188720"/>
            </a:xfrm>
            <a:custGeom>
              <a:avLst/>
              <a:gdLst/>
              <a:ahLst/>
              <a:cxnLst/>
              <a:rect l="l" t="t" r="r" b="b"/>
              <a:pathLst>
                <a:path w="1527175" h="1188720">
                  <a:moveTo>
                    <a:pt x="28371" y="1188614"/>
                  </a:moveTo>
                  <a:lnTo>
                    <a:pt x="0" y="1188614"/>
                  </a:lnTo>
                  <a:lnTo>
                    <a:pt x="1526794" y="0"/>
                  </a:lnTo>
                  <a:lnTo>
                    <a:pt x="1526794" y="22087"/>
                  </a:lnTo>
                  <a:lnTo>
                    <a:pt x="28371" y="1188614"/>
                  </a:lnTo>
                  <a:close/>
                </a:path>
              </a:pathLst>
            </a:custGeom>
            <a:solidFill>
              <a:srgbClr val="4B2912">
                <a:alpha val="38819"/>
              </a:srgbClr>
            </a:solidFill>
          </p:spPr>
          <p:txBody>
            <a:bodyPr wrap="square" lIns="0" tIns="0" rIns="0" bIns="0" rtlCol="0"/>
            <a:lstStyle/>
            <a:p>
              <a:endParaRPr/>
            </a:p>
          </p:txBody>
        </p:sp>
        <p:sp>
          <p:nvSpPr>
            <p:cNvPr id="16" name="object 16"/>
            <p:cNvSpPr/>
            <p:nvPr/>
          </p:nvSpPr>
          <p:spPr>
            <a:xfrm>
              <a:off x="16761205" y="9098385"/>
              <a:ext cx="1527175" cy="1188720"/>
            </a:xfrm>
            <a:custGeom>
              <a:avLst/>
              <a:gdLst/>
              <a:ahLst/>
              <a:cxnLst/>
              <a:rect l="l" t="t" r="r" b="b"/>
              <a:pathLst>
                <a:path w="1527175" h="1188720">
                  <a:moveTo>
                    <a:pt x="28371" y="1188614"/>
                  </a:moveTo>
                  <a:lnTo>
                    <a:pt x="1526794" y="22087"/>
                  </a:lnTo>
                </a:path>
                <a:path w="1527175" h="1188720">
                  <a:moveTo>
                    <a:pt x="1526794" y="0"/>
                  </a:moveTo>
                  <a:lnTo>
                    <a:pt x="0" y="1188614"/>
                  </a:lnTo>
                </a:path>
              </a:pathLst>
            </a:custGeom>
            <a:ln w="3175">
              <a:solidFill>
                <a:srgbClr val="FFFFFF"/>
              </a:solidFill>
            </a:ln>
          </p:spPr>
          <p:txBody>
            <a:bodyPr wrap="square" lIns="0" tIns="0" rIns="0" bIns="0" rtlCol="0"/>
            <a:lstStyle/>
            <a:p>
              <a:endParaRPr/>
            </a:p>
          </p:txBody>
        </p:sp>
        <p:sp>
          <p:nvSpPr>
            <p:cNvPr id="17" name="object 17"/>
            <p:cNvSpPr/>
            <p:nvPr/>
          </p:nvSpPr>
          <p:spPr>
            <a:xfrm>
              <a:off x="17328335" y="9539896"/>
              <a:ext cx="960119" cy="747395"/>
            </a:xfrm>
            <a:custGeom>
              <a:avLst/>
              <a:gdLst/>
              <a:ahLst/>
              <a:cxnLst/>
              <a:rect l="l" t="t" r="r" b="b"/>
              <a:pathLst>
                <a:path w="960119" h="747395">
                  <a:moveTo>
                    <a:pt x="27245" y="747102"/>
                  </a:moveTo>
                  <a:lnTo>
                    <a:pt x="0" y="747102"/>
                  </a:lnTo>
                  <a:lnTo>
                    <a:pt x="959666" y="0"/>
                  </a:lnTo>
                  <a:lnTo>
                    <a:pt x="959666" y="21115"/>
                  </a:lnTo>
                  <a:lnTo>
                    <a:pt x="27245" y="747102"/>
                  </a:lnTo>
                  <a:close/>
                </a:path>
              </a:pathLst>
            </a:custGeom>
            <a:solidFill>
              <a:srgbClr val="4B2912">
                <a:alpha val="38819"/>
              </a:srgbClr>
            </a:solidFill>
          </p:spPr>
          <p:txBody>
            <a:bodyPr wrap="square" lIns="0" tIns="0" rIns="0" bIns="0" rtlCol="0"/>
            <a:lstStyle/>
            <a:p>
              <a:endParaRPr/>
            </a:p>
          </p:txBody>
        </p:sp>
        <p:sp>
          <p:nvSpPr>
            <p:cNvPr id="18" name="object 18"/>
            <p:cNvSpPr/>
            <p:nvPr/>
          </p:nvSpPr>
          <p:spPr>
            <a:xfrm>
              <a:off x="17328334" y="9539897"/>
              <a:ext cx="960119" cy="747395"/>
            </a:xfrm>
            <a:custGeom>
              <a:avLst/>
              <a:gdLst/>
              <a:ahLst/>
              <a:cxnLst/>
              <a:rect l="l" t="t" r="r" b="b"/>
              <a:pathLst>
                <a:path w="960119" h="747395">
                  <a:moveTo>
                    <a:pt x="27245" y="747102"/>
                  </a:moveTo>
                  <a:lnTo>
                    <a:pt x="959666" y="21115"/>
                  </a:lnTo>
                </a:path>
                <a:path w="960119" h="747395">
                  <a:moveTo>
                    <a:pt x="959666" y="0"/>
                  </a:moveTo>
                  <a:lnTo>
                    <a:pt x="0" y="747102"/>
                  </a:lnTo>
                </a:path>
              </a:pathLst>
            </a:custGeom>
            <a:ln w="3175">
              <a:solidFill>
                <a:srgbClr val="FFFFFF"/>
              </a:solidFill>
            </a:ln>
          </p:spPr>
          <p:txBody>
            <a:bodyPr wrap="square" lIns="0" tIns="0" rIns="0" bIns="0" rtlCol="0"/>
            <a:lstStyle/>
            <a:p>
              <a:endParaRPr/>
            </a:p>
          </p:txBody>
        </p:sp>
        <p:sp>
          <p:nvSpPr>
            <p:cNvPr id="19" name="object 19"/>
            <p:cNvSpPr/>
            <p:nvPr/>
          </p:nvSpPr>
          <p:spPr>
            <a:xfrm>
              <a:off x="17895464" y="9981407"/>
              <a:ext cx="393065" cy="306070"/>
            </a:xfrm>
            <a:custGeom>
              <a:avLst/>
              <a:gdLst/>
              <a:ahLst/>
              <a:cxnLst/>
              <a:rect l="l" t="t" r="r" b="b"/>
              <a:pathLst>
                <a:path w="393065" h="306070">
                  <a:moveTo>
                    <a:pt x="28371" y="305591"/>
                  </a:moveTo>
                  <a:lnTo>
                    <a:pt x="0" y="305591"/>
                  </a:lnTo>
                  <a:lnTo>
                    <a:pt x="392537" y="0"/>
                  </a:lnTo>
                  <a:lnTo>
                    <a:pt x="392537" y="22087"/>
                  </a:lnTo>
                  <a:lnTo>
                    <a:pt x="28371" y="305591"/>
                  </a:lnTo>
                  <a:close/>
                </a:path>
              </a:pathLst>
            </a:custGeom>
            <a:solidFill>
              <a:srgbClr val="4B2912">
                <a:alpha val="38819"/>
              </a:srgbClr>
            </a:solidFill>
          </p:spPr>
          <p:txBody>
            <a:bodyPr wrap="square" lIns="0" tIns="0" rIns="0" bIns="0" rtlCol="0"/>
            <a:lstStyle/>
            <a:p>
              <a:endParaRPr/>
            </a:p>
          </p:txBody>
        </p:sp>
        <p:sp>
          <p:nvSpPr>
            <p:cNvPr id="20" name="object 20"/>
            <p:cNvSpPr/>
            <p:nvPr/>
          </p:nvSpPr>
          <p:spPr>
            <a:xfrm>
              <a:off x="17895463" y="9981408"/>
              <a:ext cx="393065" cy="306070"/>
            </a:xfrm>
            <a:custGeom>
              <a:avLst/>
              <a:gdLst/>
              <a:ahLst/>
              <a:cxnLst/>
              <a:rect l="l" t="t" r="r" b="b"/>
              <a:pathLst>
                <a:path w="393065" h="306070">
                  <a:moveTo>
                    <a:pt x="28371" y="305591"/>
                  </a:moveTo>
                  <a:lnTo>
                    <a:pt x="392537" y="22087"/>
                  </a:lnTo>
                </a:path>
                <a:path w="393065" h="306070">
                  <a:moveTo>
                    <a:pt x="392537" y="0"/>
                  </a:moveTo>
                  <a:lnTo>
                    <a:pt x="0" y="305591"/>
                  </a:lnTo>
                </a:path>
              </a:pathLst>
            </a:custGeom>
            <a:ln w="3175">
              <a:solidFill>
                <a:srgbClr val="FFFFFF"/>
              </a:solidFill>
            </a:ln>
          </p:spPr>
          <p:txBody>
            <a:bodyPr wrap="square" lIns="0" tIns="0" rIns="0" bIns="0" rtlCol="0"/>
            <a:lstStyle/>
            <a:p>
              <a:endParaRPr/>
            </a:p>
          </p:txBody>
        </p:sp>
      </p:grpSp>
      <p:grpSp>
        <p:nvGrpSpPr>
          <p:cNvPr id="21" name="object 21"/>
          <p:cNvGrpSpPr/>
          <p:nvPr/>
        </p:nvGrpSpPr>
        <p:grpSpPr>
          <a:xfrm>
            <a:off x="-359" y="-360"/>
            <a:ext cx="18289270" cy="3293110"/>
            <a:chOff x="-359" y="-360"/>
            <a:chExt cx="18289270" cy="3293110"/>
          </a:xfrm>
        </p:grpSpPr>
        <p:sp>
          <p:nvSpPr>
            <p:cNvPr id="22" name="object 22"/>
            <p:cNvSpPr/>
            <p:nvPr/>
          </p:nvSpPr>
          <p:spPr>
            <a:xfrm>
              <a:off x="0" y="0"/>
              <a:ext cx="3982720" cy="3292475"/>
            </a:xfrm>
            <a:custGeom>
              <a:avLst/>
              <a:gdLst/>
              <a:ahLst/>
              <a:cxnLst/>
              <a:rect l="l" t="t" r="r" b="b"/>
              <a:pathLst>
                <a:path w="3982720" h="3292475">
                  <a:moveTo>
                    <a:pt x="0" y="3292415"/>
                  </a:moveTo>
                  <a:lnTo>
                    <a:pt x="0" y="0"/>
                  </a:lnTo>
                  <a:lnTo>
                    <a:pt x="3982218" y="0"/>
                  </a:lnTo>
                  <a:lnTo>
                    <a:pt x="3947450" y="22657"/>
                  </a:lnTo>
                  <a:lnTo>
                    <a:pt x="3910067" y="48981"/>
                  </a:lnTo>
                  <a:lnTo>
                    <a:pt x="3877881" y="73416"/>
                  </a:lnTo>
                  <a:lnTo>
                    <a:pt x="3840891" y="102846"/>
                  </a:lnTo>
                  <a:lnTo>
                    <a:pt x="3806601" y="131736"/>
                  </a:lnTo>
                  <a:lnTo>
                    <a:pt x="3788567" y="146912"/>
                  </a:lnTo>
                  <a:lnTo>
                    <a:pt x="3749800" y="178614"/>
                  </a:lnTo>
                  <a:lnTo>
                    <a:pt x="3703844" y="214310"/>
                  </a:lnTo>
                  <a:lnTo>
                    <a:pt x="3646919" y="255350"/>
                  </a:lnTo>
                  <a:lnTo>
                    <a:pt x="3612922" y="277895"/>
                  </a:lnTo>
                  <a:lnTo>
                    <a:pt x="3606442" y="282935"/>
                  </a:lnTo>
                  <a:lnTo>
                    <a:pt x="3567832" y="315875"/>
                  </a:lnTo>
                  <a:lnTo>
                    <a:pt x="3552442" y="342695"/>
                  </a:lnTo>
                  <a:lnTo>
                    <a:pt x="3535370" y="373366"/>
                  </a:lnTo>
                  <a:lnTo>
                    <a:pt x="3500534" y="419590"/>
                  </a:lnTo>
                  <a:lnTo>
                    <a:pt x="3459546" y="470998"/>
                  </a:lnTo>
                  <a:lnTo>
                    <a:pt x="3424018" y="517221"/>
                  </a:lnTo>
                  <a:lnTo>
                    <a:pt x="3405563" y="547893"/>
                  </a:lnTo>
                  <a:lnTo>
                    <a:pt x="3399601" y="560774"/>
                  </a:lnTo>
                  <a:lnTo>
                    <a:pt x="3391343" y="572643"/>
                  </a:lnTo>
                  <a:lnTo>
                    <a:pt x="3357931" y="618307"/>
                  </a:lnTo>
                  <a:lnTo>
                    <a:pt x="3343306" y="668504"/>
                  </a:lnTo>
                  <a:lnTo>
                    <a:pt x="3344364" y="693332"/>
                  </a:lnTo>
                  <a:lnTo>
                    <a:pt x="3318973" y="707856"/>
                  </a:lnTo>
                  <a:lnTo>
                    <a:pt x="3293514" y="723122"/>
                  </a:lnTo>
                  <a:lnTo>
                    <a:pt x="3242124" y="754532"/>
                  </a:lnTo>
                  <a:lnTo>
                    <a:pt x="3238524" y="758132"/>
                  </a:lnTo>
                  <a:lnTo>
                    <a:pt x="3216288" y="770732"/>
                  </a:lnTo>
                  <a:lnTo>
                    <a:pt x="3143112" y="792585"/>
                  </a:lnTo>
                  <a:lnTo>
                    <a:pt x="3094778" y="802003"/>
                  </a:lnTo>
                  <a:lnTo>
                    <a:pt x="3040353" y="810527"/>
                  </a:lnTo>
                  <a:lnTo>
                    <a:pt x="2981139" y="818238"/>
                  </a:lnTo>
                  <a:lnTo>
                    <a:pt x="2918441" y="825221"/>
                  </a:lnTo>
                  <a:lnTo>
                    <a:pt x="2470446" y="863895"/>
                  </a:lnTo>
                  <a:lnTo>
                    <a:pt x="2430599" y="868314"/>
                  </a:lnTo>
                  <a:lnTo>
                    <a:pt x="2403037" y="872631"/>
                  </a:lnTo>
                  <a:lnTo>
                    <a:pt x="2389649" y="876931"/>
                  </a:lnTo>
                  <a:lnTo>
                    <a:pt x="2388929" y="877651"/>
                  </a:lnTo>
                  <a:lnTo>
                    <a:pt x="2373359" y="916396"/>
                  </a:lnTo>
                  <a:lnTo>
                    <a:pt x="2349149" y="972151"/>
                  </a:lnTo>
                  <a:lnTo>
                    <a:pt x="2330610" y="1025475"/>
                  </a:lnTo>
                  <a:lnTo>
                    <a:pt x="2332050" y="1056930"/>
                  </a:lnTo>
                  <a:lnTo>
                    <a:pt x="2290695" y="1061002"/>
                  </a:lnTo>
                  <a:lnTo>
                    <a:pt x="2235570" y="1079250"/>
                  </a:lnTo>
                  <a:lnTo>
                    <a:pt x="2182605" y="1098037"/>
                  </a:lnTo>
                  <a:lnTo>
                    <a:pt x="2147731" y="1103730"/>
                  </a:lnTo>
                  <a:lnTo>
                    <a:pt x="2136593" y="1116982"/>
                  </a:lnTo>
                  <a:lnTo>
                    <a:pt x="2128291" y="1131450"/>
                  </a:lnTo>
                  <a:lnTo>
                    <a:pt x="2123228" y="1146457"/>
                  </a:lnTo>
                  <a:lnTo>
                    <a:pt x="2122023" y="1159102"/>
                  </a:lnTo>
                  <a:lnTo>
                    <a:pt x="2114757" y="1159102"/>
                  </a:lnTo>
                  <a:lnTo>
                    <a:pt x="2077261" y="1183109"/>
                  </a:lnTo>
                  <a:lnTo>
                    <a:pt x="2068329" y="1218389"/>
                  </a:lnTo>
                  <a:lnTo>
                    <a:pt x="2070174" y="1251059"/>
                  </a:lnTo>
                  <a:lnTo>
                    <a:pt x="2068531" y="1268609"/>
                  </a:lnTo>
                  <a:lnTo>
                    <a:pt x="2046931" y="1301008"/>
                  </a:lnTo>
                  <a:lnTo>
                    <a:pt x="2036840" y="1306768"/>
                  </a:lnTo>
                  <a:lnTo>
                    <a:pt x="2016691" y="1306768"/>
                  </a:lnTo>
                  <a:lnTo>
                    <a:pt x="2014464" y="1325353"/>
                  </a:lnTo>
                  <a:lnTo>
                    <a:pt x="2005959" y="1363063"/>
                  </a:lnTo>
                  <a:lnTo>
                    <a:pt x="1992602" y="1388533"/>
                  </a:lnTo>
                  <a:lnTo>
                    <a:pt x="1880230" y="1388533"/>
                  </a:lnTo>
                  <a:lnTo>
                    <a:pt x="1861172" y="1391008"/>
                  </a:lnTo>
                  <a:lnTo>
                    <a:pt x="1859012" y="1391728"/>
                  </a:lnTo>
                  <a:lnTo>
                    <a:pt x="1854692" y="1394608"/>
                  </a:lnTo>
                  <a:lnTo>
                    <a:pt x="1849090" y="1399580"/>
                  </a:lnTo>
                  <a:lnTo>
                    <a:pt x="1838695" y="1409795"/>
                  </a:lnTo>
                  <a:lnTo>
                    <a:pt x="1833092" y="1414768"/>
                  </a:lnTo>
                  <a:lnTo>
                    <a:pt x="1817444" y="1439439"/>
                  </a:lnTo>
                  <a:lnTo>
                    <a:pt x="1806723" y="1473897"/>
                  </a:lnTo>
                  <a:lnTo>
                    <a:pt x="1796946" y="1507411"/>
                  </a:lnTo>
                  <a:lnTo>
                    <a:pt x="1784133" y="1529247"/>
                  </a:lnTo>
                  <a:lnTo>
                    <a:pt x="1765413" y="1529247"/>
                  </a:lnTo>
                  <a:lnTo>
                    <a:pt x="1764693" y="1530687"/>
                  </a:lnTo>
                  <a:lnTo>
                    <a:pt x="1762533" y="1532127"/>
                  </a:lnTo>
                  <a:lnTo>
                    <a:pt x="1716239" y="1556359"/>
                  </a:lnTo>
                  <a:lnTo>
                    <a:pt x="1654804" y="1577487"/>
                  </a:lnTo>
                  <a:lnTo>
                    <a:pt x="1599173" y="1593214"/>
                  </a:lnTo>
                  <a:lnTo>
                    <a:pt x="1573174" y="1599087"/>
                  </a:lnTo>
                  <a:lnTo>
                    <a:pt x="1560889" y="1603913"/>
                  </a:lnTo>
                  <a:lnTo>
                    <a:pt x="1499869" y="1633815"/>
                  </a:lnTo>
                  <a:lnTo>
                    <a:pt x="1467335" y="1655246"/>
                  </a:lnTo>
                  <a:lnTo>
                    <a:pt x="1439255" y="1688366"/>
                  </a:lnTo>
                  <a:lnTo>
                    <a:pt x="1435779" y="1702777"/>
                  </a:lnTo>
                  <a:lnTo>
                    <a:pt x="1431965" y="1716716"/>
                  </a:lnTo>
                  <a:lnTo>
                    <a:pt x="1408295" y="1750286"/>
                  </a:lnTo>
                  <a:lnTo>
                    <a:pt x="1393760" y="1759252"/>
                  </a:lnTo>
                  <a:lnTo>
                    <a:pt x="1377875" y="1764775"/>
                  </a:lnTo>
                  <a:lnTo>
                    <a:pt x="1364050" y="1766845"/>
                  </a:lnTo>
                  <a:lnTo>
                    <a:pt x="1346375" y="1766845"/>
                  </a:lnTo>
                  <a:lnTo>
                    <a:pt x="1327790" y="1769602"/>
                  </a:lnTo>
                  <a:lnTo>
                    <a:pt x="1274691" y="1792664"/>
                  </a:lnTo>
                  <a:lnTo>
                    <a:pt x="1240356" y="1818865"/>
                  </a:lnTo>
                  <a:lnTo>
                    <a:pt x="1238691" y="1823568"/>
                  </a:lnTo>
                  <a:lnTo>
                    <a:pt x="1240536" y="1827325"/>
                  </a:lnTo>
                  <a:lnTo>
                    <a:pt x="1218283" y="1857915"/>
                  </a:lnTo>
                  <a:lnTo>
                    <a:pt x="1192350" y="1902365"/>
                  </a:lnTo>
                  <a:lnTo>
                    <a:pt x="1166736" y="1953414"/>
                  </a:lnTo>
                  <a:lnTo>
                    <a:pt x="1145443" y="2003804"/>
                  </a:lnTo>
                  <a:lnTo>
                    <a:pt x="1132470" y="2046274"/>
                  </a:lnTo>
                  <a:lnTo>
                    <a:pt x="1131817" y="2073564"/>
                  </a:lnTo>
                  <a:lnTo>
                    <a:pt x="1141480" y="2097796"/>
                  </a:lnTo>
                  <a:lnTo>
                    <a:pt x="1150806" y="2123243"/>
                  </a:lnTo>
                  <a:lnTo>
                    <a:pt x="1156218" y="2150311"/>
                  </a:lnTo>
                  <a:lnTo>
                    <a:pt x="1154136" y="2179403"/>
                  </a:lnTo>
                  <a:lnTo>
                    <a:pt x="1150626" y="2188313"/>
                  </a:lnTo>
                  <a:lnTo>
                    <a:pt x="1102083" y="2227755"/>
                  </a:lnTo>
                  <a:lnTo>
                    <a:pt x="1042733" y="2241322"/>
                  </a:lnTo>
                  <a:lnTo>
                    <a:pt x="1004377" y="2241322"/>
                  </a:lnTo>
                  <a:lnTo>
                    <a:pt x="994072" y="2260110"/>
                  </a:lnTo>
                  <a:lnTo>
                    <a:pt x="983497" y="2278762"/>
                  </a:lnTo>
                  <a:lnTo>
                    <a:pt x="972382" y="2297415"/>
                  </a:lnTo>
                  <a:lnTo>
                    <a:pt x="964906" y="2309193"/>
                  </a:lnTo>
                  <a:lnTo>
                    <a:pt x="948679" y="2309193"/>
                  </a:lnTo>
                  <a:lnTo>
                    <a:pt x="933728" y="2309812"/>
                  </a:lnTo>
                  <a:lnTo>
                    <a:pt x="899978" y="2327722"/>
                  </a:lnTo>
                  <a:lnTo>
                    <a:pt x="867376" y="2360223"/>
                  </a:lnTo>
                  <a:lnTo>
                    <a:pt x="858938" y="2371642"/>
                  </a:lnTo>
                  <a:lnTo>
                    <a:pt x="699819" y="2440041"/>
                  </a:lnTo>
                  <a:lnTo>
                    <a:pt x="677149" y="2478308"/>
                  </a:lnTo>
                  <a:lnTo>
                    <a:pt x="656959" y="2521625"/>
                  </a:lnTo>
                  <a:lnTo>
                    <a:pt x="637853" y="2567373"/>
                  </a:lnTo>
                  <a:lnTo>
                    <a:pt x="618432" y="2612932"/>
                  </a:lnTo>
                  <a:lnTo>
                    <a:pt x="597298" y="2655683"/>
                  </a:lnTo>
                  <a:lnTo>
                    <a:pt x="573054" y="2693005"/>
                  </a:lnTo>
                  <a:lnTo>
                    <a:pt x="544300" y="2722279"/>
                  </a:lnTo>
                  <a:lnTo>
                    <a:pt x="498940" y="2743879"/>
                  </a:lnTo>
                  <a:lnTo>
                    <a:pt x="501573" y="2757255"/>
                  </a:lnTo>
                  <a:lnTo>
                    <a:pt x="504880" y="2770429"/>
                  </a:lnTo>
                  <a:lnTo>
                    <a:pt x="508458" y="2783468"/>
                  </a:lnTo>
                  <a:lnTo>
                    <a:pt x="511900" y="2796439"/>
                  </a:lnTo>
                  <a:lnTo>
                    <a:pt x="485373" y="2838255"/>
                  </a:lnTo>
                  <a:lnTo>
                    <a:pt x="452658" y="2862071"/>
                  </a:lnTo>
                  <a:lnTo>
                    <a:pt x="403271" y="2874378"/>
                  </a:lnTo>
                  <a:lnTo>
                    <a:pt x="361421" y="2875638"/>
                  </a:lnTo>
                  <a:lnTo>
                    <a:pt x="317933" y="2879238"/>
                  </a:lnTo>
                  <a:lnTo>
                    <a:pt x="273582" y="2887677"/>
                  </a:lnTo>
                  <a:lnTo>
                    <a:pt x="229230" y="2901299"/>
                  </a:lnTo>
                  <a:lnTo>
                    <a:pt x="185742" y="2920451"/>
                  </a:lnTo>
                  <a:lnTo>
                    <a:pt x="143982" y="2945478"/>
                  </a:lnTo>
                  <a:lnTo>
                    <a:pt x="142542" y="2946918"/>
                  </a:lnTo>
                  <a:lnTo>
                    <a:pt x="141102" y="2947638"/>
                  </a:lnTo>
                  <a:lnTo>
                    <a:pt x="124227" y="2972613"/>
                  </a:lnTo>
                  <a:lnTo>
                    <a:pt x="116802" y="3009198"/>
                  </a:lnTo>
                  <a:lnTo>
                    <a:pt x="115587" y="3053342"/>
                  </a:lnTo>
                  <a:lnTo>
                    <a:pt x="117342" y="3100997"/>
                  </a:lnTo>
                  <a:lnTo>
                    <a:pt x="118681" y="3149450"/>
                  </a:lnTo>
                  <a:lnTo>
                    <a:pt x="117252" y="3193246"/>
                  </a:lnTo>
                  <a:lnTo>
                    <a:pt x="109749" y="3229077"/>
                  </a:lnTo>
                  <a:lnTo>
                    <a:pt x="92863" y="3253636"/>
                  </a:lnTo>
                  <a:lnTo>
                    <a:pt x="90703" y="3255076"/>
                  </a:lnTo>
                  <a:lnTo>
                    <a:pt x="88543" y="3257236"/>
                  </a:lnTo>
                  <a:lnTo>
                    <a:pt x="52070" y="3267935"/>
                  </a:lnTo>
                  <a:lnTo>
                    <a:pt x="44983" y="3269746"/>
                  </a:lnTo>
                  <a:lnTo>
                    <a:pt x="39515" y="3271962"/>
                  </a:lnTo>
                  <a:lnTo>
                    <a:pt x="35263" y="3274516"/>
                  </a:lnTo>
                  <a:lnTo>
                    <a:pt x="33103" y="3276676"/>
                  </a:lnTo>
                  <a:lnTo>
                    <a:pt x="30943" y="3278116"/>
                  </a:lnTo>
                  <a:lnTo>
                    <a:pt x="8274" y="3291278"/>
                  </a:lnTo>
                  <a:lnTo>
                    <a:pt x="0" y="3292415"/>
                  </a:lnTo>
                  <a:close/>
                </a:path>
                <a:path w="3982720" h="3292475">
                  <a:moveTo>
                    <a:pt x="2121811" y="1161329"/>
                  </a:moveTo>
                  <a:lnTo>
                    <a:pt x="2114757" y="1159102"/>
                  </a:lnTo>
                  <a:lnTo>
                    <a:pt x="2122023" y="1159102"/>
                  </a:lnTo>
                  <a:lnTo>
                    <a:pt x="2121811" y="1161329"/>
                  </a:lnTo>
                  <a:close/>
                </a:path>
                <a:path w="3982720" h="3292475">
                  <a:moveTo>
                    <a:pt x="2023239" y="1309412"/>
                  </a:moveTo>
                  <a:lnTo>
                    <a:pt x="2016691" y="1306768"/>
                  </a:lnTo>
                  <a:lnTo>
                    <a:pt x="2036840" y="1306768"/>
                  </a:lnTo>
                  <a:lnTo>
                    <a:pt x="2030731" y="1309018"/>
                  </a:lnTo>
                  <a:lnTo>
                    <a:pt x="2023239" y="1309412"/>
                  </a:lnTo>
                  <a:close/>
                </a:path>
                <a:path w="3982720" h="3292475">
                  <a:moveTo>
                    <a:pt x="1939202" y="1421304"/>
                  </a:moveTo>
                  <a:lnTo>
                    <a:pt x="1927412" y="1420528"/>
                  </a:lnTo>
                  <a:lnTo>
                    <a:pt x="1910785" y="1410853"/>
                  </a:lnTo>
                  <a:lnTo>
                    <a:pt x="1895912" y="1397668"/>
                  </a:lnTo>
                  <a:lnTo>
                    <a:pt x="1880230" y="1388533"/>
                  </a:lnTo>
                  <a:lnTo>
                    <a:pt x="1992602" y="1388533"/>
                  </a:lnTo>
                  <a:lnTo>
                    <a:pt x="1987802" y="1394338"/>
                  </a:lnTo>
                  <a:lnTo>
                    <a:pt x="1981963" y="1400177"/>
                  </a:lnTo>
                  <a:lnTo>
                    <a:pt x="1975652" y="1405408"/>
                  </a:lnTo>
                  <a:lnTo>
                    <a:pt x="1963862" y="1413136"/>
                  </a:lnTo>
                  <a:lnTo>
                    <a:pt x="1951532" y="1418638"/>
                  </a:lnTo>
                  <a:lnTo>
                    <a:pt x="1939202" y="1421304"/>
                  </a:lnTo>
                  <a:close/>
                </a:path>
                <a:path w="3982720" h="3292475">
                  <a:moveTo>
                    <a:pt x="1773333" y="1533567"/>
                  </a:moveTo>
                  <a:lnTo>
                    <a:pt x="1765413" y="1529247"/>
                  </a:lnTo>
                  <a:lnTo>
                    <a:pt x="1784133" y="1529247"/>
                  </a:lnTo>
                  <a:lnTo>
                    <a:pt x="1779093" y="1532847"/>
                  </a:lnTo>
                  <a:lnTo>
                    <a:pt x="1773333" y="1533567"/>
                  </a:lnTo>
                  <a:close/>
                </a:path>
                <a:path w="3982720" h="3292475">
                  <a:moveTo>
                    <a:pt x="1361720" y="1767194"/>
                  </a:moveTo>
                  <a:lnTo>
                    <a:pt x="1346375" y="1766845"/>
                  </a:lnTo>
                  <a:lnTo>
                    <a:pt x="1364050" y="1766845"/>
                  </a:lnTo>
                  <a:lnTo>
                    <a:pt x="1361720" y="1767194"/>
                  </a:lnTo>
                  <a:close/>
                </a:path>
                <a:path w="3982720" h="3292475">
                  <a:moveTo>
                    <a:pt x="1034696" y="2242380"/>
                  </a:moveTo>
                  <a:lnTo>
                    <a:pt x="1004377" y="2241322"/>
                  </a:lnTo>
                  <a:lnTo>
                    <a:pt x="1042733" y="2241322"/>
                  </a:lnTo>
                  <a:lnTo>
                    <a:pt x="1034696" y="2242380"/>
                  </a:lnTo>
                  <a:close/>
                </a:path>
                <a:path w="3982720" h="3292475">
                  <a:moveTo>
                    <a:pt x="960458" y="2316202"/>
                  </a:moveTo>
                  <a:lnTo>
                    <a:pt x="948679" y="2309193"/>
                  </a:lnTo>
                  <a:lnTo>
                    <a:pt x="964906" y="2309193"/>
                  </a:lnTo>
                  <a:lnTo>
                    <a:pt x="960458" y="2316202"/>
                  </a:lnTo>
                  <a:close/>
                </a:path>
              </a:pathLst>
            </a:custGeom>
            <a:solidFill>
              <a:srgbClr val="FBFDFB"/>
            </a:solidFill>
          </p:spPr>
          <p:txBody>
            <a:bodyPr wrap="square" lIns="0" tIns="0" rIns="0" bIns="0" rtlCol="0"/>
            <a:lstStyle/>
            <a:p>
              <a:endParaRPr/>
            </a:p>
          </p:txBody>
        </p:sp>
        <p:sp>
          <p:nvSpPr>
            <p:cNvPr id="23" name="object 23"/>
            <p:cNvSpPr/>
            <p:nvPr/>
          </p:nvSpPr>
          <p:spPr>
            <a:xfrm>
              <a:off x="0" y="0"/>
              <a:ext cx="3954145" cy="3263900"/>
            </a:xfrm>
            <a:custGeom>
              <a:avLst/>
              <a:gdLst/>
              <a:ahLst/>
              <a:cxnLst/>
              <a:rect l="l" t="t" r="r" b="b"/>
              <a:pathLst>
                <a:path w="3954145" h="3263900">
                  <a:moveTo>
                    <a:pt x="0" y="368299"/>
                  </a:moveTo>
                  <a:lnTo>
                    <a:pt x="0" y="0"/>
                  </a:lnTo>
                  <a:lnTo>
                    <a:pt x="478868" y="0"/>
                  </a:lnTo>
                  <a:lnTo>
                    <a:pt x="0" y="368299"/>
                  </a:lnTo>
                  <a:close/>
                </a:path>
                <a:path w="3954145" h="3263900">
                  <a:moveTo>
                    <a:pt x="0" y="812799"/>
                  </a:moveTo>
                  <a:lnTo>
                    <a:pt x="0" y="380999"/>
                  </a:lnTo>
                  <a:lnTo>
                    <a:pt x="504288" y="0"/>
                  </a:lnTo>
                  <a:lnTo>
                    <a:pt x="1046385" y="0"/>
                  </a:lnTo>
                  <a:lnTo>
                    <a:pt x="0" y="812799"/>
                  </a:lnTo>
                  <a:close/>
                </a:path>
                <a:path w="3954145" h="3263900">
                  <a:moveTo>
                    <a:pt x="0" y="1244599"/>
                  </a:moveTo>
                  <a:lnTo>
                    <a:pt x="0" y="825499"/>
                  </a:lnTo>
                  <a:lnTo>
                    <a:pt x="1071470" y="0"/>
                  </a:lnTo>
                  <a:lnTo>
                    <a:pt x="1613567" y="0"/>
                  </a:lnTo>
                  <a:lnTo>
                    <a:pt x="0" y="1244599"/>
                  </a:lnTo>
                  <a:close/>
                </a:path>
                <a:path w="3954145" h="3263900">
                  <a:moveTo>
                    <a:pt x="0" y="1689099"/>
                  </a:moveTo>
                  <a:lnTo>
                    <a:pt x="0" y="1269999"/>
                  </a:lnTo>
                  <a:lnTo>
                    <a:pt x="1638941" y="0"/>
                  </a:lnTo>
                  <a:lnTo>
                    <a:pt x="2180384" y="0"/>
                  </a:lnTo>
                  <a:lnTo>
                    <a:pt x="0" y="1689099"/>
                  </a:lnTo>
                  <a:close/>
                </a:path>
                <a:path w="3954145" h="3263900">
                  <a:moveTo>
                    <a:pt x="0" y="2133599"/>
                  </a:moveTo>
                  <a:lnTo>
                    <a:pt x="0" y="1714499"/>
                  </a:lnTo>
                  <a:lnTo>
                    <a:pt x="2206553" y="0"/>
                  </a:lnTo>
                  <a:lnTo>
                    <a:pt x="2747980" y="0"/>
                  </a:lnTo>
                  <a:lnTo>
                    <a:pt x="0" y="2133599"/>
                  </a:lnTo>
                  <a:close/>
                </a:path>
                <a:path w="3954145" h="3263900">
                  <a:moveTo>
                    <a:pt x="0" y="2578099"/>
                  </a:moveTo>
                  <a:lnTo>
                    <a:pt x="0" y="2146299"/>
                  </a:lnTo>
                  <a:lnTo>
                    <a:pt x="2772286" y="0"/>
                  </a:lnTo>
                  <a:lnTo>
                    <a:pt x="3314761" y="0"/>
                  </a:lnTo>
                  <a:lnTo>
                    <a:pt x="2301810" y="787399"/>
                  </a:lnTo>
                  <a:lnTo>
                    <a:pt x="2288850" y="787399"/>
                  </a:lnTo>
                  <a:lnTo>
                    <a:pt x="2286690" y="800099"/>
                  </a:lnTo>
                  <a:lnTo>
                    <a:pt x="0" y="2578099"/>
                  </a:lnTo>
                  <a:close/>
                </a:path>
                <a:path w="3954145" h="3263900">
                  <a:moveTo>
                    <a:pt x="2406908" y="774699"/>
                  </a:moveTo>
                  <a:lnTo>
                    <a:pt x="2332050" y="774699"/>
                  </a:lnTo>
                  <a:lnTo>
                    <a:pt x="3340129" y="0"/>
                  </a:lnTo>
                  <a:lnTo>
                    <a:pt x="3881068" y="0"/>
                  </a:lnTo>
                  <a:lnTo>
                    <a:pt x="3769161" y="76199"/>
                  </a:lnTo>
                  <a:lnTo>
                    <a:pt x="3726511" y="101599"/>
                  </a:lnTo>
                  <a:lnTo>
                    <a:pt x="3683635" y="114299"/>
                  </a:lnTo>
                  <a:lnTo>
                    <a:pt x="3596648" y="165099"/>
                  </a:lnTo>
                  <a:lnTo>
                    <a:pt x="3507091" y="215899"/>
                  </a:lnTo>
                  <a:lnTo>
                    <a:pt x="3461003" y="241299"/>
                  </a:lnTo>
                  <a:lnTo>
                    <a:pt x="3460283" y="241299"/>
                  </a:lnTo>
                  <a:lnTo>
                    <a:pt x="3440776" y="266699"/>
                  </a:lnTo>
                  <a:lnTo>
                    <a:pt x="3416543" y="304799"/>
                  </a:lnTo>
                  <a:lnTo>
                    <a:pt x="3392041" y="355599"/>
                  </a:lnTo>
                  <a:lnTo>
                    <a:pt x="3371724" y="393699"/>
                  </a:lnTo>
                  <a:lnTo>
                    <a:pt x="2949806" y="723899"/>
                  </a:lnTo>
                  <a:lnTo>
                    <a:pt x="2901745" y="723899"/>
                  </a:lnTo>
                  <a:lnTo>
                    <a:pt x="2850608" y="736599"/>
                  </a:lnTo>
                  <a:lnTo>
                    <a:pt x="2742701" y="736599"/>
                  </a:lnTo>
                  <a:lnTo>
                    <a:pt x="2687728" y="749299"/>
                  </a:lnTo>
                  <a:lnTo>
                    <a:pt x="2625594" y="749299"/>
                  </a:lnTo>
                  <a:lnTo>
                    <a:pt x="2565261" y="761999"/>
                  </a:lnTo>
                  <a:lnTo>
                    <a:pt x="2454734" y="761999"/>
                  </a:lnTo>
                  <a:lnTo>
                    <a:pt x="2406908" y="774699"/>
                  </a:lnTo>
                  <a:close/>
                </a:path>
                <a:path w="3954145" h="3263900">
                  <a:moveTo>
                    <a:pt x="3823161" y="63499"/>
                  </a:moveTo>
                  <a:lnTo>
                    <a:pt x="3907292" y="0"/>
                  </a:lnTo>
                  <a:lnTo>
                    <a:pt x="3953952" y="0"/>
                  </a:lnTo>
                  <a:lnTo>
                    <a:pt x="3909664" y="25399"/>
                  </a:lnTo>
                  <a:lnTo>
                    <a:pt x="3866136" y="38099"/>
                  </a:lnTo>
                  <a:lnTo>
                    <a:pt x="3823161" y="63499"/>
                  </a:lnTo>
                  <a:close/>
                </a:path>
                <a:path w="3954145" h="3263900">
                  <a:moveTo>
                    <a:pt x="3359514" y="422371"/>
                  </a:moveTo>
                  <a:lnTo>
                    <a:pt x="3360586" y="419099"/>
                  </a:lnTo>
                  <a:lnTo>
                    <a:pt x="3363804" y="419099"/>
                  </a:lnTo>
                  <a:lnTo>
                    <a:pt x="3359514" y="422371"/>
                  </a:lnTo>
                  <a:close/>
                </a:path>
                <a:path w="3954145" h="3263900">
                  <a:moveTo>
                    <a:pt x="3034057" y="711199"/>
                  </a:moveTo>
                  <a:lnTo>
                    <a:pt x="2980766" y="711199"/>
                  </a:lnTo>
                  <a:lnTo>
                    <a:pt x="3359514" y="422371"/>
                  </a:lnTo>
                  <a:lnTo>
                    <a:pt x="3356424" y="431799"/>
                  </a:lnTo>
                  <a:lnTo>
                    <a:pt x="3351451" y="431799"/>
                  </a:lnTo>
                  <a:lnTo>
                    <a:pt x="3345804" y="444499"/>
                  </a:lnTo>
                  <a:lnTo>
                    <a:pt x="3332844" y="444499"/>
                  </a:lnTo>
                  <a:lnTo>
                    <a:pt x="3327084" y="457199"/>
                  </a:lnTo>
                  <a:lnTo>
                    <a:pt x="3320930" y="457199"/>
                  </a:lnTo>
                  <a:lnTo>
                    <a:pt x="3315654" y="469899"/>
                  </a:lnTo>
                  <a:lnTo>
                    <a:pt x="3311593" y="469899"/>
                  </a:lnTo>
                  <a:lnTo>
                    <a:pt x="3309084" y="482599"/>
                  </a:lnTo>
                  <a:lnTo>
                    <a:pt x="3302278" y="495299"/>
                  </a:lnTo>
                  <a:lnTo>
                    <a:pt x="3293514" y="507999"/>
                  </a:lnTo>
                  <a:lnTo>
                    <a:pt x="3284075" y="520699"/>
                  </a:lnTo>
                  <a:lnTo>
                    <a:pt x="3275244" y="533399"/>
                  </a:lnTo>
                  <a:lnTo>
                    <a:pt x="3259764" y="558799"/>
                  </a:lnTo>
                  <a:lnTo>
                    <a:pt x="3248604" y="571499"/>
                  </a:lnTo>
                  <a:lnTo>
                    <a:pt x="3242844" y="584199"/>
                  </a:lnTo>
                  <a:lnTo>
                    <a:pt x="3243564" y="596899"/>
                  </a:lnTo>
                  <a:lnTo>
                    <a:pt x="3218589" y="622299"/>
                  </a:lnTo>
                  <a:lnTo>
                    <a:pt x="3142045" y="660399"/>
                  </a:lnTo>
                  <a:lnTo>
                    <a:pt x="3141325" y="673099"/>
                  </a:lnTo>
                  <a:lnTo>
                    <a:pt x="3138445" y="673099"/>
                  </a:lnTo>
                  <a:lnTo>
                    <a:pt x="3114719" y="685799"/>
                  </a:lnTo>
                  <a:lnTo>
                    <a:pt x="3079315" y="698499"/>
                  </a:lnTo>
                  <a:lnTo>
                    <a:pt x="3034057" y="711199"/>
                  </a:lnTo>
                  <a:close/>
                </a:path>
                <a:path w="3954145" h="3263900">
                  <a:moveTo>
                    <a:pt x="0" y="3009899"/>
                  </a:moveTo>
                  <a:lnTo>
                    <a:pt x="0" y="2590799"/>
                  </a:lnTo>
                  <a:lnTo>
                    <a:pt x="2273010" y="825499"/>
                  </a:lnTo>
                  <a:lnTo>
                    <a:pt x="2263852" y="838199"/>
                  </a:lnTo>
                  <a:lnTo>
                    <a:pt x="2254830" y="850899"/>
                  </a:lnTo>
                  <a:lnTo>
                    <a:pt x="2246078" y="863599"/>
                  </a:lnTo>
                  <a:lnTo>
                    <a:pt x="2237730" y="876299"/>
                  </a:lnTo>
                  <a:lnTo>
                    <a:pt x="2227020" y="901699"/>
                  </a:lnTo>
                  <a:lnTo>
                    <a:pt x="2221170" y="927099"/>
                  </a:lnTo>
                  <a:lnTo>
                    <a:pt x="2222340" y="952499"/>
                  </a:lnTo>
                  <a:lnTo>
                    <a:pt x="2232690" y="965199"/>
                  </a:lnTo>
                  <a:lnTo>
                    <a:pt x="2218560" y="965199"/>
                  </a:lnTo>
                  <a:lnTo>
                    <a:pt x="2211327" y="977899"/>
                  </a:lnTo>
                  <a:lnTo>
                    <a:pt x="2203890" y="977899"/>
                  </a:lnTo>
                  <a:lnTo>
                    <a:pt x="2195138" y="990599"/>
                  </a:lnTo>
                  <a:lnTo>
                    <a:pt x="2186250" y="990599"/>
                  </a:lnTo>
                  <a:lnTo>
                    <a:pt x="2177363" y="1003299"/>
                  </a:lnTo>
                  <a:lnTo>
                    <a:pt x="2168611" y="1015999"/>
                  </a:lnTo>
                  <a:lnTo>
                    <a:pt x="2159577" y="1028699"/>
                  </a:lnTo>
                  <a:lnTo>
                    <a:pt x="2150881" y="1041399"/>
                  </a:lnTo>
                  <a:lnTo>
                    <a:pt x="2142589" y="1041399"/>
                  </a:lnTo>
                  <a:lnTo>
                    <a:pt x="2134771" y="1054099"/>
                  </a:lnTo>
                  <a:lnTo>
                    <a:pt x="2118211" y="1054099"/>
                  </a:lnTo>
                  <a:lnTo>
                    <a:pt x="2107490" y="1066799"/>
                  </a:lnTo>
                  <a:lnTo>
                    <a:pt x="2099401" y="1092199"/>
                  </a:lnTo>
                  <a:lnTo>
                    <a:pt x="2094417" y="1104899"/>
                  </a:lnTo>
                  <a:lnTo>
                    <a:pt x="2093011" y="1117599"/>
                  </a:lnTo>
                  <a:lnTo>
                    <a:pt x="2064211" y="1117599"/>
                  </a:lnTo>
                  <a:lnTo>
                    <a:pt x="2056347" y="1130299"/>
                  </a:lnTo>
                  <a:lnTo>
                    <a:pt x="2049361" y="1142999"/>
                  </a:lnTo>
                  <a:lnTo>
                    <a:pt x="2043860" y="1142999"/>
                  </a:lnTo>
                  <a:lnTo>
                    <a:pt x="2040451" y="1155699"/>
                  </a:lnTo>
                  <a:lnTo>
                    <a:pt x="2039428" y="1181099"/>
                  </a:lnTo>
                  <a:lnTo>
                    <a:pt x="2040901" y="1193799"/>
                  </a:lnTo>
                  <a:lnTo>
                    <a:pt x="2041970" y="1206499"/>
                  </a:lnTo>
                  <a:lnTo>
                    <a:pt x="2039731" y="1219199"/>
                  </a:lnTo>
                  <a:lnTo>
                    <a:pt x="2036660" y="1231899"/>
                  </a:lnTo>
                  <a:lnTo>
                    <a:pt x="2031901" y="1244599"/>
                  </a:lnTo>
                  <a:lnTo>
                    <a:pt x="2025658" y="1244599"/>
                  </a:lnTo>
                  <a:lnTo>
                    <a:pt x="2018131" y="1257299"/>
                  </a:lnTo>
                  <a:lnTo>
                    <a:pt x="1987172" y="1257299"/>
                  </a:lnTo>
                  <a:lnTo>
                    <a:pt x="1985360" y="1282699"/>
                  </a:lnTo>
                  <a:lnTo>
                    <a:pt x="1982402" y="1295399"/>
                  </a:lnTo>
                  <a:lnTo>
                    <a:pt x="1977148" y="1320799"/>
                  </a:lnTo>
                  <a:lnTo>
                    <a:pt x="1968452" y="1333499"/>
                  </a:lnTo>
                  <a:lnTo>
                    <a:pt x="1964064" y="1346199"/>
                  </a:lnTo>
                  <a:lnTo>
                    <a:pt x="1825173" y="1346199"/>
                  </a:lnTo>
                  <a:lnTo>
                    <a:pt x="1819784" y="1358899"/>
                  </a:lnTo>
                  <a:lnTo>
                    <a:pt x="1814463" y="1358899"/>
                  </a:lnTo>
                  <a:lnTo>
                    <a:pt x="1809276" y="1371599"/>
                  </a:lnTo>
                  <a:lnTo>
                    <a:pt x="1804293" y="1371599"/>
                  </a:lnTo>
                  <a:lnTo>
                    <a:pt x="1788835" y="1396999"/>
                  </a:lnTo>
                  <a:lnTo>
                    <a:pt x="1777833" y="1435099"/>
                  </a:lnTo>
                  <a:lnTo>
                    <a:pt x="1767640" y="1460499"/>
                  </a:lnTo>
                  <a:lnTo>
                    <a:pt x="1754613" y="1485899"/>
                  </a:lnTo>
                  <a:lnTo>
                    <a:pt x="1735173" y="1485899"/>
                  </a:lnTo>
                  <a:lnTo>
                    <a:pt x="1723653" y="1498599"/>
                  </a:lnTo>
                  <a:lnTo>
                    <a:pt x="1688385" y="1523999"/>
                  </a:lnTo>
                  <a:lnTo>
                    <a:pt x="1643464" y="1536699"/>
                  </a:lnTo>
                  <a:lnTo>
                    <a:pt x="1513414" y="1536699"/>
                  </a:lnTo>
                  <a:lnTo>
                    <a:pt x="1518454" y="1562099"/>
                  </a:lnTo>
                  <a:lnTo>
                    <a:pt x="1486234" y="1562099"/>
                  </a:lnTo>
                  <a:lnTo>
                    <a:pt x="1471272" y="1574799"/>
                  </a:lnTo>
                  <a:lnTo>
                    <a:pt x="1457255" y="1587499"/>
                  </a:lnTo>
                  <a:lnTo>
                    <a:pt x="1441752" y="1600199"/>
                  </a:lnTo>
                  <a:lnTo>
                    <a:pt x="1428815" y="1612899"/>
                  </a:lnTo>
                  <a:lnTo>
                    <a:pt x="1418577" y="1625599"/>
                  </a:lnTo>
                  <a:lnTo>
                    <a:pt x="1411175" y="1650999"/>
                  </a:lnTo>
                  <a:lnTo>
                    <a:pt x="1411377" y="1663699"/>
                  </a:lnTo>
                  <a:lnTo>
                    <a:pt x="1417115" y="1689099"/>
                  </a:lnTo>
                  <a:lnTo>
                    <a:pt x="1419309" y="1701799"/>
                  </a:lnTo>
                  <a:lnTo>
                    <a:pt x="1301016" y="1701799"/>
                  </a:lnTo>
                  <a:lnTo>
                    <a:pt x="1277897" y="1714499"/>
                  </a:lnTo>
                  <a:lnTo>
                    <a:pt x="1218700" y="1739899"/>
                  </a:lnTo>
                  <a:lnTo>
                    <a:pt x="1195176" y="1752599"/>
                  </a:lnTo>
                  <a:lnTo>
                    <a:pt x="1189416" y="1752599"/>
                  </a:lnTo>
                  <a:lnTo>
                    <a:pt x="1182216" y="1765299"/>
                  </a:lnTo>
                  <a:lnTo>
                    <a:pt x="1174296" y="1765299"/>
                  </a:lnTo>
                  <a:lnTo>
                    <a:pt x="1156904" y="1777999"/>
                  </a:lnTo>
                  <a:lnTo>
                    <a:pt x="1142616" y="1803399"/>
                  </a:lnTo>
                  <a:lnTo>
                    <a:pt x="1134809" y="1816099"/>
                  </a:lnTo>
                  <a:lnTo>
                    <a:pt x="1136857" y="1828799"/>
                  </a:lnTo>
                  <a:lnTo>
                    <a:pt x="1116144" y="1866899"/>
                  </a:lnTo>
                  <a:lnTo>
                    <a:pt x="1097643" y="1917699"/>
                  </a:lnTo>
                  <a:lnTo>
                    <a:pt x="1082010" y="1981199"/>
                  </a:lnTo>
                  <a:lnTo>
                    <a:pt x="1069903" y="2044699"/>
                  </a:lnTo>
                  <a:lnTo>
                    <a:pt x="1061977" y="2070099"/>
                  </a:lnTo>
                  <a:lnTo>
                    <a:pt x="1057949" y="2082799"/>
                  </a:lnTo>
                  <a:lnTo>
                    <a:pt x="1052437" y="2095499"/>
                  </a:lnTo>
                  <a:lnTo>
                    <a:pt x="1045575" y="2108199"/>
                  </a:lnTo>
                  <a:lnTo>
                    <a:pt x="1037497" y="2108199"/>
                  </a:lnTo>
                  <a:lnTo>
                    <a:pt x="1009519" y="2120899"/>
                  </a:lnTo>
                  <a:lnTo>
                    <a:pt x="976747" y="2133599"/>
                  </a:lnTo>
                  <a:lnTo>
                    <a:pt x="912218" y="2133599"/>
                  </a:lnTo>
                  <a:lnTo>
                    <a:pt x="901620" y="2158999"/>
                  </a:lnTo>
                  <a:lnTo>
                    <a:pt x="890618" y="2171699"/>
                  </a:lnTo>
                  <a:lnTo>
                    <a:pt x="879616" y="2197099"/>
                  </a:lnTo>
                  <a:lnTo>
                    <a:pt x="869018" y="2209799"/>
                  </a:lnTo>
                  <a:lnTo>
                    <a:pt x="824468" y="2209799"/>
                  </a:lnTo>
                  <a:lnTo>
                    <a:pt x="807818" y="2222499"/>
                  </a:lnTo>
                  <a:lnTo>
                    <a:pt x="795826" y="2235199"/>
                  </a:lnTo>
                  <a:lnTo>
                    <a:pt x="784779" y="2247899"/>
                  </a:lnTo>
                  <a:lnTo>
                    <a:pt x="774811" y="2260599"/>
                  </a:lnTo>
                  <a:lnTo>
                    <a:pt x="766059" y="2273299"/>
                  </a:lnTo>
                  <a:lnTo>
                    <a:pt x="606940" y="2336799"/>
                  </a:lnTo>
                  <a:lnTo>
                    <a:pt x="587580" y="2374899"/>
                  </a:lnTo>
                  <a:lnTo>
                    <a:pt x="574407" y="2425699"/>
                  </a:lnTo>
                  <a:lnTo>
                    <a:pt x="564794" y="2476499"/>
                  </a:lnTo>
                  <a:lnTo>
                    <a:pt x="556114" y="2539999"/>
                  </a:lnTo>
                  <a:lnTo>
                    <a:pt x="545740" y="2590799"/>
                  </a:lnTo>
                  <a:lnTo>
                    <a:pt x="205182" y="2857499"/>
                  </a:lnTo>
                  <a:lnTo>
                    <a:pt x="182108" y="2870199"/>
                  </a:lnTo>
                  <a:lnTo>
                    <a:pt x="159372" y="2870199"/>
                  </a:lnTo>
                  <a:lnTo>
                    <a:pt x="137041" y="2882899"/>
                  </a:lnTo>
                  <a:lnTo>
                    <a:pt x="115182" y="2895599"/>
                  </a:lnTo>
                  <a:lnTo>
                    <a:pt x="113742" y="2908299"/>
                  </a:lnTo>
                  <a:lnTo>
                    <a:pt x="106430" y="2908299"/>
                  </a:lnTo>
                  <a:lnTo>
                    <a:pt x="100603" y="2920999"/>
                  </a:lnTo>
                  <a:lnTo>
                    <a:pt x="96125" y="2933699"/>
                  </a:lnTo>
                  <a:lnTo>
                    <a:pt x="92863" y="2946399"/>
                  </a:lnTo>
                  <a:lnTo>
                    <a:pt x="0" y="3009899"/>
                  </a:lnTo>
                  <a:close/>
                </a:path>
                <a:path w="3954145" h="3263900">
                  <a:moveTo>
                    <a:pt x="2002381" y="1269999"/>
                  </a:moveTo>
                  <a:lnTo>
                    <a:pt x="1994338" y="1269999"/>
                  </a:lnTo>
                  <a:lnTo>
                    <a:pt x="1987172" y="1257299"/>
                  </a:lnTo>
                  <a:lnTo>
                    <a:pt x="2010560" y="1257299"/>
                  </a:lnTo>
                  <a:lnTo>
                    <a:pt x="2002381" y="1269999"/>
                  </a:lnTo>
                  <a:close/>
                </a:path>
                <a:path w="3954145" h="3263900">
                  <a:moveTo>
                    <a:pt x="1935062" y="1371599"/>
                  </a:moveTo>
                  <a:lnTo>
                    <a:pt x="1881973" y="1371599"/>
                  </a:lnTo>
                  <a:lnTo>
                    <a:pt x="1867022" y="1358899"/>
                  </a:lnTo>
                  <a:lnTo>
                    <a:pt x="1851126" y="1346199"/>
                  </a:lnTo>
                  <a:lnTo>
                    <a:pt x="1958732" y="1346199"/>
                  </a:lnTo>
                  <a:lnTo>
                    <a:pt x="1952859" y="1358899"/>
                  </a:lnTo>
                  <a:lnTo>
                    <a:pt x="1946852" y="1358899"/>
                  </a:lnTo>
                  <a:lnTo>
                    <a:pt x="1935062" y="1371599"/>
                  </a:lnTo>
                  <a:close/>
                </a:path>
                <a:path w="3954145" h="3263900">
                  <a:moveTo>
                    <a:pt x="1559494" y="1562099"/>
                  </a:moveTo>
                  <a:lnTo>
                    <a:pt x="1550134" y="1562099"/>
                  </a:lnTo>
                  <a:lnTo>
                    <a:pt x="1544374" y="1549399"/>
                  </a:lnTo>
                  <a:lnTo>
                    <a:pt x="1524631" y="1549399"/>
                  </a:lnTo>
                  <a:lnTo>
                    <a:pt x="1513414" y="1536699"/>
                  </a:lnTo>
                  <a:lnTo>
                    <a:pt x="1643464" y="1536699"/>
                  </a:lnTo>
                  <a:lnTo>
                    <a:pt x="1597598" y="1549399"/>
                  </a:lnTo>
                  <a:lnTo>
                    <a:pt x="1559494" y="1562099"/>
                  </a:lnTo>
                  <a:close/>
                </a:path>
                <a:path w="3954145" h="3263900">
                  <a:moveTo>
                    <a:pt x="1417655" y="1739899"/>
                  </a:moveTo>
                  <a:lnTo>
                    <a:pt x="1392950" y="1739899"/>
                  </a:lnTo>
                  <a:lnTo>
                    <a:pt x="1325810" y="1714499"/>
                  </a:lnTo>
                  <a:lnTo>
                    <a:pt x="1301016" y="1701799"/>
                  </a:lnTo>
                  <a:lnTo>
                    <a:pt x="1419309" y="1701799"/>
                  </a:lnTo>
                  <a:lnTo>
                    <a:pt x="1421502" y="1714499"/>
                  </a:lnTo>
                  <a:lnTo>
                    <a:pt x="1417655" y="1739899"/>
                  </a:lnTo>
                  <a:close/>
                </a:path>
                <a:path w="3954145" h="3263900">
                  <a:moveTo>
                    <a:pt x="943031" y="2146299"/>
                  </a:moveTo>
                  <a:lnTo>
                    <a:pt x="912218" y="2133599"/>
                  </a:lnTo>
                  <a:lnTo>
                    <a:pt x="976747" y="2133599"/>
                  </a:lnTo>
                  <a:lnTo>
                    <a:pt x="943031" y="2146299"/>
                  </a:lnTo>
                  <a:close/>
                </a:path>
                <a:path w="3954145" h="3263900">
                  <a:moveTo>
                    <a:pt x="266505" y="2844799"/>
                  </a:moveTo>
                  <a:lnTo>
                    <a:pt x="244062" y="2844799"/>
                  </a:lnTo>
                  <a:lnTo>
                    <a:pt x="542140" y="2616199"/>
                  </a:lnTo>
                  <a:lnTo>
                    <a:pt x="533984" y="2641599"/>
                  </a:lnTo>
                  <a:lnTo>
                    <a:pt x="524410" y="2654299"/>
                  </a:lnTo>
                  <a:lnTo>
                    <a:pt x="513081" y="2666999"/>
                  </a:lnTo>
                  <a:lnTo>
                    <a:pt x="499660" y="2692399"/>
                  </a:lnTo>
                  <a:lnTo>
                    <a:pt x="478499" y="2692399"/>
                  </a:lnTo>
                  <a:lnTo>
                    <a:pt x="470140" y="2705099"/>
                  </a:lnTo>
                  <a:lnTo>
                    <a:pt x="472762" y="2717799"/>
                  </a:lnTo>
                  <a:lnTo>
                    <a:pt x="475990" y="2730499"/>
                  </a:lnTo>
                  <a:lnTo>
                    <a:pt x="479354" y="2743199"/>
                  </a:lnTo>
                  <a:lnTo>
                    <a:pt x="482380" y="2755899"/>
                  </a:lnTo>
                  <a:lnTo>
                    <a:pt x="476418" y="2768599"/>
                  </a:lnTo>
                  <a:lnTo>
                    <a:pt x="467620" y="2781299"/>
                  </a:lnTo>
                  <a:lnTo>
                    <a:pt x="456663" y="2793999"/>
                  </a:lnTo>
                  <a:lnTo>
                    <a:pt x="444221" y="2806699"/>
                  </a:lnTo>
                  <a:lnTo>
                    <a:pt x="436908" y="2806699"/>
                  </a:lnTo>
                  <a:lnTo>
                    <a:pt x="430001" y="2819399"/>
                  </a:lnTo>
                  <a:lnTo>
                    <a:pt x="416861" y="2819399"/>
                  </a:lnTo>
                  <a:lnTo>
                    <a:pt x="395396" y="2832099"/>
                  </a:lnTo>
                  <a:lnTo>
                    <a:pt x="288611" y="2832099"/>
                  </a:lnTo>
                  <a:lnTo>
                    <a:pt x="266505" y="2844799"/>
                  </a:lnTo>
                  <a:close/>
                </a:path>
                <a:path w="3954145" h="3263900">
                  <a:moveTo>
                    <a:pt x="53983" y="3263899"/>
                  </a:moveTo>
                  <a:lnTo>
                    <a:pt x="46063" y="3263899"/>
                  </a:lnTo>
                  <a:lnTo>
                    <a:pt x="23833" y="3251199"/>
                  </a:lnTo>
                  <a:lnTo>
                    <a:pt x="8623" y="3225799"/>
                  </a:lnTo>
                  <a:lnTo>
                    <a:pt x="0" y="3225799"/>
                  </a:lnTo>
                  <a:lnTo>
                    <a:pt x="0" y="3035299"/>
                  </a:lnTo>
                  <a:lnTo>
                    <a:pt x="90703" y="2959099"/>
                  </a:lnTo>
                  <a:lnTo>
                    <a:pt x="89634" y="2984499"/>
                  </a:lnTo>
                  <a:lnTo>
                    <a:pt x="90253" y="3022599"/>
                  </a:lnTo>
                  <a:lnTo>
                    <a:pt x="91816" y="3047999"/>
                  </a:lnTo>
                  <a:lnTo>
                    <a:pt x="93583" y="3073399"/>
                  </a:lnTo>
                  <a:lnTo>
                    <a:pt x="98285" y="3124199"/>
                  </a:lnTo>
                  <a:lnTo>
                    <a:pt x="99343" y="3174999"/>
                  </a:lnTo>
                  <a:lnTo>
                    <a:pt x="93380" y="3225799"/>
                  </a:lnTo>
                  <a:lnTo>
                    <a:pt x="77023" y="3251199"/>
                  </a:lnTo>
                  <a:lnTo>
                    <a:pt x="61183" y="3251199"/>
                  </a:lnTo>
                  <a:lnTo>
                    <a:pt x="53983" y="3263899"/>
                  </a:lnTo>
                  <a:close/>
                </a:path>
              </a:pathLst>
            </a:custGeom>
            <a:solidFill>
              <a:srgbClr val="DFCDBD"/>
            </a:solidFill>
          </p:spPr>
          <p:txBody>
            <a:bodyPr wrap="square" lIns="0" tIns="0" rIns="0" bIns="0" rtlCol="0"/>
            <a:lstStyle/>
            <a:p>
              <a:endParaRPr/>
            </a:p>
          </p:txBody>
        </p:sp>
        <p:sp>
          <p:nvSpPr>
            <p:cNvPr id="24" name="object 24"/>
            <p:cNvSpPr/>
            <p:nvPr/>
          </p:nvSpPr>
          <p:spPr>
            <a:xfrm>
              <a:off x="0" y="0"/>
              <a:ext cx="505459" cy="393700"/>
            </a:xfrm>
            <a:custGeom>
              <a:avLst/>
              <a:gdLst/>
              <a:ahLst/>
              <a:cxnLst/>
              <a:rect l="l" t="t" r="r" b="b"/>
              <a:pathLst>
                <a:path w="505459" h="393700">
                  <a:moveTo>
                    <a:pt x="0" y="393331"/>
                  </a:moveTo>
                  <a:lnTo>
                    <a:pt x="0" y="371243"/>
                  </a:lnTo>
                  <a:lnTo>
                    <a:pt x="476866" y="0"/>
                  </a:lnTo>
                  <a:lnTo>
                    <a:pt x="505238" y="0"/>
                  </a:lnTo>
                  <a:lnTo>
                    <a:pt x="0" y="393331"/>
                  </a:lnTo>
                  <a:close/>
                </a:path>
              </a:pathLst>
            </a:custGeom>
            <a:solidFill>
              <a:srgbClr val="4B2912">
                <a:alpha val="38819"/>
              </a:srgbClr>
            </a:solidFill>
          </p:spPr>
          <p:txBody>
            <a:bodyPr wrap="square" lIns="0" tIns="0" rIns="0" bIns="0" rtlCol="0"/>
            <a:lstStyle/>
            <a:p>
              <a:endParaRPr/>
            </a:p>
          </p:txBody>
        </p:sp>
        <p:sp>
          <p:nvSpPr>
            <p:cNvPr id="25" name="object 25"/>
            <p:cNvSpPr/>
            <p:nvPr/>
          </p:nvSpPr>
          <p:spPr>
            <a:xfrm>
              <a:off x="0" y="0"/>
              <a:ext cx="505459" cy="393700"/>
            </a:xfrm>
            <a:custGeom>
              <a:avLst/>
              <a:gdLst/>
              <a:ahLst/>
              <a:cxnLst/>
              <a:rect l="l" t="t" r="r" b="b"/>
              <a:pathLst>
                <a:path w="505459" h="393700">
                  <a:moveTo>
                    <a:pt x="0" y="393331"/>
                  </a:moveTo>
                  <a:lnTo>
                    <a:pt x="505238" y="0"/>
                  </a:lnTo>
                </a:path>
                <a:path w="505459" h="393700">
                  <a:moveTo>
                    <a:pt x="476866" y="0"/>
                  </a:moveTo>
                  <a:lnTo>
                    <a:pt x="0" y="371243"/>
                  </a:lnTo>
                </a:path>
              </a:pathLst>
            </a:custGeom>
            <a:ln w="3175">
              <a:solidFill>
                <a:srgbClr val="FFFFFF"/>
              </a:solidFill>
            </a:ln>
          </p:spPr>
          <p:txBody>
            <a:bodyPr wrap="square" lIns="0" tIns="0" rIns="0" bIns="0" rtlCol="0"/>
            <a:lstStyle/>
            <a:p>
              <a:endParaRPr/>
            </a:p>
          </p:txBody>
        </p:sp>
        <p:sp>
          <p:nvSpPr>
            <p:cNvPr id="26" name="object 26"/>
            <p:cNvSpPr/>
            <p:nvPr/>
          </p:nvSpPr>
          <p:spPr>
            <a:xfrm>
              <a:off x="0" y="0"/>
              <a:ext cx="1071880" cy="835025"/>
            </a:xfrm>
            <a:custGeom>
              <a:avLst/>
              <a:gdLst/>
              <a:ahLst/>
              <a:cxnLst/>
              <a:rect l="l" t="t" r="r" b="b"/>
              <a:pathLst>
                <a:path w="1071880" h="835025">
                  <a:moveTo>
                    <a:pt x="0" y="834494"/>
                  </a:moveTo>
                  <a:lnTo>
                    <a:pt x="0" y="813316"/>
                  </a:lnTo>
                  <a:lnTo>
                    <a:pt x="1044715" y="0"/>
                  </a:lnTo>
                  <a:lnTo>
                    <a:pt x="1071778" y="0"/>
                  </a:lnTo>
                  <a:lnTo>
                    <a:pt x="0" y="834494"/>
                  </a:lnTo>
                  <a:close/>
                </a:path>
              </a:pathLst>
            </a:custGeom>
            <a:solidFill>
              <a:srgbClr val="4B2912">
                <a:alpha val="38819"/>
              </a:srgbClr>
            </a:solidFill>
          </p:spPr>
          <p:txBody>
            <a:bodyPr wrap="square" lIns="0" tIns="0" rIns="0" bIns="0" rtlCol="0"/>
            <a:lstStyle/>
            <a:p>
              <a:endParaRPr/>
            </a:p>
          </p:txBody>
        </p:sp>
        <p:sp>
          <p:nvSpPr>
            <p:cNvPr id="27" name="object 27"/>
            <p:cNvSpPr/>
            <p:nvPr/>
          </p:nvSpPr>
          <p:spPr>
            <a:xfrm>
              <a:off x="0" y="0"/>
              <a:ext cx="1071880" cy="835025"/>
            </a:xfrm>
            <a:custGeom>
              <a:avLst/>
              <a:gdLst/>
              <a:ahLst/>
              <a:cxnLst/>
              <a:rect l="l" t="t" r="r" b="b"/>
              <a:pathLst>
                <a:path w="1071880" h="835025">
                  <a:moveTo>
                    <a:pt x="0" y="834494"/>
                  </a:moveTo>
                  <a:lnTo>
                    <a:pt x="1071778" y="0"/>
                  </a:lnTo>
                </a:path>
                <a:path w="1071880" h="835025">
                  <a:moveTo>
                    <a:pt x="1044715" y="0"/>
                  </a:moveTo>
                  <a:lnTo>
                    <a:pt x="0" y="813316"/>
                  </a:lnTo>
                </a:path>
              </a:pathLst>
            </a:custGeom>
            <a:ln w="3175">
              <a:solidFill>
                <a:srgbClr val="FFFFFF"/>
              </a:solidFill>
            </a:ln>
          </p:spPr>
          <p:txBody>
            <a:bodyPr wrap="square" lIns="0" tIns="0" rIns="0" bIns="0" rtlCol="0"/>
            <a:lstStyle/>
            <a:p>
              <a:endParaRPr/>
            </a:p>
          </p:txBody>
        </p:sp>
        <p:sp>
          <p:nvSpPr>
            <p:cNvPr id="28" name="object 28"/>
            <p:cNvSpPr/>
            <p:nvPr/>
          </p:nvSpPr>
          <p:spPr>
            <a:xfrm>
              <a:off x="0" y="0"/>
              <a:ext cx="1640839" cy="1276985"/>
            </a:xfrm>
            <a:custGeom>
              <a:avLst/>
              <a:gdLst/>
              <a:ahLst/>
              <a:cxnLst/>
              <a:rect l="l" t="t" r="r" b="b"/>
              <a:pathLst>
                <a:path w="1640839" h="1276985">
                  <a:moveTo>
                    <a:pt x="0" y="1276917"/>
                  </a:moveTo>
                  <a:lnTo>
                    <a:pt x="0" y="1254829"/>
                  </a:lnTo>
                  <a:lnTo>
                    <a:pt x="1611844" y="0"/>
                  </a:lnTo>
                  <a:lnTo>
                    <a:pt x="1640216" y="0"/>
                  </a:lnTo>
                  <a:lnTo>
                    <a:pt x="0" y="1276917"/>
                  </a:lnTo>
                  <a:close/>
                </a:path>
              </a:pathLst>
            </a:custGeom>
            <a:solidFill>
              <a:srgbClr val="4B2912">
                <a:alpha val="38819"/>
              </a:srgbClr>
            </a:solidFill>
          </p:spPr>
          <p:txBody>
            <a:bodyPr wrap="square" lIns="0" tIns="0" rIns="0" bIns="0" rtlCol="0"/>
            <a:lstStyle/>
            <a:p>
              <a:endParaRPr/>
            </a:p>
          </p:txBody>
        </p:sp>
        <p:sp>
          <p:nvSpPr>
            <p:cNvPr id="29" name="object 29"/>
            <p:cNvSpPr/>
            <p:nvPr/>
          </p:nvSpPr>
          <p:spPr>
            <a:xfrm>
              <a:off x="0" y="0"/>
              <a:ext cx="1640839" cy="1276985"/>
            </a:xfrm>
            <a:custGeom>
              <a:avLst/>
              <a:gdLst/>
              <a:ahLst/>
              <a:cxnLst/>
              <a:rect l="l" t="t" r="r" b="b"/>
              <a:pathLst>
                <a:path w="1640839" h="1276985">
                  <a:moveTo>
                    <a:pt x="0" y="1276917"/>
                  </a:moveTo>
                  <a:lnTo>
                    <a:pt x="1640216" y="0"/>
                  </a:lnTo>
                </a:path>
                <a:path w="1640839" h="1276985">
                  <a:moveTo>
                    <a:pt x="1611844" y="0"/>
                  </a:moveTo>
                  <a:lnTo>
                    <a:pt x="0" y="1254829"/>
                  </a:lnTo>
                </a:path>
              </a:pathLst>
            </a:custGeom>
            <a:ln w="3175">
              <a:solidFill>
                <a:srgbClr val="FFFFFF"/>
              </a:solidFill>
            </a:ln>
          </p:spPr>
          <p:txBody>
            <a:bodyPr wrap="square" lIns="0" tIns="0" rIns="0" bIns="0" rtlCol="0"/>
            <a:lstStyle/>
            <a:p>
              <a:endParaRPr/>
            </a:p>
          </p:txBody>
        </p:sp>
        <p:sp>
          <p:nvSpPr>
            <p:cNvPr id="30" name="object 30"/>
            <p:cNvSpPr/>
            <p:nvPr/>
          </p:nvSpPr>
          <p:spPr>
            <a:xfrm>
              <a:off x="0" y="0"/>
              <a:ext cx="2205990" cy="1717675"/>
            </a:xfrm>
            <a:custGeom>
              <a:avLst/>
              <a:gdLst/>
              <a:ahLst/>
              <a:cxnLst/>
              <a:rect l="l" t="t" r="r" b="b"/>
              <a:pathLst>
                <a:path w="2205990" h="1717675">
                  <a:moveTo>
                    <a:pt x="0" y="1717564"/>
                  </a:moveTo>
                  <a:lnTo>
                    <a:pt x="0" y="1696342"/>
                  </a:lnTo>
                  <a:lnTo>
                    <a:pt x="2178973" y="0"/>
                  </a:lnTo>
                  <a:lnTo>
                    <a:pt x="2205943" y="0"/>
                  </a:lnTo>
                  <a:lnTo>
                    <a:pt x="0" y="1717564"/>
                  </a:lnTo>
                  <a:close/>
                </a:path>
              </a:pathLst>
            </a:custGeom>
            <a:solidFill>
              <a:srgbClr val="4B2912">
                <a:alpha val="38819"/>
              </a:srgbClr>
            </a:solidFill>
          </p:spPr>
          <p:txBody>
            <a:bodyPr wrap="square" lIns="0" tIns="0" rIns="0" bIns="0" rtlCol="0"/>
            <a:lstStyle/>
            <a:p>
              <a:endParaRPr/>
            </a:p>
          </p:txBody>
        </p:sp>
        <p:sp>
          <p:nvSpPr>
            <p:cNvPr id="31" name="object 31"/>
            <p:cNvSpPr/>
            <p:nvPr/>
          </p:nvSpPr>
          <p:spPr>
            <a:xfrm>
              <a:off x="0" y="0"/>
              <a:ext cx="2205990" cy="1717675"/>
            </a:xfrm>
            <a:custGeom>
              <a:avLst/>
              <a:gdLst/>
              <a:ahLst/>
              <a:cxnLst/>
              <a:rect l="l" t="t" r="r" b="b"/>
              <a:pathLst>
                <a:path w="2205990" h="1717675">
                  <a:moveTo>
                    <a:pt x="0" y="1717564"/>
                  </a:moveTo>
                  <a:lnTo>
                    <a:pt x="2205943" y="0"/>
                  </a:lnTo>
                </a:path>
                <a:path w="2205990" h="1717675">
                  <a:moveTo>
                    <a:pt x="2178973" y="0"/>
                  </a:moveTo>
                  <a:lnTo>
                    <a:pt x="0" y="1696342"/>
                  </a:lnTo>
                </a:path>
              </a:pathLst>
            </a:custGeom>
            <a:ln w="3175">
              <a:solidFill>
                <a:srgbClr val="FFFFFF"/>
              </a:solidFill>
            </a:ln>
          </p:spPr>
          <p:txBody>
            <a:bodyPr wrap="square" lIns="0" tIns="0" rIns="0" bIns="0" rtlCol="0"/>
            <a:lstStyle/>
            <a:p>
              <a:endParaRPr/>
            </a:p>
          </p:txBody>
        </p:sp>
        <p:sp>
          <p:nvSpPr>
            <p:cNvPr id="32" name="object 32"/>
            <p:cNvSpPr/>
            <p:nvPr/>
          </p:nvSpPr>
          <p:spPr>
            <a:xfrm>
              <a:off x="0" y="0"/>
              <a:ext cx="2774950" cy="2160270"/>
            </a:xfrm>
            <a:custGeom>
              <a:avLst/>
              <a:gdLst/>
              <a:ahLst/>
              <a:cxnLst/>
              <a:rect l="l" t="t" r="r" b="b"/>
              <a:pathLst>
                <a:path w="2774950" h="2160270">
                  <a:moveTo>
                    <a:pt x="0" y="2159943"/>
                  </a:moveTo>
                  <a:lnTo>
                    <a:pt x="0" y="2137855"/>
                  </a:lnTo>
                  <a:lnTo>
                    <a:pt x="2746102" y="0"/>
                  </a:lnTo>
                  <a:lnTo>
                    <a:pt x="2774474" y="0"/>
                  </a:lnTo>
                  <a:lnTo>
                    <a:pt x="0" y="2159943"/>
                  </a:lnTo>
                  <a:close/>
                </a:path>
              </a:pathLst>
            </a:custGeom>
            <a:solidFill>
              <a:srgbClr val="4B2912">
                <a:alpha val="38819"/>
              </a:srgbClr>
            </a:solidFill>
          </p:spPr>
          <p:txBody>
            <a:bodyPr wrap="square" lIns="0" tIns="0" rIns="0" bIns="0" rtlCol="0"/>
            <a:lstStyle/>
            <a:p>
              <a:endParaRPr/>
            </a:p>
          </p:txBody>
        </p:sp>
        <p:sp>
          <p:nvSpPr>
            <p:cNvPr id="33" name="object 33"/>
            <p:cNvSpPr/>
            <p:nvPr/>
          </p:nvSpPr>
          <p:spPr>
            <a:xfrm>
              <a:off x="0" y="0"/>
              <a:ext cx="2774950" cy="2160270"/>
            </a:xfrm>
            <a:custGeom>
              <a:avLst/>
              <a:gdLst/>
              <a:ahLst/>
              <a:cxnLst/>
              <a:rect l="l" t="t" r="r" b="b"/>
              <a:pathLst>
                <a:path w="2774950" h="2160270">
                  <a:moveTo>
                    <a:pt x="0" y="2159943"/>
                  </a:moveTo>
                  <a:lnTo>
                    <a:pt x="2774473" y="0"/>
                  </a:lnTo>
                </a:path>
                <a:path w="2774950" h="2160270">
                  <a:moveTo>
                    <a:pt x="2746102" y="0"/>
                  </a:moveTo>
                  <a:lnTo>
                    <a:pt x="0" y="2137855"/>
                  </a:lnTo>
                </a:path>
              </a:pathLst>
            </a:custGeom>
            <a:ln w="3175">
              <a:solidFill>
                <a:srgbClr val="FFFFFF"/>
              </a:solidFill>
            </a:ln>
          </p:spPr>
          <p:txBody>
            <a:bodyPr wrap="square" lIns="0" tIns="0" rIns="0" bIns="0" rtlCol="0"/>
            <a:lstStyle/>
            <a:p>
              <a:endParaRPr/>
            </a:p>
          </p:txBody>
        </p:sp>
        <p:sp>
          <p:nvSpPr>
            <p:cNvPr id="34" name="object 34"/>
            <p:cNvSpPr/>
            <p:nvPr/>
          </p:nvSpPr>
          <p:spPr>
            <a:xfrm>
              <a:off x="2299650" y="0"/>
              <a:ext cx="1040130" cy="792480"/>
            </a:xfrm>
            <a:custGeom>
              <a:avLst/>
              <a:gdLst/>
              <a:ahLst/>
              <a:cxnLst/>
              <a:rect l="l" t="t" r="r" b="b"/>
              <a:pathLst>
                <a:path w="1040129" h="792480">
                  <a:moveTo>
                    <a:pt x="1439" y="790532"/>
                  </a:moveTo>
                  <a:lnTo>
                    <a:pt x="0" y="788372"/>
                  </a:lnTo>
                  <a:lnTo>
                    <a:pt x="1012665" y="0"/>
                  </a:lnTo>
                  <a:lnTo>
                    <a:pt x="1039620" y="0"/>
                  </a:lnTo>
                  <a:lnTo>
                    <a:pt x="29004" y="786932"/>
                  </a:lnTo>
                  <a:lnTo>
                    <a:pt x="15839" y="786932"/>
                  </a:lnTo>
                  <a:lnTo>
                    <a:pt x="14039" y="788372"/>
                  </a:lnTo>
                  <a:lnTo>
                    <a:pt x="10799" y="788372"/>
                  </a:lnTo>
                  <a:lnTo>
                    <a:pt x="9935" y="789092"/>
                  </a:lnTo>
                  <a:lnTo>
                    <a:pt x="4319" y="789092"/>
                  </a:lnTo>
                  <a:lnTo>
                    <a:pt x="1439" y="790532"/>
                  </a:lnTo>
                  <a:close/>
                </a:path>
                <a:path w="1040129" h="792480">
                  <a:moveTo>
                    <a:pt x="17999" y="789092"/>
                  </a:moveTo>
                  <a:lnTo>
                    <a:pt x="15839" y="786932"/>
                  </a:lnTo>
                  <a:lnTo>
                    <a:pt x="20879" y="786932"/>
                  </a:lnTo>
                  <a:lnTo>
                    <a:pt x="17999" y="789092"/>
                  </a:lnTo>
                  <a:close/>
                </a:path>
                <a:path w="1040129" h="792480">
                  <a:moveTo>
                    <a:pt x="23039" y="789812"/>
                  </a:moveTo>
                  <a:lnTo>
                    <a:pt x="20879" y="786932"/>
                  </a:lnTo>
                  <a:lnTo>
                    <a:pt x="26639" y="786932"/>
                  </a:lnTo>
                  <a:lnTo>
                    <a:pt x="23039" y="789812"/>
                  </a:lnTo>
                  <a:close/>
                </a:path>
                <a:path w="1040129" h="792480">
                  <a:moveTo>
                    <a:pt x="28079" y="787652"/>
                  </a:moveTo>
                  <a:lnTo>
                    <a:pt x="26639" y="786932"/>
                  </a:lnTo>
                  <a:lnTo>
                    <a:pt x="29004" y="786932"/>
                  </a:lnTo>
                  <a:lnTo>
                    <a:pt x="28079" y="787652"/>
                  </a:lnTo>
                  <a:close/>
                </a:path>
                <a:path w="1040129" h="792480">
                  <a:moveTo>
                    <a:pt x="12239" y="789812"/>
                  </a:moveTo>
                  <a:lnTo>
                    <a:pt x="10799" y="788372"/>
                  </a:lnTo>
                  <a:lnTo>
                    <a:pt x="14039" y="788372"/>
                  </a:lnTo>
                  <a:lnTo>
                    <a:pt x="12239" y="789812"/>
                  </a:lnTo>
                  <a:close/>
                </a:path>
                <a:path w="1040129" h="792480">
                  <a:moveTo>
                    <a:pt x="6479" y="791972"/>
                  </a:moveTo>
                  <a:lnTo>
                    <a:pt x="4319" y="789092"/>
                  </a:lnTo>
                  <a:lnTo>
                    <a:pt x="9935" y="789092"/>
                  </a:lnTo>
                  <a:lnTo>
                    <a:pt x="6479" y="791972"/>
                  </a:lnTo>
                  <a:close/>
                </a:path>
              </a:pathLst>
            </a:custGeom>
            <a:solidFill>
              <a:srgbClr val="4B2912">
                <a:alpha val="38819"/>
              </a:srgbClr>
            </a:solidFill>
          </p:spPr>
          <p:txBody>
            <a:bodyPr wrap="square" lIns="0" tIns="0" rIns="0" bIns="0" rtlCol="0"/>
            <a:lstStyle/>
            <a:p>
              <a:endParaRPr/>
            </a:p>
          </p:txBody>
        </p:sp>
        <p:sp>
          <p:nvSpPr>
            <p:cNvPr id="35" name="object 35"/>
            <p:cNvSpPr/>
            <p:nvPr/>
          </p:nvSpPr>
          <p:spPr>
            <a:xfrm>
              <a:off x="2299650" y="0"/>
              <a:ext cx="1040130" cy="792480"/>
            </a:xfrm>
            <a:custGeom>
              <a:avLst/>
              <a:gdLst/>
              <a:ahLst/>
              <a:cxnLst/>
              <a:rect l="l" t="t" r="r" b="b"/>
              <a:pathLst>
                <a:path w="1040129" h="792480">
                  <a:moveTo>
                    <a:pt x="0" y="788372"/>
                  </a:moveTo>
                  <a:lnTo>
                    <a:pt x="1439" y="790532"/>
                  </a:lnTo>
                  <a:lnTo>
                    <a:pt x="4319" y="789092"/>
                  </a:lnTo>
                  <a:lnTo>
                    <a:pt x="6479" y="791972"/>
                  </a:lnTo>
                  <a:lnTo>
                    <a:pt x="10799" y="788372"/>
                  </a:lnTo>
                  <a:lnTo>
                    <a:pt x="12239" y="789812"/>
                  </a:lnTo>
                  <a:lnTo>
                    <a:pt x="15839" y="786932"/>
                  </a:lnTo>
                  <a:lnTo>
                    <a:pt x="17999" y="789092"/>
                  </a:lnTo>
                  <a:lnTo>
                    <a:pt x="20879" y="786932"/>
                  </a:lnTo>
                  <a:lnTo>
                    <a:pt x="23039" y="789812"/>
                  </a:lnTo>
                  <a:lnTo>
                    <a:pt x="26639" y="786932"/>
                  </a:lnTo>
                  <a:lnTo>
                    <a:pt x="28079" y="787652"/>
                  </a:lnTo>
                  <a:lnTo>
                    <a:pt x="1039620" y="0"/>
                  </a:lnTo>
                </a:path>
                <a:path w="1040129" h="792480">
                  <a:moveTo>
                    <a:pt x="1012665" y="0"/>
                  </a:moveTo>
                  <a:lnTo>
                    <a:pt x="0" y="788372"/>
                  </a:lnTo>
                </a:path>
              </a:pathLst>
            </a:custGeom>
            <a:ln w="3175">
              <a:solidFill>
                <a:srgbClr val="FFFFFF"/>
              </a:solidFill>
            </a:ln>
          </p:spPr>
          <p:txBody>
            <a:bodyPr wrap="square" lIns="0" tIns="0" rIns="0" bIns="0" rtlCol="0"/>
            <a:lstStyle/>
            <a:p>
              <a:endParaRPr/>
            </a:p>
          </p:txBody>
        </p:sp>
        <p:sp>
          <p:nvSpPr>
            <p:cNvPr id="36" name="object 36"/>
            <p:cNvSpPr/>
            <p:nvPr/>
          </p:nvSpPr>
          <p:spPr>
            <a:xfrm>
              <a:off x="0" y="799171"/>
              <a:ext cx="2289175" cy="1800225"/>
            </a:xfrm>
            <a:custGeom>
              <a:avLst/>
              <a:gdLst/>
              <a:ahLst/>
              <a:cxnLst/>
              <a:rect l="l" t="t" r="r" b="b"/>
              <a:pathLst>
                <a:path w="2289175" h="1800225">
                  <a:moveTo>
                    <a:pt x="0" y="1799707"/>
                  </a:moveTo>
                  <a:lnTo>
                    <a:pt x="0" y="1778855"/>
                  </a:lnTo>
                  <a:lnTo>
                    <a:pt x="2285250" y="0"/>
                  </a:lnTo>
                  <a:lnTo>
                    <a:pt x="2288850" y="5039"/>
                  </a:lnTo>
                  <a:lnTo>
                    <a:pt x="2285250" y="7919"/>
                  </a:lnTo>
                  <a:lnTo>
                    <a:pt x="2286690" y="10079"/>
                  </a:lnTo>
                  <a:lnTo>
                    <a:pt x="2280930" y="14399"/>
                  </a:lnTo>
                  <a:lnTo>
                    <a:pt x="2282370" y="16559"/>
                  </a:lnTo>
                  <a:lnTo>
                    <a:pt x="2278770" y="19439"/>
                  </a:lnTo>
                  <a:lnTo>
                    <a:pt x="2280930" y="22319"/>
                  </a:lnTo>
                  <a:lnTo>
                    <a:pt x="2273730" y="28079"/>
                  </a:lnTo>
                  <a:lnTo>
                    <a:pt x="2275170" y="28799"/>
                  </a:lnTo>
                  <a:lnTo>
                    <a:pt x="0" y="1799707"/>
                  </a:lnTo>
                  <a:close/>
                </a:path>
              </a:pathLst>
            </a:custGeom>
            <a:solidFill>
              <a:srgbClr val="4B2912">
                <a:alpha val="38819"/>
              </a:srgbClr>
            </a:solidFill>
          </p:spPr>
          <p:txBody>
            <a:bodyPr wrap="square" lIns="0" tIns="0" rIns="0" bIns="0" rtlCol="0"/>
            <a:lstStyle/>
            <a:p>
              <a:endParaRPr/>
            </a:p>
          </p:txBody>
        </p:sp>
        <p:sp>
          <p:nvSpPr>
            <p:cNvPr id="37" name="object 37"/>
            <p:cNvSpPr/>
            <p:nvPr/>
          </p:nvSpPr>
          <p:spPr>
            <a:xfrm>
              <a:off x="0" y="799171"/>
              <a:ext cx="2289175" cy="1800225"/>
            </a:xfrm>
            <a:custGeom>
              <a:avLst/>
              <a:gdLst/>
              <a:ahLst/>
              <a:cxnLst/>
              <a:rect l="l" t="t" r="r" b="b"/>
              <a:pathLst>
                <a:path w="2289175" h="1800225">
                  <a:moveTo>
                    <a:pt x="0" y="1799707"/>
                  </a:moveTo>
                  <a:lnTo>
                    <a:pt x="2275170" y="28799"/>
                  </a:lnTo>
                  <a:lnTo>
                    <a:pt x="2273730" y="28079"/>
                  </a:lnTo>
                  <a:lnTo>
                    <a:pt x="2280930" y="22319"/>
                  </a:lnTo>
                  <a:lnTo>
                    <a:pt x="2278770" y="19439"/>
                  </a:lnTo>
                  <a:lnTo>
                    <a:pt x="2282370" y="16559"/>
                  </a:lnTo>
                  <a:lnTo>
                    <a:pt x="2280930" y="14399"/>
                  </a:lnTo>
                  <a:lnTo>
                    <a:pt x="2286690" y="10079"/>
                  </a:lnTo>
                  <a:lnTo>
                    <a:pt x="2285250" y="7919"/>
                  </a:lnTo>
                  <a:lnTo>
                    <a:pt x="2288850" y="5039"/>
                  </a:lnTo>
                  <a:lnTo>
                    <a:pt x="2285250" y="0"/>
                  </a:lnTo>
                  <a:lnTo>
                    <a:pt x="0" y="1778855"/>
                  </a:lnTo>
                </a:path>
              </a:pathLst>
            </a:custGeom>
            <a:ln w="3175">
              <a:solidFill>
                <a:srgbClr val="FFFFFF"/>
              </a:solidFill>
            </a:ln>
          </p:spPr>
          <p:txBody>
            <a:bodyPr wrap="square" lIns="0" tIns="0" rIns="0" bIns="0" rtlCol="0"/>
            <a:lstStyle/>
            <a:p>
              <a:endParaRPr/>
            </a:p>
          </p:txBody>
        </p:sp>
        <p:pic>
          <p:nvPicPr>
            <p:cNvPr id="38" name="object 38"/>
            <p:cNvPicPr/>
            <p:nvPr/>
          </p:nvPicPr>
          <p:blipFill>
            <a:blip r:embed="rId5" cstate="print"/>
            <a:stretch>
              <a:fillRect/>
            </a:stretch>
          </p:blipFill>
          <p:spPr>
            <a:xfrm>
              <a:off x="3768081" y="-360"/>
              <a:ext cx="139728" cy="91416"/>
            </a:xfrm>
            <a:prstGeom prst="rect">
              <a:avLst/>
            </a:prstGeom>
          </p:spPr>
        </p:pic>
        <p:sp>
          <p:nvSpPr>
            <p:cNvPr id="39" name="object 39"/>
            <p:cNvSpPr/>
            <p:nvPr/>
          </p:nvSpPr>
          <p:spPr>
            <a:xfrm>
              <a:off x="201574" y="395261"/>
              <a:ext cx="3173095" cy="2470150"/>
            </a:xfrm>
            <a:custGeom>
              <a:avLst/>
              <a:gdLst/>
              <a:ahLst/>
              <a:cxnLst/>
              <a:rect l="l" t="t" r="r" b="b"/>
              <a:pathLst>
                <a:path w="3173095" h="2470150">
                  <a:moveTo>
                    <a:pt x="347764" y="2205342"/>
                  </a:moveTo>
                  <a:lnTo>
                    <a:pt x="344157" y="2199589"/>
                  </a:lnTo>
                  <a:lnTo>
                    <a:pt x="0" y="2467419"/>
                  </a:lnTo>
                  <a:lnTo>
                    <a:pt x="2159" y="2469578"/>
                  </a:lnTo>
                  <a:lnTo>
                    <a:pt x="7200" y="2465984"/>
                  </a:lnTo>
                  <a:lnTo>
                    <a:pt x="9359" y="2468867"/>
                  </a:lnTo>
                  <a:lnTo>
                    <a:pt x="12966" y="2465260"/>
                  </a:lnTo>
                  <a:lnTo>
                    <a:pt x="14401" y="2466708"/>
                  </a:lnTo>
                  <a:lnTo>
                    <a:pt x="21602" y="2460942"/>
                  </a:lnTo>
                  <a:lnTo>
                    <a:pt x="23761" y="2463825"/>
                  </a:lnTo>
                  <a:lnTo>
                    <a:pt x="28079" y="2460942"/>
                  </a:lnTo>
                  <a:lnTo>
                    <a:pt x="30238" y="2463825"/>
                  </a:lnTo>
                  <a:lnTo>
                    <a:pt x="36715" y="2458059"/>
                  </a:lnTo>
                  <a:lnTo>
                    <a:pt x="37439" y="2459507"/>
                  </a:lnTo>
                  <a:lnTo>
                    <a:pt x="342722" y="2221903"/>
                  </a:lnTo>
                  <a:lnTo>
                    <a:pt x="341998" y="2220468"/>
                  </a:lnTo>
                  <a:lnTo>
                    <a:pt x="344881" y="2218309"/>
                  </a:lnTo>
                  <a:lnTo>
                    <a:pt x="342722" y="2215426"/>
                  </a:lnTo>
                  <a:lnTo>
                    <a:pt x="343433" y="2214702"/>
                  </a:lnTo>
                  <a:lnTo>
                    <a:pt x="341274" y="2211819"/>
                  </a:lnTo>
                  <a:lnTo>
                    <a:pt x="347040" y="2207501"/>
                  </a:lnTo>
                  <a:lnTo>
                    <a:pt x="346316" y="2206066"/>
                  </a:lnTo>
                  <a:lnTo>
                    <a:pt x="347764" y="2205342"/>
                  </a:lnTo>
                  <a:close/>
                </a:path>
                <a:path w="3173095" h="2470150">
                  <a:moveTo>
                    <a:pt x="3173018" y="2159"/>
                  </a:moveTo>
                  <a:lnTo>
                    <a:pt x="3170859" y="0"/>
                  </a:lnTo>
                  <a:lnTo>
                    <a:pt x="2748229" y="329031"/>
                  </a:lnTo>
                  <a:lnTo>
                    <a:pt x="2750388" y="331203"/>
                  </a:lnTo>
                  <a:lnTo>
                    <a:pt x="2751099" y="330479"/>
                  </a:lnTo>
                  <a:lnTo>
                    <a:pt x="2753271" y="333362"/>
                  </a:lnTo>
                  <a:lnTo>
                    <a:pt x="2756141" y="331203"/>
                  </a:lnTo>
                  <a:lnTo>
                    <a:pt x="2756865" y="331914"/>
                  </a:lnTo>
                  <a:lnTo>
                    <a:pt x="2761183" y="329031"/>
                  </a:lnTo>
                  <a:lnTo>
                    <a:pt x="2763342" y="331914"/>
                  </a:lnTo>
                  <a:lnTo>
                    <a:pt x="2769108" y="327596"/>
                  </a:lnTo>
                  <a:lnTo>
                    <a:pt x="2771267" y="330479"/>
                  </a:lnTo>
                  <a:lnTo>
                    <a:pt x="2774861" y="327596"/>
                  </a:lnTo>
                  <a:lnTo>
                    <a:pt x="2776309" y="328320"/>
                  </a:lnTo>
                  <a:lnTo>
                    <a:pt x="3164382" y="25920"/>
                  </a:lnTo>
                  <a:lnTo>
                    <a:pt x="3163659" y="24485"/>
                  </a:lnTo>
                  <a:lnTo>
                    <a:pt x="3166541" y="22313"/>
                  </a:lnTo>
                  <a:lnTo>
                    <a:pt x="3164382" y="19443"/>
                  </a:lnTo>
                  <a:lnTo>
                    <a:pt x="3168700" y="16560"/>
                  </a:lnTo>
                  <a:lnTo>
                    <a:pt x="3166541" y="13677"/>
                  </a:lnTo>
                  <a:lnTo>
                    <a:pt x="3171583" y="9359"/>
                  </a:lnTo>
                  <a:lnTo>
                    <a:pt x="3170859" y="7924"/>
                  </a:lnTo>
                  <a:lnTo>
                    <a:pt x="3173018" y="7200"/>
                  </a:lnTo>
                  <a:lnTo>
                    <a:pt x="3170148" y="4318"/>
                  </a:lnTo>
                  <a:lnTo>
                    <a:pt x="3173018" y="2159"/>
                  </a:lnTo>
                  <a:close/>
                </a:path>
              </a:pathLst>
            </a:custGeom>
            <a:solidFill>
              <a:srgbClr val="C2C4C2"/>
            </a:solidFill>
          </p:spPr>
          <p:txBody>
            <a:bodyPr wrap="square" lIns="0" tIns="0" rIns="0" bIns="0" rtlCol="0"/>
            <a:lstStyle/>
            <a:p>
              <a:endParaRPr/>
            </a:p>
          </p:txBody>
        </p:sp>
        <p:pic>
          <p:nvPicPr>
            <p:cNvPr id="40" name="object 40"/>
            <p:cNvPicPr/>
            <p:nvPr/>
          </p:nvPicPr>
          <p:blipFill>
            <a:blip r:embed="rId6" cstate="print"/>
            <a:stretch>
              <a:fillRect/>
            </a:stretch>
          </p:blipFill>
          <p:spPr>
            <a:xfrm>
              <a:off x="-359" y="2947997"/>
              <a:ext cx="97183" cy="93668"/>
            </a:xfrm>
            <a:prstGeom prst="rect">
              <a:avLst/>
            </a:prstGeom>
          </p:spPr>
        </p:pic>
        <p:sp>
          <p:nvSpPr>
            <p:cNvPr id="41" name="object 41"/>
            <p:cNvSpPr/>
            <p:nvPr/>
          </p:nvSpPr>
          <p:spPr>
            <a:xfrm>
              <a:off x="2219759" y="0"/>
              <a:ext cx="16068675" cy="1282700"/>
            </a:xfrm>
            <a:custGeom>
              <a:avLst/>
              <a:gdLst/>
              <a:ahLst/>
              <a:cxnLst/>
              <a:rect l="l" t="t" r="r" b="b"/>
              <a:pathLst>
                <a:path w="16068675" h="1282700">
                  <a:moveTo>
                    <a:pt x="981406" y="990600"/>
                  </a:moveTo>
                  <a:lnTo>
                    <a:pt x="0" y="990600"/>
                  </a:lnTo>
                  <a:lnTo>
                    <a:pt x="0" y="0"/>
                  </a:lnTo>
                  <a:lnTo>
                    <a:pt x="16068240" y="0"/>
                  </a:lnTo>
                  <a:lnTo>
                    <a:pt x="16068240" y="609600"/>
                  </a:lnTo>
                  <a:lnTo>
                    <a:pt x="10309592" y="609600"/>
                  </a:lnTo>
                  <a:lnTo>
                    <a:pt x="10277676" y="635000"/>
                  </a:lnTo>
                  <a:lnTo>
                    <a:pt x="10251362" y="647700"/>
                  </a:lnTo>
                  <a:lnTo>
                    <a:pt x="10224644" y="673100"/>
                  </a:lnTo>
                  <a:lnTo>
                    <a:pt x="10006474" y="673100"/>
                  </a:lnTo>
                  <a:lnTo>
                    <a:pt x="10032484" y="698500"/>
                  </a:lnTo>
                  <a:lnTo>
                    <a:pt x="2317221" y="698500"/>
                  </a:lnTo>
                  <a:lnTo>
                    <a:pt x="2288410" y="711200"/>
                  </a:lnTo>
                  <a:lnTo>
                    <a:pt x="2254604" y="723900"/>
                  </a:lnTo>
                  <a:lnTo>
                    <a:pt x="2218300" y="749300"/>
                  </a:lnTo>
                  <a:lnTo>
                    <a:pt x="2183246" y="774700"/>
                  </a:lnTo>
                  <a:lnTo>
                    <a:pt x="2150081" y="787400"/>
                  </a:lnTo>
                  <a:lnTo>
                    <a:pt x="2098061" y="787400"/>
                  </a:lnTo>
                  <a:lnTo>
                    <a:pt x="2088803" y="800100"/>
                  </a:lnTo>
                  <a:lnTo>
                    <a:pt x="2052196" y="863600"/>
                  </a:lnTo>
                  <a:lnTo>
                    <a:pt x="2030382" y="889000"/>
                  </a:lnTo>
                  <a:lnTo>
                    <a:pt x="1987972" y="901700"/>
                  </a:lnTo>
                  <a:lnTo>
                    <a:pt x="1938483" y="914400"/>
                  </a:lnTo>
                  <a:lnTo>
                    <a:pt x="1832982" y="914400"/>
                  </a:lnTo>
                  <a:lnTo>
                    <a:pt x="1784325" y="927100"/>
                  </a:lnTo>
                  <a:lnTo>
                    <a:pt x="1743300" y="939800"/>
                  </a:lnTo>
                  <a:lnTo>
                    <a:pt x="1345293" y="939800"/>
                  </a:lnTo>
                  <a:lnTo>
                    <a:pt x="1293777" y="952500"/>
                  </a:lnTo>
                  <a:lnTo>
                    <a:pt x="1242234" y="952500"/>
                  </a:lnTo>
                  <a:lnTo>
                    <a:pt x="1190588" y="965200"/>
                  </a:lnTo>
                  <a:lnTo>
                    <a:pt x="1138760" y="965200"/>
                  </a:lnTo>
                  <a:lnTo>
                    <a:pt x="1086672" y="977900"/>
                  </a:lnTo>
                  <a:lnTo>
                    <a:pt x="1034246" y="977900"/>
                  </a:lnTo>
                  <a:lnTo>
                    <a:pt x="981406" y="990600"/>
                  </a:lnTo>
                  <a:close/>
                </a:path>
                <a:path w="16068675" h="1282700">
                  <a:moveTo>
                    <a:pt x="10475910" y="901700"/>
                  </a:moveTo>
                  <a:lnTo>
                    <a:pt x="10462709" y="876300"/>
                  </a:lnTo>
                  <a:lnTo>
                    <a:pt x="10443387" y="838200"/>
                  </a:lnTo>
                  <a:lnTo>
                    <a:pt x="10419669" y="774700"/>
                  </a:lnTo>
                  <a:lnTo>
                    <a:pt x="10393281" y="723900"/>
                  </a:lnTo>
                  <a:lnTo>
                    <a:pt x="10365948" y="660400"/>
                  </a:lnTo>
                  <a:lnTo>
                    <a:pt x="10339397" y="622300"/>
                  </a:lnTo>
                  <a:lnTo>
                    <a:pt x="10315351" y="609600"/>
                  </a:lnTo>
                  <a:lnTo>
                    <a:pt x="16068240" y="609600"/>
                  </a:lnTo>
                  <a:lnTo>
                    <a:pt x="16068240" y="812800"/>
                  </a:lnTo>
                  <a:lnTo>
                    <a:pt x="11767219" y="812800"/>
                  </a:lnTo>
                  <a:lnTo>
                    <a:pt x="11737812" y="825500"/>
                  </a:lnTo>
                  <a:lnTo>
                    <a:pt x="11710700" y="825500"/>
                  </a:lnTo>
                  <a:lnTo>
                    <a:pt x="11673147" y="850900"/>
                  </a:lnTo>
                  <a:lnTo>
                    <a:pt x="11638160" y="863600"/>
                  </a:lnTo>
                  <a:lnTo>
                    <a:pt x="10633589" y="863600"/>
                  </a:lnTo>
                  <a:lnTo>
                    <a:pt x="10586272" y="876300"/>
                  </a:lnTo>
                  <a:lnTo>
                    <a:pt x="10542870" y="876300"/>
                  </a:lnTo>
                  <a:lnTo>
                    <a:pt x="10505407" y="889000"/>
                  </a:lnTo>
                  <a:lnTo>
                    <a:pt x="10475910" y="901700"/>
                  </a:lnTo>
                  <a:close/>
                </a:path>
                <a:path w="16068675" h="1282700">
                  <a:moveTo>
                    <a:pt x="10174784" y="698500"/>
                  </a:moveTo>
                  <a:lnTo>
                    <a:pt x="10044814" y="698500"/>
                  </a:lnTo>
                  <a:lnTo>
                    <a:pt x="10020177" y="685800"/>
                  </a:lnTo>
                  <a:lnTo>
                    <a:pt x="10006474" y="673100"/>
                  </a:lnTo>
                  <a:lnTo>
                    <a:pt x="10224644" y="673100"/>
                  </a:lnTo>
                  <a:lnTo>
                    <a:pt x="10191513" y="685800"/>
                  </a:lnTo>
                  <a:lnTo>
                    <a:pt x="10174784" y="698500"/>
                  </a:lnTo>
                  <a:close/>
                </a:path>
                <a:path w="16068675" h="1282700">
                  <a:moveTo>
                    <a:pt x="2556697" y="952500"/>
                  </a:moveTo>
                  <a:lnTo>
                    <a:pt x="2507794" y="952500"/>
                  </a:lnTo>
                  <a:lnTo>
                    <a:pt x="2491178" y="939800"/>
                  </a:lnTo>
                  <a:lnTo>
                    <a:pt x="2469454" y="927100"/>
                  </a:lnTo>
                  <a:lnTo>
                    <a:pt x="2444828" y="901700"/>
                  </a:lnTo>
                  <a:lnTo>
                    <a:pt x="2421417" y="863600"/>
                  </a:lnTo>
                  <a:lnTo>
                    <a:pt x="2403339" y="838200"/>
                  </a:lnTo>
                  <a:lnTo>
                    <a:pt x="2375649" y="825500"/>
                  </a:lnTo>
                  <a:lnTo>
                    <a:pt x="2369019" y="800100"/>
                  </a:lnTo>
                  <a:lnTo>
                    <a:pt x="2372829" y="774700"/>
                  </a:lnTo>
                  <a:lnTo>
                    <a:pt x="2376459" y="736600"/>
                  </a:lnTo>
                  <a:lnTo>
                    <a:pt x="2369289" y="711200"/>
                  </a:lnTo>
                  <a:lnTo>
                    <a:pt x="2340699" y="698500"/>
                  </a:lnTo>
                  <a:lnTo>
                    <a:pt x="10032484" y="698500"/>
                  </a:lnTo>
                  <a:lnTo>
                    <a:pt x="10058494" y="723900"/>
                  </a:lnTo>
                  <a:lnTo>
                    <a:pt x="10166613" y="800100"/>
                  </a:lnTo>
                  <a:lnTo>
                    <a:pt x="3035827" y="800100"/>
                  </a:lnTo>
                  <a:lnTo>
                    <a:pt x="2901308" y="838200"/>
                  </a:lnTo>
                  <a:lnTo>
                    <a:pt x="2858282" y="850900"/>
                  </a:lnTo>
                  <a:lnTo>
                    <a:pt x="2815895" y="876300"/>
                  </a:lnTo>
                  <a:lnTo>
                    <a:pt x="2765231" y="901700"/>
                  </a:lnTo>
                  <a:lnTo>
                    <a:pt x="2714186" y="914400"/>
                  </a:lnTo>
                  <a:lnTo>
                    <a:pt x="2662554" y="939800"/>
                  </a:lnTo>
                  <a:lnTo>
                    <a:pt x="2610127" y="939800"/>
                  </a:lnTo>
                  <a:lnTo>
                    <a:pt x="2556697" y="952500"/>
                  </a:lnTo>
                  <a:close/>
                </a:path>
                <a:path w="16068675" h="1282700">
                  <a:moveTo>
                    <a:pt x="2100221" y="812800"/>
                  </a:moveTo>
                  <a:lnTo>
                    <a:pt x="2098061" y="812800"/>
                  </a:lnTo>
                  <a:lnTo>
                    <a:pt x="2100221" y="800100"/>
                  </a:lnTo>
                  <a:lnTo>
                    <a:pt x="2100221" y="787400"/>
                  </a:lnTo>
                  <a:lnTo>
                    <a:pt x="2150081" y="787400"/>
                  </a:lnTo>
                  <a:lnTo>
                    <a:pt x="2121506" y="800100"/>
                  </a:lnTo>
                  <a:lnTo>
                    <a:pt x="2100221" y="812800"/>
                  </a:lnTo>
                  <a:close/>
                </a:path>
                <a:path w="16068675" h="1282700">
                  <a:moveTo>
                    <a:pt x="5947701" y="1079500"/>
                  </a:moveTo>
                  <a:lnTo>
                    <a:pt x="5902509" y="1079500"/>
                  </a:lnTo>
                  <a:lnTo>
                    <a:pt x="5186835" y="952500"/>
                  </a:lnTo>
                  <a:lnTo>
                    <a:pt x="4396248" y="952500"/>
                  </a:lnTo>
                  <a:lnTo>
                    <a:pt x="4302634" y="927100"/>
                  </a:lnTo>
                  <a:lnTo>
                    <a:pt x="4214123" y="901700"/>
                  </a:lnTo>
                  <a:lnTo>
                    <a:pt x="4034920" y="901700"/>
                  </a:lnTo>
                  <a:lnTo>
                    <a:pt x="3986016" y="889000"/>
                  </a:lnTo>
                  <a:lnTo>
                    <a:pt x="3877300" y="889000"/>
                  </a:lnTo>
                  <a:lnTo>
                    <a:pt x="3818802" y="876300"/>
                  </a:lnTo>
                  <a:lnTo>
                    <a:pt x="3758422" y="876300"/>
                  </a:lnTo>
                  <a:lnTo>
                    <a:pt x="3696816" y="863600"/>
                  </a:lnTo>
                  <a:lnTo>
                    <a:pt x="3634641" y="863600"/>
                  </a:lnTo>
                  <a:lnTo>
                    <a:pt x="3511214" y="838200"/>
                  </a:lnTo>
                  <a:lnTo>
                    <a:pt x="3451277" y="838200"/>
                  </a:lnTo>
                  <a:lnTo>
                    <a:pt x="3393400" y="825500"/>
                  </a:lnTo>
                  <a:lnTo>
                    <a:pt x="3338240" y="825500"/>
                  </a:lnTo>
                  <a:lnTo>
                    <a:pt x="3286456" y="812800"/>
                  </a:lnTo>
                  <a:lnTo>
                    <a:pt x="3126213" y="800100"/>
                  </a:lnTo>
                  <a:lnTo>
                    <a:pt x="10166613" y="800100"/>
                  </a:lnTo>
                  <a:lnTo>
                    <a:pt x="10220672" y="838200"/>
                  </a:lnTo>
                  <a:lnTo>
                    <a:pt x="10392031" y="939800"/>
                  </a:lnTo>
                  <a:lnTo>
                    <a:pt x="10445070" y="965200"/>
                  </a:lnTo>
                  <a:lnTo>
                    <a:pt x="8333658" y="965200"/>
                  </a:lnTo>
                  <a:lnTo>
                    <a:pt x="8326852" y="977900"/>
                  </a:lnTo>
                  <a:lnTo>
                    <a:pt x="8320248" y="977900"/>
                  </a:lnTo>
                  <a:lnTo>
                    <a:pt x="8284924" y="990600"/>
                  </a:lnTo>
                  <a:lnTo>
                    <a:pt x="8250409" y="990600"/>
                  </a:lnTo>
                  <a:lnTo>
                    <a:pt x="8213734" y="1003300"/>
                  </a:lnTo>
                  <a:lnTo>
                    <a:pt x="6528184" y="1003300"/>
                  </a:lnTo>
                  <a:lnTo>
                    <a:pt x="6482265" y="1016000"/>
                  </a:lnTo>
                  <a:lnTo>
                    <a:pt x="6436796" y="1016000"/>
                  </a:lnTo>
                  <a:lnTo>
                    <a:pt x="6391535" y="1028700"/>
                  </a:lnTo>
                  <a:lnTo>
                    <a:pt x="6346238" y="1028700"/>
                  </a:lnTo>
                  <a:lnTo>
                    <a:pt x="6300666" y="1041400"/>
                  </a:lnTo>
                  <a:lnTo>
                    <a:pt x="6243425" y="1041400"/>
                  </a:lnTo>
                  <a:lnTo>
                    <a:pt x="6189145" y="1054100"/>
                  </a:lnTo>
                  <a:lnTo>
                    <a:pt x="6137414" y="1054100"/>
                  </a:lnTo>
                  <a:lnTo>
                    <a:pt x="6087817" y="1066800"/>
                  </a:lnTo>
                  <a:lnTo>
                    <a:pt x="5993375" y="1066800"/>
                  </a:lnTo>
                  <a:lnTo>
                    <a:pt x="5947701" y="1079500"/>
                  </a:lnTo>
                  <a:close/>
                </a:path>
                <a:path w="16068675" h="1282700">
                  <a:moveTo>
                    <a:pt x="12778451" y="1054100"/>
                  </a:moveTo>
                  <a:lnTo>
                    <a:pt x="12734522" y="1054100"/>
                  </a:lnTo>
                  <a:lnTo>
                    <a:pt x="12689053" y="1041400"/>
                  </a:lnTo>
                  <a:lnTo>
                    <a:pt x="12545375" y="1003300"/>
                  </a:lnTo>
                  <a:lnTo>
                    <a:pt x="12495718" y="977900"/>
                  </a:lnTo>
                  <a:lnTo>
                    <a:pt x="12394941" y="952500"/>
                  </a:lnTo>
                  <a:lnTo>
                    <a:pt x="12344218" y="927100"/>
                  </a:lnTo>
                  <a:lnTo>
                    <a:pt x="12243089" y="901700"/>
                  </a:lnTo>
                  <a:lnTo>
                    <a:pt x="12193078" y="876300"/>
                  </a:lnTo>
                  <a:lnTo>
                    <a:pt x="12143701" y="863600"/>
                  </a:lnTo>
                  <a:lnTo>
                    <a:pt x="12001341" y="825500"/>
                  </a:lnTo>
                  <a:lnTo>
                    <a:pt x="11956471" y="825500"/>
                  </a:lnTo>
                  <a:lnTo>
                    <a:pt x="11913222" y="812800"/>
                  </a:lnTo>
                  <a:lnTo>
                    <a:pt x="16068240" y="812800"/>
                  </a:lnTo>
                  <a:lnTo>
                    <a:pt x="16068240" y="939800"/>
                  </a:lnTo>
                  <a:lnTo>
                    <a:pt x="14264518" y="939800"/>
                  </a:lnTo>
                  <a:lnTo>
                    <a:pt x="14230847" y="952500"/>
                  </a:lnTo>
                  <a:lnTo>
                    <a:pt x="14111879" y="952500"/>
                  </a:lnTo>
                  <a:lnTo>
                    <a:pt x="14050409" y="965200"/>
                  </a:lnTo>
                  <a:lnTo>
                    <a:pt x="13994745" y="977900"/>
                  </a:lnTo>
                  <a:lnTo>
                    <a:pt x="12994927" y="977900"/>
                  </a:lnTo>
                  <a:lnTo>
                    <a:pt x="12944409" y="990600"/>
                  </a:lnTo>
                  <a:lnTo>
                    <a:pt x="12897266" y="1003300"/>
                  </a:lnTo>
                  <a:lnTo>
                    <a:pt x="12853735" y="1016000"/>
                  </a:lnTo>
                  <a:lnTo>
                    <a:pt x="12814051" y="1028700"/>
                  </a:lnTo>
                  <a:lnTo>
                    <a:pt x="12778451" y="1054100"/>
                  </a:lnTo>
                  <a:close/>
                </a:path>
                <a:path w="16068675" h="1282700">
                  <a:moveTo>
                    <a:pt x="10792775" y="901700"/>
                  </a:moveTo>
                  <a:lnTo>
                    <a:pt x="10712968" y="901700"/>
                  </a:lnTo>
                  <a:lnTo>
                    <a:pt x="10681108" y="889000"/>
                  </a:lnTo>
                  <a:lnTo>
                    <a:pt x="10654109" y="876300"/>
                  </a:lnTo>
                  <a:lnTo>
                    <a:pt x="10633589" y="863600"/>
                  </a:lnTo>
                  <a:lnTo>
                    <a:pt x="10907186" y="863600"/>
                  </a:lnTo>
                  <a:lnTo>
                    <a:pt x="10875439" y="876300"/>
                  </a:lnTo>
                  <a:lnTo>
                    <a:pt x="10836267" y="889000"/>
                  </a:lnTo>
                  <a:lnTo>
                    <a:pt x="10792775" y="901700"/>
                  </a:lnTo>
                  <a:close/>
                </a:path>
                <a:path w="16068675" h="1282700">
                  <a:moveTo>
                    <a:pt x="11331850" y="939800"/>
                  </a:moveTo>
                  <a:lnTo>
                    <a:pt x="11137773" y="939800"/>
                  </a:lnTo>
                  <a:lnTo>
                    <a:pt x="11030362" y="914400"/>
                  </a:lnTo>
                  <a:lnTo>
                    <a:pt x="10981348" y="901700"/>
                  </a:lnTo>
                  <a:lnTo>
                    <a:pt x="10939324" y="889000"/>
                  </a:lnTo>
                  <a:lnTo>
                    <a:pt x="10907186" y="863600"/>
                  </a:lnTo>
                  <a:lnTo>
                    <a:pt x="11638160" y="863600"/>
                  </a:lnTo>
                  <a:lnTo>
                    <a:pt x="11602363" y="889000"/>
                  </a:lnTo>
                  <a:lnTo>
                    <a:pt x="11562381" y="901700"/>
                  </a:lnTo>
                  <a:lnTo>
                    <a:pt x="11520995" y="914400"/>
                  </a:lnTo>
                  <a:lnTo>
                    <a:pt x="11476088" y="914400"/>
                  </a:lnTo>
                  <a:lnTo>
                    <a:pt x="11428822" y="927100"/>
                  </a:lnTo>
                  <a:lnTo>
                    <a:pt x="11380356" y="927100"/>
                  </a:lnTo>
                  <a:lnTo>
                    <a:pt x="11331850" y="939800"/>
                  </a:lnTo>
                  <a:close/>
                </a:path>
                <a:path w="16068675" h="1282700">
                  <a:moveTo>
                    <a:pt x="1713585" y="952500"/>
                  </a:moveTo>
                  <a:lnTo>
                    <a:pt x="1659428" y="939800"/>
                  </a:lnTo>
                  <a:lnTo>
                    <a:pt x="1743300" y="939800"/>
                  </a:lnTo>
                  <a:lnTo>
                    <a:pt x="1713585" y="952500"/>
                  </a:lnTo>
                  <a:close/>
                </a:path>
                <a:path w="16068675" h="1282700">
                  <a:moveTo>
                    <a:pt x="11251051" y="952500"/>
                  </a:moveTo>
                  <a:lnTo>
                    <a:pt x="11238384" y="952500"/>
                  </a:lnTo>
                  <a:lnTo>
                    <a:pt x="11190377" y="939800"/>
                  </a:lnTo>
                  <a:lnTo>
                    <a:pt x="11263043" y="939800"/>
                  </a:lnTo>
                  <a:lnTo>
                    <a:pt x="11251051" y="952500"/>
                  </a:lnTo>
                  <a:close/>
                </a:path>
                <a:path w="16068675" h="1282700">
                  <a:moveTo>
                    <a:pt x="14498516" y="1016000"/>
                  </a:moveTo>
                  <a:lnTo>
                    <a:pt x="14453584" y="1016000"/>
                  </a:lnTo>
                  <a:lnTo>
                    <a:pt x="14383317" y="977900"/>
                  </a:lnTo>
                  <a:lnTo>
                    <a:pt x="14310721" y="939800"/>
                  </a:lnTo>
                  <a:lnTo>
                    <a:pt x="16068240" y="939800"/>
                  </a:lnTo>
                  <a:lnTo>
                    <a:pt x="16068240" y="1003300"/>
                  </a:lnTo>
                  <a:lnTo>
                    <a:pt x="14504276" y="1003300"/>
                  </a:lnTo>
                  <a:lnTo>
                    <a:pt x="14498516" y="1016000"/>
                  </a:lnTo>
                  <a:close/>
                </a:path>
                <a:path w="16068675" h="1282700">
                  <a:moveTo>
                    <a:pt x="5140321" y="965200"/>
                  </a:moveTo>
                  <a:lnTo>
                    <a:pt x="4493925" y="965200"/>
                  </a:lnTo>
                  <a:lnTo>
                    <a:pt x="4444643" y="952500"/>
                  </a:lnTo>
                  <a:lnTo>
                    <a:pt x="5186835" y="952500"/>
                  </a:lnTo>
                  <a:lnTo>
                    <a:pt x="5140321" y="965200"/>
                  </a:lnTo>
                  <a:close/>
                </a:path>
                <a:path w="16068675" h="1282700">
                  <a:moveTo>
                    <a:pt x="4947450" y="977900"/>
                  </a:moveTo>
                  <a:lnTo>
                    <a:pt x="4594626" y="977900"/>
                  </a:lnTo>
                  <a:lnTo>
                    <a:pt x="4543962" y="965200"/>
                  </a:lnTo>
                  <a:lnTo>
                    <a:pt x="4996464" y="965200"/>
                  </a:lnTo>
                  <a:lnTo>
                    <a:pt x="4947450" y="977900"/>
                  </a:lnTo>
                  <a:close/>
                </a:path>
                <a:path w="16068675" h="1282700">
                  <a:moveTo>
                    <a:pt x="8709045" y="1155700"/>
                  </a:moveTo>
                  <a:lnTo>
                    <a:pt x="8668531" y="1143000"/>
                  </a:lnTo>
                  <a:lnTo>
                    <a:pt x="8624423" y="1104900"/>
                  </a:lnTo>
                  <a:lnTo>
                    <a:pt x="8577852" y="1079500"/>
                  </a:lnTo>
                  <a:lnTo>
                    <a:pt x="8529947" y="1054100"/>
                  </a:lnTo>
                  <a:lnTo>
                    <a:pt x="8481839" y="1016000"/>
                  </a:lnTo>
                  <a:lnTo>
                    <a:pt x="8434660" y="990600"/>
                  </a:lnTo>
                  <a:lnTo>
                    <a:pt x="8389539" y="977900"/>
                  </a:lnTo>
                  <a:lnTo>
                    <a:pt x="8347608" y="965200"/>
                  </a:lnTo>
                  <a:lnTo>
                    <a:pt x="10068067" y="965200"/>
                  </a:lnTo>
                  <a:lnTo>
                    <a:pt x="10010142" y="977900"/>
                  </a:lnTo>
                  <a:lnTo>
                    <a:pt x="9955141" y="977900"/>
                  </a:lnTo>
                  <a:lnTo>
                    <a:pt x="9903001" y="990600"/>
                  </a:lnTo>
                  <a:lnTo>
                    <a:pt x="9853655" y="990600"/>
                  </a:lnTo>
                  <a:lnTo>
                    <a:pt x="9807040" y="1003300"/>
                  </a:lnTo>
                  <a:lnTo>
                    <a:pt x="9763090" y="1016000"/>
                  </a:lnTo>
                  <a:lnTo>
                    <a:pt x="9721739" y="1028700"/>
                  </a:lnTo>
                  <a:lnTo>
                    <a:pt x="9682924" y="1041400"/>
                  </a:lnTo>
                  <a:lnTo>
                    <a:pt x="9646578" y="1054100"/>
                  </a:lnTo>
                  <a:lnTo>
                    <a:pt x="9612637" y="1066800"/>
                  </a:lnTo>
                  <a:lnTo>
                    <a:pt x="9541122" y="1092200"/>
                  </a:lnTo>
                  <a:lnTo>
                    <a:pt x="9482359" y="1117600"/>
                  </a:lnTo>
                  <a:lnTo>
                    <a:pt x="9458904" y="1130300"/>
                  </a:lnTo>
                  <a:lnTo>
                    <a:pt x="8729925" y="1130300"/>
                  </a:lnTo>
                  <a:lnTo>
                    <a:pt x="8709045" y="1155700"/>
                  </a:lnTo>
                  <a:close/>
                </a:path>
                <a:path w="16068675" h="1282700">
                  <a:moveTo>
                    <a:pt x="10471590" y="977900"/>
                  </a:moveTo>
                  <a:lnTo>
                    <a:pt x="10373111" y="977900"/>
                  </a:lnTo>
                  <a:lnTo>
                    <a:pt x="10326061" y="965200"/>
                  </a:lnTo>
                  <a:lnTo>
                    <a:pt x="10445070" y="965200"/>
                  </a:lnTo>
                  <a:lnTo>
                    <a:pt x="10471590" y="977900"/>
                  </a:lnTo>
                  <a:close/>
                </a:path>
                <a:path w="16068675" h="1282700">
                  <a:moveTo>
                    <a:pt x="13875721" y="1028700"/>
                  </a:moveTo>
                  <a:lnTo>
                    <a:pt x="13828162" y="1028700"/>
                  </a:lnTo>
                  <a:lnTo>
                    <a:pt x="13780539" y="1016000"/>
                  </a:lnTo>
                  <a:lnTo>
                    <a:pt x="13637546" y="1003300"/>
                  </a:lnTo>
                  <a:lnTo>
                    <a:pt x="13589924" y="990600"/>
                  </a:lnTo>
                  <a:lnTo>
                    <a:pt x="13542364" y="990600"/>
                  </a:lnTo>
                  <a:lnTo>
                    <a:pt x="13485077" y="977900"/>
                  </a:lnTo>
                  <a:lnTo>
                    <a:pt x="13994745" y="977900"/>
                  </a:lnTo>
                  <a:lnTo>
                    <a:pt x="13946200" y="990600"/>
                  </a:lnTo>
                  <a:lnTo>
                    <a:pt x="13906088" y="1016000"/>
                  </a:lnTo>
                  <a:lnTo>
                    <a:pt x="13875721" y="1028700"/>
                  </a:lnTo>
                  <a:close/>
                </a:path>
                <a:path w="16068675" h="1282700">
                  <a:moveTo>
                    <a:pt x="826180" y="1003300"/>
                  </a:moveTo>
                  <a:lnTo>
                    <a:pt x="125310" y="1003300"/>
                  </a:lnTo>
                  <a:lnTo>
                    <a:pt x="73470" y="990600"/>
                  </a:lnTo>
                  <a:lnTo>
                    <a:pt x="876835" y="990600"/>
                  </a:lnTo>
                  <a:lnTo>
                    <a:pt x="826180" y="1003300"/>
                  </a:lnTo>
                  <a:close/>
                </a:path>
                <a:path w="16068675" h="1282700">
                  <a:moveTo>
                    <a:pt x="725734" y="1016000"/>
                  </a:moveTo>
                  <a:lnTo>
                    <a:pt x="232956" y="1016000"/>
                  </a:lnTo>
                  <a:lnTo>
                    <a:pt x="178673" y="1003300"/>
                  </a:lnTo>
                  <a:lnTo>
                    <a:pt x="775886" y="1003300"/>
                  </a:lnTo>
                  <a:lnTo>
                    <a:pt x="725734" y="1016000"/>
                  </a:lnTo>
                  <a:close/>
                </a:path>
                <a:path w="16068675" h="1282700">
                  <a:moveTo>
                    <a:pt x="7766573" y="1155700"/>
                  </a:moveTo>
                  <a:lnTo>
                    <a:pt x="7619278" y="1155700"/>
                  </a:lnTo>
                  <a:lnTo>
                    <a:pt x="7511425" y="1130300"/>
                  </a:lnTo>
                  <a:lnTo>
                    <a:pt x="7460962" y="1117600"/>
                  </a:lnTo>
                  <a:lnTo>
                    <a:pt x="7413967" y="1104900"/>
                  </a:lnTo>
                  <a:lnTo>
                    <a:pt x="7371309" y="1079500"/>
                  </a:lnTo>
                  <a:lnTo>
                    <a:pt x="7333857" y="1066800"/>
                  </a:lnTo>
                  <a:lnTo>
                    <a:pt x="6992742" y="1066800"/>
                  </a:lnTo>
                  <a:lnTo>
                    <a:pt x="6933306" y="1054100"/>
                  </a:lnTo>
                  <a:lnTo>
                    <a:pt x="6759704" y="1054100"/>
                  </a:lnTo>
                  <a:lnTo>
                    <a:pt x="6706906" y="1041400"/>
                  </a:lnTo>
                  <a:lnTo>
                    <a:pt x="6658392" y="1041400"/>
                  </a:lnTo>
                  <a:lnTo>
                    <a:pt x="6615213" y="1028700"/>
                  </a:lnTo>
                  <a:lnTo>
                    <a:pt x="6578419" y="1028700"/>
                  </a:lnTo>
                  <a:lnTo>
                    <a:pt x="6549059" y="1016000"/>
                  </a:lnTo>
                  <a:lnTo>
                    <a:pt x="6528184" y="1003300"/>
                  </a:lnTo>
                  <a:lnTo>
                    <a:pt x="8213734" y="1003300"/>
                  </a:lnTo>
                  <a:lnTo>
                    <a:pt x="8171930" y="1016000"/>
                  </a:lnTo>
                  <a:lnTo>
                    <a:pt x="8135663" y="1016000"/>
                  </a:lnTo>
                  <a:lnTo>
                    <a:pt x="8098517" y="1041400"/>
                  </a:lnTo>
                  <a:lnTo>
                    <a:pt x="8023824" y="1104900"/>
                  </a:lnTo>
                  <a:lnTo>
                    <a:pt x="7987398" y="1117600"/>
                  </a:lnTo>
                  <a:lnTo>
                    <a:pt x="7824386" y="1117600"/>
                  </a:lnTo>
                  <a:lnTo>
                    <a:pt x="7792403" y="1130300"/>
                  </a:lnTo>
                  <a:lnTo>
                    <a:pt x="7771624" y="1143000"/>
                  </a:lnTo>
                  <a:lnTo>
                    <a:pt x="7766573" y="1155700"/>
                  </a:lnTo>
                  <a:close/>
                </a:path>
                <a:path w="16068675" h="1282700">
                  <a:moveTo>
                    <a:pt x="15772185" y="1282700"/>
                  </a:moveTo>
                  <a:lnTo>
                    <a:pt x="15722636" y="1257300"/>
                  </a:lnTo>
                  <a:lnTo>
                    <a:pt x="15672482" y="1257300"/>
                  </a:lnTo>
                  <a:lnTo>
                    <a:pt x="15621866" y="1244600"/>
                  </a:lnTo>
                  <a:lnTo>
                    <a:pt x="15570931" y="1244600"/>
                  </a:lnTo>
                  <a:lnTo>
                    <a:pt x="15519817" y="1231900"/>
                  </a:lnTo>
                  <a:lnTo>
                    <a:pt x="15468668" y="1231900"/>
                  </a:lnTo>
                  <a:lnTo>
                    <a:pt x="15316429" y="1193800"/>
                  </a:lnTo>
                  <a:lnTo>
                    <a:pt x="15042831" y="1168400"/>
                  </a:lnTo>
                  <a:lnTo>
                    <a:pt x="14995548" y="1155700"/>
                  </a:lnTo>
                  <a:lnTo>
                    <a:pt x="14950718" y="1130300"/>
                  </a:lnTo>
                  <a:lnTo>
                    <a:pt x="14908722" y="1117600"/>
                  </a:lnTo>
                  <a:lnTo>
                    <a:pt x="14869941" y="1092200"/>
                  </a:lnTo>
                  <a:lnTo>
                    <a:pt x="14834753" y="1079500"/>
                  </a:lnTo>
                  <a:lnTo>
                    <a:pt x="14753045" y="1079500"/>
                  </a:lnTo>
                  <a:lnTo>
                    <a:pt x="14676928" y="1054100"/>
                  </a:lnTo>
                  <a:lnTo>
                    <a:pt x="14604513" y="1028700"/>
                  </a:lnTo>
                  <a:lnTo>
                    <a:pt x="14571775" y="1016000"/>
                  </a:lnTo>
                  <a:lnTo>
                    <a:pt x="14542548" y="1016000"/>
                  </a:lnTo>
                  <a:lnTo>
                    <a:pt x="14517236" y="1003300"/>
                  </a:lnTo>
                  <a:lnTo>
                    <a:pt x="16068240" y="1003300"/>
                  </a:lnTo>
                  <a:lnTo>
                    <a:pt x="16068240" y="1155700"/>
                  </a:lnTo>
                  <a:lnTo>
                    <a:pt x="16024670" y="1168400"/>
                  </a:lnTo>
                  <a:lnTo>
                    <a:pt x="15974076" y="1193800"/>
                  </a:lnTo>
                  <a:lnTo>
                    <a:pt x="15926079" y="1219200"/>
                  </a:lnTo>
                  <a:lnTo>
                    <a:pt x="15881286" y="1244600"/>
                  </a:lnTo>
                  <a:lnTo>
                    <a:pt x="15840302" y="1257300"/>
                  </a:lnTo>
                  <a:lnTo>
                    <a:pt x="15803733" y="1270000"/>
                  </a:lnTo>
                  <a:lnTo>
                    <a:pt x="15772185" y="1282700"/>
                  </a:lnTo>
                  <a:close/>
                </a:path>
                <a:path w="16068675" h="1282700">
                  <a:moveTo>
                    <a:pt x="624981" y="1028700"/>
                  </a:moveTo>
                  <a:lnTo>
                    <a:pt x="341862" y="1028700"/>
                  </a:lnTo>
                  <a:lnTo>
                    <a:pt x="287554" y="1016000"/>
                  </a:lnTo>
                  <a:lnTo>
                    <a:pt x="675506" y="1016000"/>
                  </a:lnTo>
                  <a:lnTo>
                    <a:pt x="624981" y="1028700"/>
                  </a:lnTo>
                  <a:close/>
                </a:path>
                <a:path w="16068675" h="1282700">
                  <a:moveTo>
                    <a:pt x="7952332" y="1130300"/>
                  </a:moveTo>
                  <a:lnTo>
                    <a:pt x="7920056" y="1130300"/>
                  </a:lnTo>
                  <a:lnTo>
                    <a:pt x="7901302" y="1117600"/>
                  </a:lnTo>
                  <a:lnTo>
                    <a:pt x="7987398" y="1117600"/>
                  </a:lnTo>
                  <a:lnTo>
                    <a:pt x="7952332" y="1130300"/>
                  </a:lnTo>
                  <a:close/>
                </a:path>
                <a:path w="16068675" h="1282700">
                  <a:moveTo>
                    <a:pt x="8849274" y="1282700"/>
                  </a:moveTo>
                  <a:lnTo>
                    <a:pt x="8836117" y="1282700"/>
                  </a:lnTo>
                  <a:lnTo>
                    <a:pt x="8814441" y="1270000"/>
                  </a:lnTo>
                  <a:lnTo>
                    <a:pt x="8807447" y="1257300"/>
                  </a:lnTo>
                  <a:lnTo>
                    <a:pt x="8812506" y="1244600"/>
                  </a:lnTo>
                  <a:lnTo>
                    <a:pt x="8826641" y="1244600"/>
                  </a:lnTo>
                  <a:lnTo>
                    <a:pt x="8819647" y="1231900"/>
                  </a:lnTo>
                  <a:lnTo>
                    <a:pt x="8792564" y="1206500"/>
                  </a:lnTo>
                  <a:lnTo>
                    <a:pt x="8765205" y="1193800"/>
                  </a:lnTo>
                  <a:lnTo>
                    <a:pt x="8758983" y="1181100"/>
                  </a:lnTo>
                  <a:lnTo>
                    <a:pt x="8751075" y="1168400"/>
                  </a:lnTo>
                  <a:lnTo>
                    <a:pt x="8741411" y="1155700"/>
                  </a:lnTo>
                  <a:lnTo>
                    <a:pt x="8729925" y="1130300"/>
                  </a:lnTo>
                  <a:lnTo>
                    <a:pt x="9458904" y="1130300"/>
                  </a:lnTo>
                  <a:lnTo>
                    <a:pt x="9435450" y="1143000"/>
                  </a:lnTo>
                  <a:lnTo>
                    <a:pt x="9399496" y="1155700"/>
                  </a:lnTo>
                  <a:lnTo>
                    <a:pt x="9319560" y="1155700"/>
                  </a:lnTo>
                  <a:lnTo>
                    <a:pt x="9275408" y="1168400"/>
                  </a:lnTo>
                  <a:lnTo>
                    <a:pt x="9223563" y="1168400"/>
                  </a:lnTo>
                  <a:lnTo>
                    <a:pt x="9166607" y="1181100"/>
                  </a:lnTo>
                  <a:lnTo>
                    <a:pt x="9107119" y="1206500"/>
                  </a:lnTo>
                  <a:lnTo>
                    <a:pt x="8990869" y="1231900"/>
                  </a:lnTo>
                  <a:lnTo>
                    <a:pt x="8939268" y="1244600"/>
                  </a:lnTo>
                  <a:lnTo>
                    <a:pt x="8895457" y="1257300"/>
                  </a:lnTo>
                  <a:lnTo>
                    <a:pt x="8862015" y="1270000"/>
                  </a:lnTo>
                  <a:lnTo>
                    <a:pt x="8849274" y="1282700"/>
                  </a:lnTo>
                  <a:close/>
                </a:path>
                <a:path w="16068675" h="1282700">
                  <a:moveTo>
                    <a:pt x="9373600" y="1168400"/>
                  </a:moveTo>
                  <a:lnTo>
                    <a:pt x="9364240" y="1168400"/>
                  </a:lnTo>
                  <a:lnTo>
                    <a:pt x="9357040" y="1155700"/>
                  </a:lnTo>
                  <a:lnTo>
                    <a:pt x="9399496" y="1155700"/>
                  </a:lnTo>
                  <a:lnTo>
                    <a:pt x="9373600" y="1168400"/>
                  </a:lnTo>
                  <a:close/>
                </a:path>
              </a:pathLst>
            </a:custGeom>
            <a:solidFill>
              <a:srgbClr val="FFFFFF"/>
            </a:solidFill>
          </p:spPr>
          <p:txBody>
            <a:bodyPr wrap="square" lIns="0" tIns="0" rIns="0" bIns="0" rtlCol="0"/>
            <a:lstStyle/>
            <a:p>
              <a:endParaRPr/>
            </a:p>
          </p:txBody>
        </p:sp>
        <p:sp>
          <p:nvSpPr>
            <p:cNvPr id="42" name="object 42"/>
            <p:cNvSpPr/>
            <p:nvPr/>
          </p:nvSpPr>
          <p:spPr>
            <a:xfrm>
              <a:off x="2220479" y="0"/>
              <a:ext cx="16068040" cy="1141730"/>
            </a:xfrm>
            <a:custGeom>
              <a:avLst/>
              <a:gdLst/>
              <a:ahLst/>
              <a:cxnLst/>
              <a:rect l="l" t="t" r="r" b="b"/>
              <a:pathLst>
                <a:path w="16068040" h="1141730">
                  <a:moveTo>
                    <a:pt x="143278" y="993140"/>
                  </a:moveTo>
                  <a:lnTo>
                    <a:pt x="107020" y="988060"/>
                  </a:lnTo>
                  <a:lnTo>
                    <a:pt x="35853" y="980440"/>
                  </a:lnTo>
                  <a:lnTo>
                    <a:pt x="0" y="975360"/>
                  </a:lnTo>
                  <a:lnTo>
                    <a:pt x="0" y="0"/>
                  </a:lnTo>
                  <a:lnTo>
                    <a:pt x="16067520" y="0"/>
                  </a:lnTo>
                  <a:lnTo>
                    <a:pt x="16067520" y="256540"/>
                  </a:lnTo>
                  <a:lnTo>
                    <a:pt x="333357" y="256540"/>
                  </a:lnTo>
                  <a:lnTo>
                    <a:pt x="333357" y="281940"/>
                  </a:lnTo>
                  <a:lnTo>
                    <a:pt x="16067520" y="281940"/>
                  </a:lnTo>
                  <a:lnTo>
                    <a:pt x="16067520" y="627380"/>
                  </a:lnTo>
                  <a:lnTo>
                    <a:pt x="15925544" y="627380"/>
                  </a:lnTo>
                  <a:lnTo>
                    <a:pt x="15882006" y="629920"/>
                  </a:lnTo>
                  <a:lnTo>
                    <a:pt x="15838066" y="637540"/>
                  </a:lnTo>
                  <a:lnTo>
                    <a:pt x="15793775" y="648970"/>
                  </a:lnTo>
                  <a:lnTo>
                    <a:pt x="15749184" y="664210"/>
                  </a:lnTo>
                  <a:lnTo>
                    <a:pt x="15722280" y="675640"/>
                  </a:lnTo>
                  <a:lnTo>
                    <a:pt x="13665483" y="675640"/>
                  </a:lnTo>
                  <a:lnTo>
                    <a:pt x="13656123" y="678180"/>
                  </a:lnTo>
                  <a:lnTo>
                    <a:pt x="13606102" y="688340"/>
                  </a:lnTo>
                  <a:lnTo>
                    <a:pt x="13558485" y="704850"/>
                  </a:lnTo>
                  <a:lnTo>
                    <a:pt x="13528192" y="720090"/>
                  </a:lnTo>
                  <a:lnTo>
                    <a:pt x="333357" y="720090"/>
                  </a:lnTo>
                  <a:lnTo>
                    <a:pt x="333357" y="745490"/>
                  </a:lnTo>
                  <a:lnTo>
                    <a:pt x="13484052" y="745490"/>
                  </a:lnTo>
                  <a:lnTo>
                    <a:pt x="13475768" y="750570"/>
                  </a:lnTo>
                  <a:lnTo>
                    <a:pt x="11634381" y="750570"/>
                  </a:lnTo>
                  <a:lnTo>
                    <a:pt x="11613363" y="754380"/>
                  </a:lnTo>
                  <a:lnTo>
                    <a:pt x="10351351" y="754380"/>
                  </a:lnTo>
                  <a:lnTo>
                    <a:pt x="10308880" y="777240"/>
                  </a:lnTo>
                  <a:lnTo>
                    <a:pt x="3994526" y="777240"/>
                  </a:lnTo>
                  <a:lnTo>
                    <a:pt x="3930365" y="788670"/>
                  </a:lnTo>
                  <a:lnTo>
                    <a:pt x="3858289" y="817880"/>
                  </a:lnTo>
                  <a:lnTo>
                    <a:pt x="3819532" y="836930"/>
                  </a:lnTo>
                  <a:lnTo>
                    <a:pt x="3779093" y="859790"/>
                  </a:lnTo>
                  <a:lnTo>
                    <a:pt x="3693568" y="906780"/>
                  </a:lnTo>
                  <a:lnTo>
                    <a:pt x="3648681" y="930910"/>
                  </a:lnTo>
                  <a:lnTo>
                    <a:pt x="3602509" y="955040"/>
                  </a:lnTo>
                  <a:lnTo>
                    <a:pt x="3555151" y="976630"/>
                  </a:lnTo>
                  <a:lnTo>
                    <a:pt x="3549096" y="979170"/>
                  </a:lnTo>
                  <a:lnTo>
                    <a:pt x="249837" y="979170"/>
                  </a:lnTo>
                  <a:lnTo>
                    <a:pt x="213849" y="980440"/>
                  </a:lnTo>
                  <a:lnTo>
                    <a:pt x="183328" y="982980"/>
                  </a:lnTo>
                  <a:lnTo>
                    <a:pt x="159422" y="986790"/>
                  </a:lnTo>
                  <a:lnTo>
                    <a:pt x="143278" y="993140"/>
                  </a:lnTo>
                  <a:close/>
                </a:path>
                <a:path w="16068040" h="1141730">
                  <a:moveTo>
                    <a:pt x="16067520" y="683260"/>
                  </a:moveTo>
                  <a:lnTo>
                    <a:pt x="16053663" y="671830"/>
                  </a:lnTo>
                  <a:lnTo>
                    <a:pt x="16019926" y="650240"/>
                  </a:lnTo>
                  <a:lnTo>
                    <a:pt x="15985659" y="635000"/>
                  </a:lnTo>
                  <a:lnTo>
                    <a:pt x="15950744" y="627380"/>
                  </a:lnTo>
                  <a:lnTo>
                    <a:pt x="16067520" y="627380"/>
                  </a:lnTo>
                  <a:lnTo>
                    <a:pt x="16067520" y="683260"/>
                  </a:lnTo>
                  <a:close/>
                </a:path>
                <a:path w="16068040" h="1141730">
                  <a:moveTo>
                    <a:pt x="15630769" y="720090"/>
                  </a:moveTo>
                  <a:lnTo>
                    <a:pt x="13827617" y="720090"/>
                  </a:lnTo>
                  <a:lnTo>
                    <a:pt x="13816004" y="713740"/>
                  </a:lnTo>
                  <a:lnTo>
                    <a:pt x="13771560" y="693420"/>
                  </a:lnTo>
                  <a:lnTo>
                    <a:pt x="13726700" y="680720"/>
                  </a:lnTo>
                  <a:lnTo>
                    <a:pt x="13681323" y="675640"/>
                  </a:lnTo>
                  <a:lnTo>
                    <a:pt x="15722280" y="675640"/>
                  </a:lnTo>
                  <a:lnTo>
                    <a:pt x="15704344" y="683260"/>
                  </a:lnTo>
                  <a:lnTo>
                    <a:pt x="15659306" y="704850"/>
                  </a:lnTo>
                  <a:lnTo>
                    <a:pt x="15630769" y="720090"/>
                  </a:lnTo>
                  <a:close/>
                </a:path>
                <a:path w="16068040" h="1141730">
                  <a:moveTo>
                    <a:pt x="13484052" y="745490"/>
                  </a:moveTo>
                  <a:lnTo>
                    <a:pt x="13481885" y="745490"/>
                  </a:lnTo>
                  <a:lnTo>
                    <a:pt x="13492910" y="739140"/>
                  </a:lnTo>
                  <a:lnTo>
                    <a:pt x="13504205" y="731520"/>
                  </a:lnTo>
                  <a:lnTo>
                    <a:pt x="13515500" y="725170"/>
                  </a:lnTo>
                  <a:lnTo>
                    <a:pt x="13526524" y="720090"/>
                  </a:lnTo>
                  <a:lnTo>
                    <a:pt x="13528192" y="720090"/>
                  </a:lnTo>
                  <a:lnTo>
                    <a:pt x="13513046" y="727710"/>
                  </a:lnTo>
                  <a:lnTo>
                    <a:pt x="13484052" y="745490"/>
                  </a:lnTo>
                  <a:close/>
                </a:path>
                <a:path w="16068040" h="1141730">
                  <a:moveTo>
                    <a:pt x="13828897" y="720789"/>
                  </a:moveTo>
                  <a:lnTo>
                    <a:pt x="13827482" y="720090"/>
                  </a:lnTo>
                  <a:lnTo>
                    <a:pt x="13827617" y="720090"/>
                  </a:lnTo>
                  <a:lnTo>
                    <a:pt x="13828897" y="720789"/>
                  </a:lnTo>
                  <a:close/>
                </a:path>
                <a:path w="16068040" h="1141730">
                  <a:moveTo>
                    <a:pt x="15629447" y="720796"/>
                  </a:moveTo>
                  <a:lnTo>
                    <a:pt x="15630769" y="720090"/>
                  </a:lnTo>
                  <a:lnTo>
                    <a:pt x="15631067" y="720090"/>
                  </a:lnTo>
                  <a:lnTo>
                    <a:pt x="15629447" y="720796"/>
                  </a:lnTo>
                  <a:close/>
                </a:path>
                <a:path w="16068040" h="1141730">
                  <a:moveTo>
                    <a:pt x="13844613" y="729383"/>
                  </a:moveTo>
                  <a:lnTo>
                    <a:pt x="13828897" y="720789"/>
                  </a:lnTo>
                  <a:lnTo>
                    <a:pt x="13837753" y="725170"/>
                  </a:lnTo>
                  <a:lnTo>
                    <a:pt x="13844613" y="729383"/>
                  </a:lnTo>
                  <a:close/>
                </a:path>
                <a:path w="16068040" h="1141730">
                  <a:moveTo>
                    <a:pt x="15599950" y="736926"/>
                  </a:moveTo>
                  <a:lnTo>
                    <a:pt x="15608027" y="731520"/>
                  </a:lnTo>
                  <a:lnTo>
                    <a:pt x="15619412" y="725170"/>
                  </a:lnTo>
                  <a:lnTo>
                    <a:pt x="15629447" y="720796"/>
                  </a:lnTo>
                  <a:lnTo>
                    <a:pt x="15614122" y="728980"/>
                  </a:lnTo>
                  <a:lnTo>
                    <a:pt x="15599950" y="736926"/>
                  </a:lnTo>
                  <a:close/>
                </a:path>
                <a:path w="16068040" h="1141730">
                  <a:moveTo>
                    <a:pt x="13871112" y="745490"/>
                  </a:moveTo>
                  <a:lnTo>
                    <a:pt x="13869242" y="745490"/>
                  </a:lnTo>
                  <a:lnTo>
                    <a:pt x="13858565" y="739140"/>
                  </a:lnTo>
                  <a:lnTo>
                    <a:pt x="13848092" y="731520"/>
                  </a:lnTo>
                  <a:lnTo>
                    <a:pt x="13844613" y="729383"/>
                  </a:lnTo>
                  <a:lnTo>
                    <a:pt x="13860134" y="737870"/>
                  </a:lnTo>
                  <a:lnTo>
                    <a:pt x="13871112" y="745490"/>
                  </a:lnTo>
                  <a:close/>
                </a:path>
                <a:path w="16068040" h="1141730">
                  <a:moveTo>
                    <a:pt x="15584987" y="745490"/>
                  </a:moveTo>
                  <a:lnTo>
                    <a:pt x="15584675" y="745490"/>
                  </a:lnTo>
                  <a:lnTo>
                    <a:pt x="15599950" y="736926"/>
                  </a:lnTo>
                  <a:lnTo>
                    <a:pt x="15596642" y="739140"/>
                  </a:lnTo>
                  <a:lnTo>
                    <a:pt x="15584987" y="745490"/>
                  </a:lnTo>
                  <a:close/>
                </a:path>
                <a:path w="16068040" h="1141730">
                  <a:moveTo>
                    <a:pt x="14309158" y="988060"/>
                  </a:moveTo>
                  <a:lnTo>
                    <a:pt x="14294758" y="988060"/>
                  </a:lnTo>
                  <a:lnTo>
                    <a:pt x="14251367" y="984250"/>
                  </a:lnTo>
                  <a:lnTo>
                    <a:pt x="14208153" y="971550"/>
                  </a:lnTo>
                  <a:lnTo>
                    <a:pt x="14165027" y="951230"/>
                  </a:lnTo>
                  <a:lnTo>
                    <a:pt x="14121901" y="927100"/>
                  </a:lnTo>
                  <a:lnTo>
                    <a:pt x="14078686" y="897890"/>
                  </a:lnTo>
                  <a:lnTo>
                    <a:pt x="13991640" y="834390"/>
                  </a:lnTo>
                  <a:lnTo>
                    <a:pt x="13947851" y="800100"/>
                  </a:lnTo>
                  <a:lnTo>
                    <a:pt x="13904049" y="768350"/>
                  </a:lnTo>
                  <a:lnTo>
                    <a:pt x="13871112" y="745490"/>
                  </a:lnTo>
                  <a:lnTo>
                    <a:pt x="15584675" y="745490"/>
                  </a:lnTo>
                  <a:lnTo>
                    <a:pt x="15534843" y="773430"/>
                  </a:lnTo>
                  <a:lnTo>
                    <a:pt x="14862113" y="773430"/>
                  </a:lnTo>
                  <a:lnTo>
                    <a:pt x="14838196" y="849630"/>
                  </a:lnTo>
                  <a:lnTo>
                    <a:pt x="14821682" y="883920"/>
                  </a:lnTo>
                  <a:lnTo>
                    <a:pt x="14556836" y="883920"/>
                  </a:lnTo>
                  <a:lnTo>
                    <a:pt x="14508101" y="908050"/>
                  </a:lnTo>
                  <a:lnTo>
                    <a:pt x="14477996" y="924560"/>
                  </a:lnTo>
                  <a:lnTo>
                    <a:pt x="14447892" y="939800"/>
                  </a:lnTo>
                  <a:lnTo>
                    <a:pt x="14399157" y="965200"/>
                  </a:lnTo>
                  <a:lnTo>
                    <a:pt x="14351975" y="980440"/>
                  </a:lnTo>
                  <a:lnTo>
                    <a:pt x="14315728" y="986790"/>
                  </a:lnTo>
                  <a:lnTo>
                    <a:pt x="14309158" y="988060"/>
                  </a:lnTo>
                  <a:close/>
                </a:path>
                <a:path w="16068040" h="1141730">
                  <a:moveTo>
                    <a:pt x="12511524" y="1066800"/>
                  </a:moveTo>
                  <a:lnTo>
                    <a:pt x="12483973" y="1066800"/>
                  </a:lnTo>
                  <a:lnTo>
                    <a:pt x="12436596" y="1064260"/>
                  </a:lnTo>
                  <a:lnTo>
                    <a:pt x="12388450" y="1055370"/>
                  </a:lnTo>
                  <a:lnTo>
                    <a:pt x="12339579" y="1042670"/>
                  </a:lnTo>
                  <a:lnTo>
                    <a:pt x="12290025" y="1026160"/>
                  </a:lnTo>
                  <a:lnTo>
                    <a:pt x="12239829" y="1005840"/>
                  </a:lnTo>
                  <a:lnTo>
                    <a:pt x="12137683" y="957580"/>
                  </a:lnTo>
                  <a:lnTo>
                    <a:pt x="12085817" y="930910"/>
                  </a:lnTo>
                  <a:lnTo>
                    <a:pt x="11948481" y="858520"/>
                  </a:lnTo>
                  <a:lnTo>
                    <a:pt x="11902858" y="835660"/>
                  </a:lnTo>
                  <a:lnTo>
                    <a:pt x="11857399" y="815340"/>
                  </a:lnTo>
                  <a:lnTo>
                    <a:pt x="11812156" y="796290"/>
                  </a:lnTo>
                  <a:lnTo>
                    <a:pt x="11767181" y="779780"/>
                  </a:lnTo>
                  <a:lnTo>
                    <a:pt x="11722525" y="767080"/>
                  </a:lnTo>
                  <a:lnTo>
                    <a:pt x="11678241" y="756920"/>
                  </a:lnTo>
                  <a:lnTo>
                    <a:pt x="11634381" y="750570"/>
                  </a:lnTo>
                  <a:lnTo>
                    <a:pt x="13475768" y="750570"/>
                  </a:lnTo>
                  <a:lnTo>
                    <a:pt x="13427785" y="784860"/>
                  </a:lnTo>
                  <a:lnTo>
                    <a:pt x="13387509" y="817880"/>
                  </a:lnTo>
                  <a:lnTo>
                    <a:pt x="13348499" y="852170"/>
                  </a:lnTo>
                  <a:lnTo>
                    <a:pt x="13310526" y="886460"/>
                  </a:lnTo>
                  <a:lnTo>
                    <a:pt x="13272188" y="922020"/>
                  </a:lnTo>
                  <a:lnTo>
                    <a:pt x="13234679" y="956310"/>
                  </a:lnTo>
                  <a:lnTo>
                    <a:pt x="13197620" y="988060"/>
                  </a:lnTo>
                  <a:lnTo>
                    <a:pt x="13160629" y="1014730"/>
                  </a:lnTo>
                  <a:lnTo>
                    <a:pt x="13123328" y="1037590"/>
                  </a:lnTo>
                  <a:lnTo>
                    <a:pt x="13097139" y="1051560"/>
                  </a:lnTo>
                  <a:lnTo>
                    <a:pt x="12588372" y="1051560"/>
                  </a:lnTo>
                  <a:lnTo>
                    <a:pt x="12563656" y="1057910"/>
                  </a:lnTo>
                  <a:lnTo>
                    <a:pt x="12538063" y="1062990"/>
                  </a:lnTo>
                  <a:lnTo>
                    <a:pt x="12511524" y="1066800"/>
                  </a:lnTo>
                  <a:close/>
                </a:path>
                <a:path w="16068040" h="1141730">
                  <a:moveTo>
                    <a:pt x="10629269" y="829310"/>
                  </a:moveTo>
                  <a:lnTo>
                    <a:pt x="10587483" y="820420"/>
                  </a:lnTo>
                  <a:lnTo>
                    <a:pt x="10393138" y="762000"/>
                  </a:lnTo>
                  <a:lnTo>
                    <a:pt x="10351351" y="754380"/>
                  </a:lnTo>
                  <a:lnTo>
                    <a:pt x="11613363" y="754380"/>
                  </a:lnTo>
                  <a:lnTo>
                    <a:pt x="11319120" y="807720"/>
                  </a:lnTo>
                  <a:lnTo>
                    <a:pt x="10677509" y="807720"/>
                  </a:lnTo>
                  <a:lnTo>
                    <a:pt x="10658733" y="808990"/>
                  </a:lnTo>
                  <a:lnTo>
                    <a:pt x="10643939" y="812800"/>
                  </a:lnTo>
                  <a:lnTo>
                    <a:pt x="10633870" y="819150"/>
                  </a:lnTo>
                  <a:lnTo>
                    <a:pt x="10629269" y="829310"/>
                  </a:lnTo>
                  <a:close/>
                </a:path>
                <a:path w="16068040" h="1141730">
                  <a:moveTo>
                    <a:pt x="15122031" y="975360"/>
                  </a:moveTo>
                  <a:lnTo>
                    <a:pt x="15095504" y="947420"/>
                  </a:lnTo>
                  <a:lnTo>
                    <a:pt x="15062693" y="916940"/>
                  </a:lnTo>
                  <a:lnTo>
                    <a:pt x="15025247" y="885190"/>
                  </a:lnTo>
                  <a:lnTo>
                    <a:pt x="14984816" y="854710"/>
                  </a:lnTo>
                  <a:lnTo>
                    <a:pt x="14943050" y="824230"/>
                  </a:lnTo>
                  <a:lnTo>
                    <a:pt x="14901599" y="796290"/>
                  </a:lnTo>
                  <a:lnTo>
                    <a:pt x="14862113" y="773430"/>
                  </a:lnTo>
                  <a:lnTo>
                    <a:pt x="15534843" y="773430"/>
                  </a:lnTo>
                  <a:lnTo>
                    <a:pt x="15523517" y="779780"/>
                  </a:lnTo>
                  <a:lnTo>
                    <a:pt x="15432940" y="834390"/>
                  </a:lnTo>
                  <a:lnTo>
                    <a:pt x="15342798" y="885190"/>
                  </a:lnTo>
                  <a:lnTo>
                    <a:pt x="15298018" y="908050"/>
                  </a:lnTo>
                  <a:lnTo>
                    <a:pt x="15253500" y="929640"/>
                  </a:lnTo>
                  <a:lnTo>
                    <a:pt x="15209295" y="948690"/>
                  </a:lnTo>
                  <a:lnTo>
                    <a:pt x="15165455" y="963930"/>
                  </a:lnTo>
                  <a:lnTo>
                    <a:pt x="15122031" y="975360"/>
                  </a:lnTo>
                  <a:close/>
                </a:path>
                <a:path w="16068040" h="1141730">
                  <a:moveTo>
                    <a:pt x="4068685" y="801370"/>
                  </a:moveTo>
                  <a:lnTo>
                    <a:pt x="4051225" y="791210"/>
                  </a:lnTo>
                  <a:lnTo>
                    <a:pt x="4033225" y="783590"/>
                  </a:lnTo>
                  <a:lnTo>
                    <a:pt x="4014415" y="778510"/>
                  </a:lnTo>
                  <a:lnTo>
                    <a:pt x="3994526" y="777240"/>
                  </a:lnTo>
                  <a:lnTo>
                    <a:pt x="9940955" y="777240"/>
                  </a:lnTo>
                  <a:lnTo>
                    <a:pt x="9903250" y="779780"/>
                  </a:lnTo>
                  <a:lnTo>
                    <a:pt x="9894631" y="781050"/>
                  </a:lnTo>
                  <a:lnTo>
                    <a:pt x="4270652" y="781050"/>
                  </a:lnTo>
                  <a:lnTo>
                    <a:pt x="4217102" y="783590"/>
                  </a:lnTo>
                  <a:lnTo>
                    <a:pt x="4165383" y="787400"/>
                  </a:lnTo>
                  <a:lnTo>
                    <a:pt x="4115807" y="793750"/>
                  </a:lnTo>
                  <a:lnTo>
                    <a:pt x="4068685" y="801370"/>
                  </a:lnTo>
                  <a:close/>
                </a:path>
                <a:path w="16068040" h="1141730">
                  <a:moveTo>
                    <a:pt x="10145433" y="810260"/>
                  </a:moveTo>
                  <a:lnTo>
                    <a:pt x="10105102" y="808990"/>
                  </a:lnTo>
                  <a:lnTo>
                    <a:pt x="10064704" y="803910"/>
                  </a:lnTo>
                  <a:lnTo>
                    <a:pt x="10025250" y="796290"/>
                  </a:lnTo>
                  <a:lnTo>
                    <a:pt x="9987755" y="784860"/>
                  </a:lnTo>
                  <a:lnTo>
                    <a:pt x="9978215" y="782320"/>
                  </a:lnTo>
                  <a:lnTo>
                    <a:pt x="9967055" y="779780"/>
                  </a:lnTo>
                  <a:lnTo>
                    <a:pt x="9940955" y="777240"/>
                  </a:lnTo>
                  <a:lnTo>
                    <a:pt x="10308880" y="777240"/>
                  </a:lnTo>
                  <a:lnTo>
                    <a:pt x="10306521" y="778510"/>
                  </a:lnTo>
                  <a:lnTo>
                    <a:pt x="10256222" y="796290"/>
                  </a:lnTo>
                  <a:lnTo>
                    <a:pt x="10202009" y="807720"/>
                  </a:lnTo>
                  <a:lnTo>
                    <a:pt x="10145433" y="810260"/>
                  </a:lnTo>
                  <a:close/>
                </a:path>
                <a:path w="16068040" h="1141730">
                  <a:moveTo>
                    <a:pt x="5615232" y="1037590"/>
                  </a:moveTo>
                  <a:lnTo>
                    <a:pt x="5605872" y="1037590"/>
                  </a:lnTo>
                  <a:lnTo>
                    <a:pt x="5599392" y="1035050"/>
                  </a:lnTo>
                  <a:lnTo>
                    <a:pt x="5592192" y="1035050"/>
                  </a:lnTo>
                  <a:lnTo>
                    <a:pt x="5545116" y="1027430"/>
                  </a:lnTo>
                  <a:lnTo>
                    <a:pt x="5496859" y="1021080"/>
                  </a:lnTo>
                  <a:lnTo>
                    <a:pt x="5448643" y="1016000"/>
                  </a:lnTo>
                  <a:lnTo>
                    <a:pt x="5401687" y="1009650"/>
                  </a:lnTo>
                  <a:lnTo>
                    <a:pt x="5357211" y="1000760"/>
                  </a:lnTo>
                  <a:lnTo>
                    <a:pt x="5316434" y="990600"/>
                  </a:lnTo>
                  <a:lnTo>
                    <a:pt x="5275203" y="975360"/>
                  </a:lnTo>
                  <a:lnTo>
                    <a:pt x="5238765" y="957580"/>
                  </a:lnTo>
                  <a:lnTo>
                    <a:pt x="5203541" y="938530"/>
                  </a:lnTo>
                  <a:lnTo>
                    <a:pt x="5165956" y="922020"/>
                  </a:lnTo>
                  <a:lnTo>
                    <a:pt x="5133124" y="908050"/>
                  </a:lnTo>
                  <a:lnTo>
                    <a:pt x="5096820" y="895350"/>
                  </a:lnTo>
                  <a:lnTo>
                    <a:pt x="5057324" y="883920"/>
                  </a:lnTo>
                  <a:lnTo>
                    <a:pt x="5014914" y="871220"/>
                  </a:lnTo>
                  <a:lnTo>
                    <a:pt x="4969871" y="859790"/>
                  </a:lnTo>
                  <a:lnTo>
                    <a:pt x="4922474" y="848360"/>
                  </a:lnTo>
                  <a:lnTo>
                    <a:pt x="4821737" y="828040"/>
                  </a:lnTo>
                  <a:lnTo>
                    <a:pt x="4714940" y="810260"/>
                  </a:lnTo>
                  <a:lnTo>
                    <a:pt x="4659968" y="802640"/>
                  </a:lnTo>
                  <a:lnTo>
                    <a:pt x="4604320" y="796290"/>
                  </a:lnTo>
                  <a:lnTo>
                    <a:pt x="4492113" y="786130"/>
                  </a:lnTo>
                  <a:lnTo>
                    <a:pt x="4380558" y="781050"/>
                  </a:lnTo>
                  <a:lnTo>
                    <a:pt x="9894631" y="781050"/>
                  </a:lnTo>
                  <a:lnTo>
                    <a:pt x="9860154" y="786130"/>
                  </a:lnTo>
                  <a:lnTo>
                    <a:pt x="9813015" y="795020"/>
                  </a:lnTo>
                  <a:lnTo>
                    <a:pt x="9763180" y="806450"/>
                  </a:lnTo>
                  <a:lnTo>
                    <a:pt x="9711997" y="816610"/>
                  </a:lnTo>
                  <a:lnTo>
                    <a:pt x="9649897" y="833120"/>
                  </a:lnTo>
                  <a:lnTo>
                    <a:pt x="9590498" y="845820"/>
                  </a:lnTo>
                  <a:lnTo>
                    <a:pt x="9536228" y="855980"/>
                  </a:lnTo>
                  <a:lnTo>
                    <a:pt x="9489519" y="858520"/>
                  </a:lnTo>
                  <a:lnTo>
                    <a:pt x="9487359" y="858520"/>
                  </a:lnTo>
                  <a:lnTo>
                    <a:pt x="9470281" y="869950"/>
                  </a:lnTo>
                  <a:lnTo>
                    <a:pt x="7474976" y="869950"/>
                  </a:lnTo>
                  <a:lnTo>
                    <a:pt x="7463717" y="880110"/>
                  </a:lnTo>
                  <a:lnTo>
                    <a:pt x="7442030" y="890270"/>
                  </a:lnTo>
                  <a:lnTo>
                    <a:pt x="7371572" y="910590"/>
                  </a:lnTo>
                  <a:lnTo>
                    <a:pt x="7271999" y="929640"/>
                  </a:lnTo>
                  <a:lnTo>
                    <a:pt x="7213921" y="939800"/>
                  </a:lnTo>
                  <a:lnTo>
                    <a:pt x="7151713" y="948690"/>
                  </a:lnTo>
                  <a:lnTo>
                    <a:pt x="7086428" y="958850"/>
                  </a:lnTo>
                  <a:lnTo>
                    <a:pt x="6863738" y="988060"/>
                  </a:lnTo>
                  <a:lnTo>
                    <a:pt x="5872270" y="988060"/>
                  </a:lnTo>
                  <a:lnTo>
                    <a:pt x="5863596" y="989330"/>
                  </a:lnTo>
                  <a:lnTo>
                    <a:pt x="5860637" y="990600"/>
                  </a:lnTo>
                  <a:lnTo>
                    <a:pt x="5824030" y="990600"/>
                  </a:lnTo>
                  <a:lnTo>
                    <a:pt x="5807526" y="993140"/>
                  </a:lnTo>
                  <a:lnTo>
                    <a:pt x="5786500" y="998220"/>
                  </a:lnTo>
                  <a:lnTo>
                    <a:pt x="5733311" y="1014730"/>
                  </a:lnTo>
                  <a:lnTo>
                    <a:pt x="5672921" y="1029970"/>
                  </a:lnTo>
                  <a:lnTo>
                    <a:pt x="5643098" y="1035050"/>
                  </a:lnTo>
                  <a:lnTo>
                    <a:pt x="5615232" y="1037590"/>
                  </a:lnTo>
                  <a:close/>
                </a:path>
                <a:path w="16068040" h="1141730">
                  <a:moveTo>
                    <a:pt x="11010866" y="863600"/>
                  </a:moveTo>
                  <a:lnTo>
                    <a:pt x="10968332" y="857250"/>
                  </a:lnTo>
                  <a:lnTo>
                    <a:pt x="10919651" y="848360"/>
                  </a:lnTo>
                  <a:lnTo>
                    <a:pt x="10867495" y="838200"/>
                  </a:lnTo>
                  <a:lnTo>
                    <a:pt x="10814532" y="826770"/>
                  </a:lnTo>
                  <a:lnTo>
                    <a:pt x="10763434" y="817880"/>
                  </a:lnTo>
                  <a:lnTo>
                    <a:pt x="10716869" y="810260"/>
                  </a:lnTo>
                  <a:lnTo>
                    <a:pt x="10677509" y="807720"/>
                  </a:lnTo>
                  <a:lnTo>
                    <a:pt x="11319120" y="807720"/>
                  </a:lnTo>
                  <a:lnTo>
                    <a:pt x="11010866" y="863600"/>
                  </a:lnTo>
                  <a:close/>
                </a:path>
                <a:path w="16068040" h="1141730">
                  <a:moveTo>
                    <a:pt x="7713294" y="937260"/>
                  </a:moveTo>
                  <a:lnTo>
                    <a:pt x="7679800" y="916940"/>
                  </a:lnTo>
                  <a:lnTo>
                    <a:pt x="7638011" y="899160"/>
                  </a:lnTo>
                  <a:lnTo>
                    <a:pt x="7589138" y="885190"/>
                  </a:lnTo>
                  <a:lnTo>
                    <a:pt x="7534390" y="876300"/>
                  </a:lnTo>
                  <a:lnTo>
                    <a:pt x="7474976" y="869950"/>
                  </a:lnTo>
                  <a:lnTo>
                    <a:pt x="9470281" y="869950"/>
                  </a:lnTo>
                  <a:lnTo>
                    <a:pt x="9430756" y="896620"/>
                  </a:lnTo>
                  <a:lnTo>
                    <a:pt x="8457048" y="896620"/>
                  </a:lnTo>
                  <a:lnTo>
                    <a:pt x="8414492" y="902970"/>
                  </a:lnTo>
                  <a:lnTo>
                    <a:pt x="8369051" y="919480"/>
                  </a:lnTo>
                  <a:lnTo>
                    <a:pt x="8351625" y="928370"/>
                  </a:lnTo>
                  <a:lnTo>
                    <a:pt x="7739214" y="928370"/>
                  </a:lnTo>
                  <a:lnTo>
                    <a:pt x="7733442" y="929640"/>
                  </a:lnTo>
                  <a:lnTo>
                    <a:pt x="7727064" y="930910"/>
                  </a:lnTo>
                  <a:lnTo>
                    <a:pt x="7720280" y="933450"/>
                  </a:lnTo>
                  <a:lnTo>
                    <a:pt x="7713294" y="937260"/>
                  </a:lnTo>
                  <a:close/>
                </a:path>
                <a:path w="16068040" h="1141730">
                  <a:moveTo>
                    <a:pt x="14769954" y="934720"/>
                  </a:moveTo>
                  <a:lnTo>
                    <a:pt x="14746599" y="934720"/>
                  </a:lnTo>
                  <a:lnTo>
                    <a:pt x="14732874" y="932180"/>
                  </a:lnTo>
                  <a:lnTo>
                    <a:pt x="14719689" y="928370"/>
                  </a:lnTo>
                  <a:lnTo>
                    <a:pt x="14707314" y="925830"/>
                  </a:lnTo>
                  <a:lnTo>
                    <a:pt x="14556836" y="883920"/>
                  </a:lnTo>
                  <a:lnTo>
                    <a:pt x="14821682" y="883920"/>
                  </a:lnTo>
                  <a:lnTo>
                    <a:pt x="14814953" y="897890"/>
                  </a:lnTo>
                  <a:lnTo>
                    <a:pt x="14792251" y="924560"/>
                  </a:lnTo>
                  <a:lnTo>
                    <a:pt x="14769954" y="934720"/>
                  </a:lnTo>
                  <a:close/>
                </a:path>
                <a:path w="16068040" h="1141730">
                  <a:moveTo>
                    <a:pt x="8862404" y="1055370"/>
                  </a:moveTo>
                  <a:lnTo>
                    <a:pt x="8853044" y="1055370"/>
                  </a:lnTo>
                  <a:lnTo>
                    <a:pt x="8817325" y="1046480"/>
                  </a:lnTo>
                  <a:lnTo>
                    <a:pt x="8780405" y="1024890"/>
                  </a:lnTo>
                  <a:lnTo>
                    <a:pt x="8742885" y="995680"/>
                  </a:lnTo>
                  <a:lnTo>
                    <a:pt x="8705365" y="967740"/>
                  </a:lnTo>
                  <a:lnTo>
                    <a:pt x="8668446" y="944880"/>
                  </a:lnTo>
                  <a:lnTo>
                    <a:pt x="8632726" y="934720"/>
                  </a:lnTo>
                  <a:lnTo>
                    <a:pt x="8591225" y="930910"/>
                  </a:lnTo>
                  <a:lnTo>
                    <a:pt x="8554517" y="920750"/>
                  </a:lnTo>
                  <a:lnTo>
                    <a:pt x="8519833" y="909320"/>
                  </a:lnTo>
                  <a:lnTo>
                    <a:pt x="8484407" y="899160"/>
                  </a:lnTo>
                  <a:lnTo>
                    <a:pt x="8470997" y="896620"/>
                  </a:lnTo>
                  <a:lnTo>
                    <a:pt x="9430756" y="896620"/>
                  </a:lnTo>
                  <a:lnTo>
                    <a:pt x="9413919" y="908050"/>
                  </a:lnTo>
                  <a:lnTo>
                    <a:pt x="9370315" y="938530"/>
                  </a:lnTo>
                  <a:lnTo>
                    <a:pt x="9323200" y="970280"/>
                  </a:lnTo>
                  <a:lnTo>
                    <a:pt x="9278364" y="998220"/>
                  </a:lnTo>
                  <a:lnTo>
                    <a:pt x="9232108" y="1024890"/>
                  </a:lnTo>
                  <a:lnTo>
                    <a:pt x="9192894" y="1043940"/>
                  </a:lnTo>
                  <a:lnTo>
                    <a:pt x="8923727" y="1043940"/>
                  </a:lnTo>
                  <a:lnTo>
                    <a:pt x="8884825" y="1049020"/>
                  </a:lnTo>
                  <a:lnTo>
                    <a:pt x="8866724" y="1052830"/>
                  </a:lnTo>
                  <a:lnTo>
                    <a:pt x="8862404" y="1055370"/>
                  </a:lnTo>
                  <a:close/>
                </a:path>
                <a:path w="16068040" h="1141730">
                  <a:moveTo>
                    <a:pt x="7984732" y="1141730"/>
                  </a:moveTo>
                  <a:lnTo>
                    <a:pt x="7947292" y="1125220"/>
                  </a:lnTo>
                  <a:lnTo>
                    <a:pt x="7905532" y="1087120"/>
                  </a:lnTo>
                  <a:lnTo>
                    <a:pt x="7861613" y="1035050"/>
                  </a:lnTo>
                  <a:lnTo>
                    <a:pt x="7830338" y="995680"/>
                  </a:lnTo>
                  <a:lnTo>
                    <a:pt x="7799333" y="962660"/>
                  </a:lnTo>
                  <a:lnTo>
                    <a:pt x="7768868" y="938530"/>
                  </a:lnTo>
                  <a:lnTo>
                    <a:pt x="7739214" y="928370"/>
                  </a:lnTo>
                  <a:lnTo>
                    <a:pt x="8351625" y="928370"/>
                  </a:lnTo>
                  <a:lnTo>
                    <a:pt x="8321753" y="943610"/>
                  </a:lnTo>
                  <a:lnTo>
                    <a:pt x="8273629" y="972820"/>
                  </a:lnTo>
                  <a:lnTo>
                    <a:pt x="8179017" y="1035050"/>
                  </a:lnTo>
                  <a:lnTo>
                    <a:pt x="8140936" y="1057910"/>
                  </a:lnTo>
                  <a:lnTo>
                    <a:pt x="8072571" y="1057910"/>
                  </a:lnTo>
                  <a:lnTo>
                    <a:pt x="8061096" y="1078230"/>
                  </a:lnTo>
                  <a:lnTo>
                    <a:pt x="8051511" y="1094740"/>
                  </a:lnTo>
                  <a:lnTo>
                    <a:pt x="8043816" y="1107440"/>
                  </a:lnTo>
                  <a:lnTo>
                    <a:pt x="8038011" y="1113790"/>
                  </a:lnTo>
                  <a:lnTo>
                    <a:pt x="8030991" y="1117600"/>
                  </a:lnTo>
                  <a:lnTo>
                    <a:pt x="8009931" y="1132840"/>
                  </a:lnTo>
                  <a:lnTo>
                    <a:pt x="8004273" y="1136650"/>
                  </a:lnTo>
                  <a:lnTo>
                    <a:pt x="7998141" y="1139190"/>
                  </a:lnTo>
                  <a:lnTo>
                    <a:pt x="7984732" y="1141730"/>
                  </a:lnTo>
                  <a:close/>
                </a:path>
                <a:path w="16068040" h="1141730">
                  <a:moveTo>
                    <a:pt x="1037511" y="1082040"/>
                  </a:moveTo>
                  <a:lnTo>
                    <a:pt x="1005298" y="1074420"/>
                  </a:lnTo>
                  <a:lnTo>
                    <a:pt x="924716" y="1057910"/>
                  </a:lnTo>
                  <a:lnTo>
                    <a:pt x="774238" y="1032510"/>
                  </a:lnTo>
                  <a:lnTo>
                    <a:pt x="719061" y="1024890"/>
                  </a:lnTo>
                  <a:lnTo>
                    <a:pt x="662574" y="1016000"/>
                  </a:lnTo>
                  <a:lnTo>
                    <a:pt x="605496" y="1008380"/>
                  </a:lnTo>
                  <a:lnTo>
                    <a:pt x="437913" y="989330"/>
                  </a:lnTo>
                  <a:lnTo>
                    <a:pt x="336425" y="981710"/>
                  </a:lnTo>
                  <a:lnTo>
                    <a:pt x="249837" y="979170"/>
                  </a:lnTo>
                  <a:lnTo>
                    <a:pt x="3549096" y="979170"/>
                  </a:lnTo>
                  <a:lnTo>
                    <a:pt x="3521846" y="990600"/>
                  </a:lnTo>
                  <a:lnTo>
                    <a:pt x="2532938" y="990600"/>
                  </a:lnTo>
                  <a:lnTo>
                    <a:pt x="2456799" y="994410"/>
                  </a:lnTo>
                  <a:lnTo>
                    <a:pt x="2426379" y="998220"/>
                  </a:lnTo>
                  <a:lnTo>
                    <a:pt x="2334024" y="1008380"/>
                  </a:lnTo>
                  <a:lnTo>
                    <a:pt x="2233927" y="1021080"/>
                  </a:lnTo>
                  <a:lnTo>
                    <a:pt x="2183741" y="1028700"/>
                  </a:lnTo>
                  <a:lnTo>
                    <a:pt x="2138606" y="1033780"/>
                  </a:lnTo>
                  <a:lnTo>
                    <a:pt x="2094822" y="1040130"/>
                  </a:lnTo>
                  <a:lnTo>
                    <a:pt x="2053737" y="1045210"/>
                  </a:lnTo>
                  <a:lnTo>
                    <a:pt x="1986013" y="1056640"/>
                  </a:lnTo>
                  <a:lnTo>
                    <a:pt x="1971849" y="1059180"/>
                  </a:lnTo>
                  <a:lnTo>
                    <a:pt x="1959103" y="1060450"/>
                  </a:lnTo>
                  <a:lnTo>
                    <a:pt x="1241269" y="1060450"/>
                  </a:lnTo>
                  <a:lnTo>
                    <a:pt x="1177842" y="1061720"/>
                  </a:lnTo>
                  <a:lnTo>
                    <a:pt x="1121570" y="1065530"/>
                  </a:lnTo>
                  <a:lnTo>
                    <a:pt x="1074208" y="1071880"/>
                  </a:lnTo>
                  <a:lnTo>
                    <a:pt x="1037511" y="1082040"/>
                  </a:lnTo>
                  <a:close/>
                </a:path>
                <a:path w="16068040" h="1141730">
                  <a:moveTo>
                    <a:pt x="5967309" y="1028700"/>
                  </a:moveTo>
                  <a:lnTo>
                    <a:pt x="5954405" y="1026160"/>
                  </a:lnTo>
                  <a:lnTo>
                    <a:pt x="5942379" y="1022350"/>
                  </a:lnTo>
                  <a:lnTo>
                    <a:pt x="5919069" y="1009650"/>
                  </a:lnTo>
                  <a:lnTo>
                    <a:pt x="5914029" y="1004570"/>
                  </a:lnTo>
                  <a:lnTo>
                    <a:pt x="5909709" y="1002030"/>
                  </a:lnTo>
                  <a:lnTo>
                    <a:pt x="5904669" y="999490"/>
                  </a:lnTo>
                  <a:lnTo>
                    <a:pt x="5897582" y="995680"/>
                  </a:lnTo>
                  <a:lnTo>
                    <a:pt x="5889549" y="991870"/>
                  </a:lnTo>
                  <a:lnTo>
                    <a:pt x="5880977" y="989330"/>
                  </a:lnTo>
                  <a:lnTo>
                    <a:pt x="5872270" y="988060"/>
                  </a:lnTo>
                  <a:lnTo>
                    <a:pt x="6863738" y="988060"/>
                  </a:lnTo>
                  <a:lnTo>
                    <a:pt x="6750570" y="1003300"/>
                  </a:lnTo>
                  <a:lnTo>
                    <a:pt x="6679290" y="1012190"/>
                  </a:lnTo>
                  <a:lnTo>
                    <a:pt x="6004748" y="1012190"/>
                  </a:lnTo>
                  <a:lnTo>
                    <a:pt x="5994140" y="1018540"/>
                  </a:lnTo>
                  <a:lnTo>
                    <a:pt x="5984139" y="1023620"/>
                  </a:lnTo>
                  <a:lnTo>
                    <a:pt x="5975082" y="1027430"/>
                  </a:lnTo>
                  <a:lnTo>
                    <a:pt x="5967309" y="1028700"/>
                  </a:lnTo>
                  <a:close/>
                </a:path>
                <a:path w="16068040" h="1141730">
                  <a:moveTo>
                    <a:pt x="2970694" y="1088390"/>
                  </a:moveTo>
                  <a:lnTo>
                    <a:pt x="2940120" y="1065530"/>
                  </a:lnTo>
                  <a:lnTo>
                    <a:pt x="2899593" y="1045210"/>
                  </a:lnTo>
                  <a:lnTo>
                    <a:pt x="2850737" y="1029970"/>
                  </a:lnTo>
                  <a:lnTo>
                    <a:pt x="2795177" y="1018540"/>
                  </a:lnTo>
                  <a:lnTo>
                    <a:pt x="2734536" y="1012190"/>
                  </a:lnTo>
                  <a:lnTo>
                    <a:pt x="2653897" y="1007110"/>
                  </a:lnTo>
                  <a:lnTo>
                    <a:pt x="2615872" y="1003300"/>
                  </a:lnTo>
                  <a:lnTo>
                    <a:pt x="2581898" y="995680"/>
                  </a:lnTo>
                  <a:lnTo>
                    <a:pt x="2573235" y="994410"/>
                  </a:lnTo>
                  <a:lnTo>
                    <a:pt x="2561738" y="991870"/>
                  </a:lnTo>
                  <a:lnTo>
                    <a:pt x="2548080" y="990600"/>
                  </a:lnTo>
                  <a:lnTo>
                    <a:pt x="3521846" y="990600"/>
                  </a:lnTo>
                  <a:lnTo>
                    <a:pt x="3457276" y="1013460"/>
                  </a:lnTo>
                  <a:lnTo>
                    <a:pt x="3406957" y="1027430"/>
                  </a:lnTo>
                  <a:lnTo>
                    <a:pt x="3355849" y="1036320"/>
                  </a:lnTo>
                  <a:lnTo>
                    <a:pt x="3304051" y="1040130"/>
                  </a:lnTo>
                  <a:lnTo>
                    <a:pt x="3208995" y="1052830"/>
                  </a:lnTo>
                  <a:lnTo>
                    <a:pt x="3066191" y="1074420"/>
                  </a:lnTo>
                  <a:lnTo>
                    <a:pt x="3018480" y="1080770"/>
                  </a:lnTo>
                  <a:lnTo>
                    <a:pt x="2970694" y="1088390"/>
                  </a:lnTo>
                  <a:close/>
                </a:path>
                <a:path w="16068040" h="1141730">
                  <a:moveTo>
                    <a:pt x="5835550" y="1004570"/>
                  </a:moveTo>
                  <a:lnTo>
                    <a:pt x="5837710" y="995680"/>
                  </a:lnTo>
                  <a:lnTo>
                    <a:pt x="5833390" y="990600"/>
                  </a:lnTo>
                  <a:lnTo>
                    <a:pt x="5860637" y="990600"/>
                  </a:lnTo>
                  <a:lnTo>
                    <a:pt x="5854720" y="993140"/>
                  </a:lnTo>
                  <a:lnTo>
                    <a:pt x="5845439" y="998220"/>
                  </a:lnTo>
                  <a:lnTo>
                    <a:pt x="5835550" y="1004570"/>
                  </a:lnTo>
                  <a:close/>
                </a:path>
                <a:path w="16068040" h="1141730">
                  <a:moveTo>
                    <a:pt x="6164587" y="1046480"/>
                  </a:moveTo>
                  <a:lnTo>
                    <a:pt x="6118957" y="1045210"/>
                  </a:lnTo>
                  <a:lnTo>
                    <a:pt x="6074948" y="1037590"/>
                  </a:lnTo>
                  <a:lnTo>
                    <a:pt x="6035798" y="1027430"/>
                  </a:lnTo>
                  <a:lnTo>
                    <a:pt x="6004748" y="1012190"/>
                  </a:lnTo>
                  <a:lnTo>
                    <a:pt x="6679290" y="1012190"/>
                  </a:lnTo>
                  <a:lnTo>
                    <a:pt x="6631427" y="1018540"/>
                  </a:lnTo>
                  <a:lnTo>
                    <a:pt x="6277626" y="1018540"/>
                  </a:lnTo>
                  <a:lnTo>
                    <a:pt x="6257939" y="1032510"/>
                  </a:lnTo>
                  <a:lnTo>
                    <a:pt x="6231367" y="1040130"/>
                  </a:lnTo>
                  <a:lnTo>
                    <a:pt x="6199664" y="1045210"/>
                  </a:lnTo>
                  <a:lnTo>
                    <a:pt x="6164587" y="1046480"/>
                  </a:lnTo>
                  <a:close/>
                </a:path>
                <a:path w="16068040" h="1141730">
                  <a:moveTo>
                    <a:pt x="6435305" y="1055370"/>
                  </a:moveTo>
                  <a:lnTo>
                    <a:pt x="6407405" y="1040130"/>
                  </a:lnTo>
                  <a:lnTo>
                    <a:pt x="6370865" y="1028700"/>
                  </a:lnTo>
                  <a:lnTo>
                    <a:pt x="6328386" y="1021080"/>
                  </a:lnTo>
                  <a:lnTo>
                    <a:pt x="6282666" y="1018540"/>
                  </a:lnTo>
                  <a:lnTo>
                    <a:pt x="6631427" y="1018540"/>
                  </a:lnTo>
                  <a:lnTo>
                    <a:pt x="6533568" y="1032510"/>
                  </a:lnTo>
                  <a:lnTo>
                    <a:pt x="6495245" y="1038860"/>
                  </a:lnTo>
                  <a:lnTo>
                    <a:pt x="6465394" y="1045210"/>
                  </a:lnTo>
                  <a:lnTo>
                    <a:pt x="6445064" y="1050290"/>
                  </a:lnTo>
                  <a:lnTo>
                    <a:pt x="6435305" y="1055370"/>
                  </a:lnTo>
                  <a:close/>
                </a:path>
                <a:path w="16068040" h="1141730">
                  <a:moveTo>
                    <a:pt x="9045283" y="1082040"/>
                  </a:moveTo>
                  <a:lnTo>
                    <a:pt x="9038083" y="1082040"/>
                  </a:lnTo>
                  <a:lnTo>
                    <a:pt x="9032851" y="1065530"/>
                  </a:lnTo>
                  <a:lnTo>
                    <a:pt x="9012433" y="1054100"/>
                  </a:lnTo>
                  <a:lnTo>
                    <a:pt x="8981079" y="1046480"/>
                  </a:lnTo>
                  <a:lnTo>
                    <a:pt x="8943043" y="1043940"/>
                  </a:lnTo>
                  <a:lnTo>
                    <a:pt x="9192894" y="1043940"/>
                  </a:lnTo>
                  <a:lnTo>
                    <a:pt x="9185051" y="1047750"/>
                  </a:lnTo>
                  <a:lnTo>
                    <a:pt x="9137815" y="1065530"/>
                  </a:lnTo>
                  <a:lnTo>
                    <a:pt x="9091019" y="1076960"/>
                  </a:lnTo>
                  <a:lnTo>
                    <a:pt x="9045283" y="1082040"/>
                  </a:lnTo>
                  <a:close/>
                </a:path>
                <a:path w="16068040" h="1141730">
                  <a:moveTo>
                    <a:pt x="12784931" y="1141730"/>
                  </a:moveTo>
                  <a:lnTo>
                    <a:pt x="12717161" y="1136650"/>
                  </a:lnTo>
                  <a:lnTo>
                    <a:pt x="12657492" y="1125220"/>
                  </a:lnTo>
                  <a:lnTo>
                    <a:pt x="12622932" y="1087120"/>
                  </a:lnTo>
                  <a:lnTo>
                    <a:pt x="12588372" y="1051560"/>
                  </a:lnTo>
                  <a:lnTo>
                    <a:pt x="13097139" y="1051560"/>
                  </a:lnTo>
                  <a:lnTo>
                    <a:pt x="13078092" y="1061720"/>
                  </a:lnTo>
                  <a:lnTo>
                    <a:pt x="13031439" y="1085850"/>
                  </a:lnTo>
                  <a:lnTo>
                    <a:pt x="12980870" y="1107440"/>
                  </a:lnTo>
                  <a:lnTo>
                    <a:pt x="12923890" y="1125220"/>
                  </a:lnTo>
                  <a:lnTo>
                    <a:pt x="12855490" y="1136650"/>
                  </a:lnTo>
                  <a:lnTo>
                    <a:pt x="12820210" y="1140460"/>
                  </a:lnTo>
                  <a:lnTo>
                    <a:pt x="12784931" y="1141730"/>
                  </a:lnTo>
                  <a:close/>
                </a:path>
                <a:path w="16068040" h="1141730">
                  <a:moveTo>
                    <a:pt x="8093451" y="1082040"/>
                  </a:moveTo>
                  <a:lnTo>
                    <a:pt x="8072571" y="1057910"/>
                  </a:lnTo>
                  <a:lnTo>
                    <a:pt x="8140936" y="1057910"/>
                  </a:lnTo>
                  <a:lnTo>
                    <a:pt x="8134589" y="1061720"/>
                  </a:lnTo>
                  <a:lnTo>
                    <a:pt x="8093451" y="1082040"/>
                  </a:lnTo>
                  <a:close/>
                </a:path>
                <a:path w="16068040" h="1141730">
                  <a:moveTo>
                    <a:pt x="1722945" y="1090930"/>
                  </a:moveTo>
                  <a:lnTo>
                    <a:pt x="1658775" y="1083310"/>
                  </a:lnTo>
                  <a:lnTo>
                    <a:pt x="1620784" y="1079500"/>
                  </a:lnTo>
                  <a:lnTo>
                    <a:pt x="1321728" y="1061720"/>
                  </a:lnTo>
                  <a:lnTo>
                    <a:pt x="1280419" y="1060450"/>
                  </a:lnTo>
                  <a:lnTo>
                    <a:pt x="1959103" y="1060450"/>
                  </a:lnTo>
                  <a:lnTo>
                    <a:pt x="1944298" y="1061720"/>
                  </a:lnTo>
                  <a:lnTo>
                    <a:pt x="1931383" y="1064260"/>
                  </a:lnTo>
                  <a:lnTo>
                    <a:pt x="1920628" y="1065530"/>
                  </a:lnTo>
                  <a:lnTo>
                    <a:pt x="1912303" y="1066800"/>
                  </a:lnTo>
                  <a:lnTo>
                    <a:pt x="1856391" y="1073150"/>
                  </a:lnTo>
                  <a:lnTo>
                    <a:pt x="1806284" y="1079500"/>
                  </a:lnTo>
                  <a:lnTo>
                    <a:pt x="1761847" y="1085850"/>
                  </a:lnTo>
                  <a:lnTo>
                    <a:pt x="1722945" y="1090930"/>
                  </a:lnTo>
                  <a:close/>
                </a:path>
                <a:path w="16068040" h="1141730">
                  <a:moveTo>
                    <a:pt x="1575211" y="1108710"/>
                  </a:moveTo>
                  <a:lnTo>
                    <a:pt x="1570374" y="1108710"/>
                  </a:lnTo>
                  <a:lnTo>
                    <a:pt x="1608128" y="1103630"/>
                  </a:lnTo>
                  <a:lnTo>
                    <a:pt x="1645906" y="1099820"/>
                  </a:lnTo>
                  <a:lnTo>
                    <a:pt x="1662499" y="1097280"/>
                  </a:lnTo>
                  <a:lnTo>
                    <a:pt x="1680915" y="1094740"/>
                  </a:lnTo>
                  <a:lnTo>
                    <a:pt x="1701086" y="1092200"/>
                  </a:lnTo>
                  <a:lnTo>
                    <a:pt x="1722945" y="1090930"/>
                  </a:lnTo>
                  <a:lnTo>
                    <a:pt x="1731585" y="1090930"/>
                  </a:lnTo>
                  <a:lnTo>
                    <a:pt x="1740945" y="1093470"/>
                  </a:lnTo>
                  <a:lnTo>
                    <a:pt x="1748145" y="1093470"/>
                  </a:lnTo>
                  <a:lnTo>
                    <a:pt x="1681118" y="1097280"/>
                  </a:lnTo>
                  <a:lnTo>
                    <a:pt x="1658145" y="1099820"/>
                  </a:lnTo>
                  <a:lnTo>
                    <a:pt x="1655265" y="1099820"/>
                  </a:lnTo>
                  <a:lnTo>
                    <a:pt x="1653105" y="1102360"/>
                  </a:lnTo>
                  <a:lnTo>
                    <a:pt x="1650945" y="1102360"/>
                  </a:lnTo>
                  <a:lnTo>
                    <a:pt x="1619671" y="1103630"/>
                  </a:lnTo>
                  <a:lnTo>
                    <a:pt x="1593526" y="1106170"/>
                  </a:lnTo>
                  <a:lnTo>
                    <a:pt x="1575211" y="1108710"/>
                  </a:lnTo>
                  <a:close/>
                </a:path>
                <a:path w="16068040" h="1141730">
                  <a:moveTo>
                    <a:pt x="1782704" y="1097280"/>
                  </a:moveTo>
                  <a:lnTo>
                    <a:pt x="1780544" y="1097280"/>
                  </a:lnTo>
                  <a:lnTo>
                    <a:pt x="1774064" y="1096010"/>
                  </a:lnTo>
                  <a:lnTo>
                    <a:pt x="1763265" y="1094740"/>
                  </a:lnTo>
                  <a:lnTo>
                    <a:pt x="1748145" y="1093470"/>
                  </a:lnTo>
                  <a:lnTo>
                    <a:pt x="1789184" y="1093470"/>
                  </a:lnTo>
                  <a:lnTo>
                    <a:pt x="1788509" y="1094740"/>
                  </a:lnTo>
                  <a:lnTo>
                    <a:pt x="1782704" y="1097280"/>
                  </a:lnTo>
                  <a:close/>
                </a:path>
              </a:pathLst>
            </a:custGeom>
            <a:solidFill>
              <a:srgbClr val="F1E7DA"/>
            </a:solidFill>
          </p:spPr>
          <p:txBody>
            <a:bodyPr wrap="square" lIns="0" tIns="0" rIns="0" bIns="0" rtlCol="0"/>
            <a:lstStyle/>
            <a:p>
              <a:endParaRPr/>
            </a:p>
          </p:txBody>
        </p:sp>
        <p:sp>
          <p:nvSpPr>
            <p:cNvPr id="43" name="object 43"/>
            <p:cNvSpPr/>
            <p:nvPr/>
          </p:nvSpPr>
          <p:spPr>
            <a:xfrm>
              <a:off x="2550947" y="716215"/>
              <a:ext cx="15300960" cy="32384"/>
            </a:xfrm>
            <a:custGeom>
              <a:avLst/>
              <a:gdLst/>
              <a:ahLst/>
              <a:cxnLst/>
              <a:rect l="l" t="t" r="r" b="b"/>
              <a:pathLst>
                <a:path w="15300960" h="32384">
                  <a:moveTo>
                    <a:pt x="13198208" y="0"/>
                  </a:moveTo>
                  <a:lnTo>
                    <a:pt x="0" y="0"/>
                  </a:lnTo>
                  <a:lnTo>
                    <a:pt x="0" y="8890"/>
                  </a:lnTo>
                  <a:lnTo>
                    <a:pt x="0" y="11430"/>
                  </a:lnTo>
                  <a:lnTo>
                    <a:pt x="0" y="31750"/>
                  </a:lnTo>
                  <a:lnTo>
                    <a:pt x="13154292" y="31750"/>
                  </a:lnTo>
                  <a:lnTo>
                    <a:pt x="13154292" y="27940"/>
                  </a:lnTo>
                  <a:lnTo>
                    <a:pt x="13163652" y="27940"/>
                  </a:lnTo>
                  <a:lnTo>
                    <a:pt x="13163652" y="22860"/>
                  </a:lnTo>
                  <a:lnTo>
                    <a:pt x="13170129" y="22860"/>
                  </a:lnTo>
                  <a:lnTo>
                    <a:pt x="13170129" y="20320"/>
                  </a:lnTo>
                  <a:lnTo>
                    <a:pt x="13177330" y="20320"/>
                  </a:lnTo>
                  <a:lnTo>
                    <a:pt x="13177330" y="16510"/>
                  </a:lnTo>
                  <a:lnTo>
                    <a:pt x="13181648" y="16510"/>
                  </a:lnTo>
                  <a:lnTo>
                    <a:pt x="13181648" y="11430"/>
                  </a:lnTo>
                  <a:lnTo>
                    <a:pt x="13188849" y="11430"/>
                  </a:lnTo>
                  <a:lnTo>
                    <a:pt x="13188849" y="8890"/>
                  </a:lnTo>
                  <a:lnTo>
                    <a:pt x="13198208" y="8890"/>
                  </a:lnTo>
                  <a:lnTo>
                    <a:pt x="13198208" y="0"/>
                  </a:lnTo>
                  <a:close/>
                </a:path>
                <a:path w="15300960" h="32384">
                  <a:moveTo>
                    <a:pt x="15300592" y="0"/>
                  </a:moveTo>
                  <a:lnTo>
                    <a:pt x="13494842" y="0"/>
                  </a:lnTo>
                  <a:lnTo>
                    <a:pt x="13494842" y="3810"/>
                  </a:lnTo>
                  <a:lnTo>
                    <a:pt x="13499173" y="3810"/>
                  </a:lnTo>
                  <a:lnTo>
                    <a:pt x="13499173" y="8890"/>
                  </a:lnTo>
                  <a:lnTo>
                    <a:pt x="13501332" y="8890"/>
                  </a:lnTo>
                  <a:lnTo>
                    <a:pt x="13501332" y="11633"/>
                  </a:lnTo>
                  <a:lnTo>
                    <a:pt x="13510692" y="11633"/>
                  </a:lnTo>
                  <a:lnTo>
                    <a:pt x="13510692" y="15951"/>
                  </a:lnTo>
                  <a:lnTo>
                    <a:pt x="13517893" y="15951"/>
                  </a:lnTo>
                  <a:lnTo>
                    <a:pt x="13517893" y="20269"/>
                  </a:lnTo>
                  <a:lnTo>
                    <a:pt x="13522211" y="20269"/>
                  </a:lnTo>
                  <a:lnTo>
                    <a:pt x="13522211" y="23152"/>
                  </a:lnTo>
                  <a:lnTo>
                    <a:pt x="13529412" y="23152"/>
                  </a:lnTo>
                  <a:lnTo>
                    <a:pt x="13529412" y="27470"/>
                  </a:lnTo>
                  <a:lnTo>
                    <a:pt x="13535889" y="27470"/>
                  </a:lnTo>
                  <a:lnTo>
                    <a:pt x="13535889" y="31788"/>
                  </a:lnTo>
                  <a:lnTo>
                    <a:pt x="15258834" y="31788"/>
                  </a:lnTo>
                  <a:lnTo>
                    <a:pt x="15258834" y="27470"/>
                  </a:lnTo>
                  <a:lnTo>
                    <a:pt x="15266035" y="27470"/>
                  </a:lnTo>
                  <a:lnTo>
                    <a:pt x="15266035" y="23152"/>
                  </a:lnTo>
                  <a:lnTo>
                    <a:pt x="15273236" y="23152"/>
                  </a:lnTo>
                  <a:lnTo>
                    <a:pt x="15273236" y="20269"/>
                  </a:lnTo>
                  <a:lnTo>
                    <a:pt x="15282596" y="20269"/>
                  </a:lnTo>
                  <a:lnTo>
                    <a:pt x="15282596" y="15951"/>
                  </a:lnTo>
                  <a:lnTo>
                    <a:pt x="15284755" y="15951"/>
                  </a:lnTo>
                  <a:lnTo>
                    <a:pt x="15284755" y="11633"/>
                  </a:lnTo>
                  <a:lnTo>
                    <a:pt x="15294115" y="11633"/>
                  </a:lnTo>
                  <a:lnTo>
                    <a:pt x="15294115" y="8890"/>
                  </a:lnTo>
                  <a:lnTo>
                    <a:pt x="15300592" y="8890"/>
                  </a:lnTo>
                  <a:lnTo>
                    <a:pt x="15300592" y="3810"/>
                  </a:lnTo>
                  <a:lnTo>
                    <a:pt x="15300592" y="0"/>
                  </a:lnTo>
                  <a:close/>
                </a:path>
              </a:pathLst>
            </a:custGeom>
            <a:solidFill>
              <a:srgbClr val="4B2912">
                <a:alpha val="16079"/>
              </a:srgbClr>
            </a:solidFill>
          </p:spPr>
          <p:txBody>
            <a:bodyPr wrap="square" lIns="0" tIns="0" rIns="0" bIns="0" rtlCol="0"/>
            <a:lstStyle/>
            <a:p>
              <a:endParaRPr/>
            </a:p>
          </p:txBody>
        </p:sp>
        <p:sp>
          <p:nvSpPr>
            <p:cNvPr id="44" name="object 44"/>
            <p:cNvSpPr/>
            <p:nvPr/>
          </p:nvSpPr>
          <p:spPr>
            <a:xfrm>
              <a:off x="2550956" y="716321"/>
              <a:ext cx="15300960" cy="31750"/>
            </a:xfrm>
            <a:custGeom>
              <a:avLst/>
              <a:gdLst/>
              <a:ahLst/>
              <a:cxnLst/>
              <a:rect l="l" t="t" r="r" b="b"/>
              <a:pathLst>
                <a:path w="15300960" h="31750">
                  <a:moveTo>
                    <a:pt x="15258829" y="31679"/>
                  </a:moveTo>
                  <a:lnTo>
                    <a:pt x="15258829" y="27359"/>
                  </a:lnTo>
                  <a:lnTo>
                    <a:pt x="15266029" y="27359"/>
                  </a:lnTo>
                  <a:lnTo>
                    <a:pt x="15266029" y="23039"/>
                  </a:lnTo>
                  <a:lnTo>
                    <a:pt x="15273229" y="23039"/>
                  </a:lnTo>
                  <a:lnTo>
                    <a:pt x="15273229" y="20159"/>
                  </a:lnTo>
                  <a:lnTo>
                    <a:pt x="15282589" y="20159"/>
                  </a:lnTo>
                  <a:lnTo>
                    <a:pt x="15282589" y="15839"/>
                  </a:lnTo>
                  <a:lnTo>
                    <a:pt x="15284749" y="15839"/>
                  </a:lnTo>
                  <a:lnTo>
                    <a:pt x="15284749" y="11519"/>
                  </a:lnTo>
                  <a:lnTo>
                    <a:pt x="15294109" y="11519"/>
                  </a:lnTo>
                  <a:lnTo>
                    <a:pt x="15294109" y="8639"/>
                  </a:lnTo>
                  <a:lnTo>
                    <a:pt x="15300589" y="8639"/>
                  </a:lnTo>
                  <a:lnTo>
                    <a:pt x="15300589" y="0"/>
                  </a:lnTo>
                  <a:lnTo>
                    <a:pt x="13494844" y="0"/>
                  </a:lnTo>
                  <a:lnTo>
                    <a:pt x="13494844" y="4319"/>
                  </a:lnTo>
                  <a:lnTo>
                    <a:pt x="13499164" y="4319"/>
                  </a:lnTo>
                  <a:lnTo>
                    <a:pt x="13499164" y="8639"/>
                  </a:lnTo>
                  <a:lnTo>
                    <a:pt x="13501324" y="8639"/>
                  </a:lnTo>
                  <a:lnTo>
                    <a:pt x="13501324" y="11519"/>
                  </a:lnTo>
                  <a:lnTo>
                    <a:pt x="13510684" y="11519"/>
                  </a:lnTo>
                  <a:lnTo>
                    <a:pt x="13510684" y="15839"/>
                  </a:lnTo>
                  <a:lnTo>
                    <a:pt x="13517884" y="15839"/>
                  </a:lnTo>
                  <a:lnTo>
                    <a:pt x="13517884" y="20159"/>
                  </a:lnTo>
                  <a:lnTo>
                    <a:pt x="13522204" y="20159"/>
                  </a:lnTo>
                  <a:lnTo>
                    <a:pt x="13522204" y="23039"/>
                  </a:lnTo>
                  <a:lnTo>
                    <a:pt x="13529404" y="23039"/>
                  </a:lnTo>
                  <a:lnTo>
                    <a:pt x="13529404" y="27359"/>
                  </a:lnTo>
                  <a:lnTo>
                    <a:pt x="13535884" y="27359"/>
                  </a:lnTo>
                  <a:lnTo>
                    <a:pt x="13535884" y="31679"/>
                  </a:lnTo>
                  <a:lnTo>
                    <a:pt x="15258829" y="31679"/>
                  </a:lnTo>
                </a:path>
                <a:path w="15300960" h="31750">
                  <a:moveTo>
                    <a:pt x="13154287" y="31679"/>
                  </a:moveTo>
                  <a:lnTo>
                    <a:pt x="13154287" y="27359"/>
                  </a:lnTo>
                  <a:lnTo>
                    <a:pt x="13163647" y="27359"/>
                  </a:lnTo>
                  <a:lnTo>
                    <a:pt x="13163647" y="23039"/>
                  </a:lnTo>
                  <a:lnTo>
                    <a:pt x="13170127" y="23039"/>
                  </a:lnTo>
                  <a:lnTo>
                    <a:pt x="13170127" y="20159"/>
                  </a:lnTo>
                  <a:lnTo>
                    <a:pt x="13177327" y="20159"/>
                  </a:lnTo>
                  <a:lnTo>
                    <a:pt x="13177327" y="15839"/>
                  </a:lnTo>
                  <a:lnTo>
                    <a:pt x="13181647" y="15839"/>
                  </a:lnTo>
                  <a:lnTo>
                    <a:pt x="13181647" y="11519"/>
                  </a:lnTo>
                  <a:lnTo>
                    <a:pt x="13188847" y="11519"/>
                  </a:lnTo>
                  <a:lnTo>
                    <a:pt x="13188847" y="8639"/>
                  </a:lnTo>
                  <a:lnTo>
                    <a:pt x="13198207" y="8639"/>
                  </a:lnTo>
                  <a:lnTo>
                    <a:pt x="13198207" y="0"/>
                  </a:lnTo>
                  <a:lnTo>
                    <a:pt x="0" y="0"/>
                  </a:lnTo>
                  <a:lnTo>
                    <a:pt x="0" y="31679"/>
                  </a:lnTo>
                  <a:lnTo>
                    <a:pt x="13154287" y="31679"/>
                  </a:lnTo>
                </a:path>
              </a:pathLst>
            </a:custGeom>
            <a:ln w="3175">
              <a:solidFill>
                <a:srgbClr val="FFFFFF"/>
              </a:solidFill>
            </a:ln>
          </p:spPr>
          <p:txBody>
            <a:bodyPr wrap="square" lIns="0" tIns="0" rIns="0" bIns="0" rtlCol="0"/>
            <a:lstStyle/>
            <a:p>
              <a:endParaRPr/>
            </a:p>
          </p:txBody>
        </p:sp>
        <p:sp>
          <p:nvSpPr>
            <p:cNvPr id="45" name="object 45"/>
            <p:cNvSpPr/>
            <p:nvPr/>
          </p:nvSpPr>
          <p:spPr>
            <a:xfrm>
              <a:off x="2550956" y="252653"/>
              <a:ext cx="15737205" cy="33020"/>
            </a:xfrm>
            <a:custGeom>
              <a:avLst/>
              <a:gdLst/>
              <a:ahLst/>
              <a:cxnLst/>
              <a:rect l="l" t="t" r="r" b="b"/>
              <a:pathLst>
                <a:path w="15737205" h="33020">
                  <a:moveTo>
                    <a:pt x="15737043" y="32399"/>
                  </a:moveTo>
                  <a:lnTo>
                    <a:pt x="15737043" y="0"/>
                  </a:lnTo>
                  <a:lnTo>
                    <a:pt x="0" y="0"/>
                  </a:lnTo>
                  <a:lnTo>
                    <a:pt x="0" y="32399"/>
                  </a:lnTo>
                  <a:lnTo>
                    <a:pt x="15737043" y="32399"/>
                  </a:lnTo>
                  <a:close/>
                </a:path>
              </a:pathLst>
            </a:custGeom>
            <a:solidFill>
              <a:srgbClr val="4B2912">
                <a:alpha val="16079"/>
              </a:srgbClr>
            </a:solidFill>
          </p:spPr>
          <p:txBody>
            <a:bodyPr wrap="square" lIns="0" tIns="0" rIns="0" bIns="0" rtlCol="0"/>
            <a:lstStyle/>
            <a:p>
              <a:endParaRPr/>
            </a:p>
          </p:txBody>
        </p:sp>
        <p:sp>
          <p:nvSpPr>
            <p:cNvPr id="46" name="object 46"/>
            <p:cNvSpPr/>
            <p:nvPr/>
          </p:nvSpPr>
          <p:spPr>
            <a:xfrm>
              <a:off x="2550956" y="252653"/>
              <a:ext cx="15737205" cy="33020"/>
            </a:xfrm>
            <a:custGeom>
              <a:avLst/>
              <a:gdLst/>
              <a:ahLst/>
              <a:cxnLst/>
              <a:rect l="l" t="t" r="r" b="b"/>
              <a:pathLst>
                <a:path w="15737205" h="33020">
                  <a:moveTo>
                    <a:pt x="15737043" y="0"/>
                  </a:moveTo>
                  <a:lnTo>
                    <a:pt x="0" y="0"/>
                  </a:lnTo>
                  <a:lnTo>
                    <a:pt x="0" y="32399"/>
                  </a:lnTo>
                  <a:lnTo>
                    <a:pt x="15737043" y="32399"/>
                  </a:lnTo>
                </a:path>
              </a:pathLst>
            </a:custGeom>
            <a:ln w="3175">
              <a:solidFill>
                <a:srgbClr val="FFFFFF"/>
              </a:solidFill>
            </a:ln>
          </p:spPr>
          <p:txBody>
            <a:bodyPr wrap="square" lIns="0" tIns="0" rIns="0" bIns="0" rtlCol="0"/>
            <a:lstStyle/>
            <a:p>
              <a:endParaRPr/>
            </a:p>
          </p:txBody>
        </p:sp>
      </p:grpSp>
      <p:grpSp>
        <p:nvGrpSpPr>
          <p:cNvPr id="47" name="object 47"/>
          <p:cNvGrpSpPr/>
          <p:nvPr/>
        </p:nvGrpSpPr>
        <p:grpSpPr>
          <a:xfrm>
            <a:off x="2679119" y="8982719"/>
            <a:ext cx="4129404" cy="1304290"/>
            <a:chOff x="2679119" y="8982719"/>
            <a:chExt cx="4129404" cy="1304290"/>
          </a:xfrm>
        </p:grpSpPr>
        <p:sp>
          <p:nvSpPr>
            <p:cNvPr id="48" name="object 48"/>
            <p:cNvSpPr/>
            <p:nvPr/>
          </p:nvSpPr>
          <p:spPr>
            <a:xfrm>
              <a:off x="2679119" y="8982719"/>
              <a:ext cx="4128135" cy="1304290"/>
            </a:xfrm>
            <a:custGeom>
              <a:avLst/>
              <a:gdLst/>
              <a:ahLst/>
              <a:cxnLst/>
              <a:rect l="l" t="t" r="r" b="b"/>
              <a:pathLst>
                <a:path w="4128134" h="1304290">
                  <a:moveTo>
                    <a:pt x="4127647" y="344869"/>
                  </a:moveTo>
                  <a:lnTo>
                    <a:pt x="3098795" y="344869"/>
                  </a:lnTo>
                  <a:lnTo>
                    <a:pt x="3144641" y="335478"/>
                  </a:lnTo>
                  <a:lnTo>
                    <a:pt x="3174189" y="317963"/>
                  </a:lnTo>
                  <a:lnTo>
                    <a:pt x="3193007" y="294428"/>
                  </a:lnTo>
                  <a:lnTo>
                    <a:pt x="3206662" y="266977"/>
                  </a:lnTo>
                  <a:lnTo>
                    <a:pt x="3220719" y="237712"/>
                  </a:lnTo>
                  <a:lnTo>
                    <a:pt x="3240747" y="208736"/>
                  </a:lnTo>
                  <a:lnTo>
                    <a:pt x="3272310" y="182154"/>
                  </a:lnTo>
                  <a:lnTo>
                    <a:pt x="3288589" y="163974"/>
                  </a:lnTo>
                  <a:lnTo>
                    <a:pt x="3305879" y="134995"/>
                  </a:lnTo>
                  <a:lnTo>
                    <a:pt x="3323845" y="106016"/>
                  </a:lnTo>
                  <a:lnTo>
                    <a:pt x="3342148" y="87837"/>
                  </a:lnTo>
                  <a:lnTo>
                    <a:pt x="3366864" y="77802"/>
                  </a:lnTo>
                  <a:lnTo>
                    <a:pt x="3394617" y="69657"/>
                  </a:lnTo>
                  <a:lnTo>
                    <a:pt x="3453025" y="54718"/>
                  </a:lnTo>
                  <a:lnTo>
                    <a:pt x="3495527" y="38832"/>
                  </a:lnTo>
                  <a:lnTo>
                    <a:pt x="3577223" y="17909"/>
                  </a:lnTo>
                  <a:lnTo>
                    <a:pt x="3639066" y="8832"/>
                  </a:lnTo>
                  <a:lnTo>
                    <a:pt x="3718264" y="2426"/>
                  </a:lnTo>
                  <a:lnTo>
                    <a:pt x="3817335" y="0"/>
                  </a:lnTo>
                  <a:lnTo>
                    <a:pt x="3855494" y="0"/>
                  </a:lnTo>
                  <a:lnTo>
                    <a:pt x="3873085" y="4054"/>
                  </a:lnTo>
                  <a:lnTo>
                    <a:pt x="3909303" y="13431"/>
                  </a:lnTo>
                  <a:lnTo>
                    <a:pt x="3963941" y="26541"/>
                  </a:lnTo>
                  <a:lnTo>
                    <a:pt x="4036791" y="41793"/>
                  </a:lnTo>
                  <a:lnTo>
                    <a:pt x="4127647" y="57598"/>
                  </a:lnTo>
                  <a:lnTo>
                    <a:pt x="4127647" y="344869"/>
                  </a:lnTo>
                  <a:close/>
                </a:path>
                <a:path w="4128134" h="1304290">
                  <a:moveTo>
                    <a:pt x="1135535" y="116636"/>
                  </a:moveTo>
                  <a:lnTo>
                    <a:pt x="208074" y="116636"/>
                  </a:lnTo>
                  <a:lnTo>
                    <a:pt x="233138" y="101550"/>
                  </a:lnTo>
                  <a:lnTo>
                    <a:pt x="261712" y="75867"/>
                  </a:lnTo>
                  <a:lnTo>
                    <a:pt x="298386" y="46269"/>
                  </a:lnTo>
                  <a:lnTo>
                    <a:pt x="347750" y="19439"/>
                  </a:lnTo>
                  <a:lnTo>
                    <a:pt x="484434" y="63583"/>
                  </a:lnTo>
                  <a:lnTo>
                    <a:pt x="529905" y="77757"/>
                  </a:lnTo>
                  <a:lnTo>
                    <a:pt x="722945" y="77757"/>
                  </a:lnTo>
                  <a:lnTo>
                    <a:pt x="730060" y="82077"/>
                  </a:lnTo>
                  <a:lnTo>
                    <a:pt x="933391" y="82077"/>
                  </a:lnTo>
                  <a:lnTo>
                    <a:pt x="973053" y="103316"/>
                  </a:lnTo>
                  <a:lnTo>
                    <a:pt x="1010852" y="107996"/>
                  </a:lnTo>
                  <a:lnTo>
                    <a:pt x="1111032" y="107996"/>
                  </a:lnTo>
                  <a:lnTo>
                    <a:pt x="1117589" y="109346"/>
                  </a:lnTo>
                  <a:lnTo>
                    <a:pt x="1135535" y="116636"/>
                  </a:lnTo>
                  <a:close/>
                </a:path>
                <a:path w="4128134" h="1304290">
                  <a:moveTo>
                    <a:pt x="722945" y="77757"/>
                  </a:moveTo>
                  <a:lnTo>
                    <a:pt x="529905" y="77757"/>
                  </a:lnTo>
                  <a:lnTo>
                    <a:pt x="643662" y="43918"/>
                  </a:lnTo>
                  <a:lnTo>
                    <a:pt x="668299" y="51703"/>
                  </a:lnTo>
                  <a:lnTo>
                    <a:pt x="691181" y="60838"/>
                  </a:lnTo>
                  <a:lnTo>
                    <a:pt x="711903" y="71052"/>
                  </a:lnTo>
                  <a:lnTo>
                    <a:pt x="722945" y="77757"/>
                  </a:lnTo>
                  <a:close/>
                </a:path>
                <a:path w="4128134" h="1304290">
                  <a:moveTo>
                    <a:pt x="933391" y="82077"/>
                  </a:moveTo>
                  <a:lnTo>
                    <a:pt x="730060" y="82077"/>
                  </a:lnTo>
                  <a:lnTo>
                    <a:pt x="758083" y="70974"/>
                  </a:lnTo>
                  <a:lnTo>
                    <a:pt x="788468" y="61288"/>
                  </a:lnTo>
                  <a:lnTo>
                    <a:pt x="820068" y="54437"/>
                  </a:lnTo>
                  <a:lnTo>
                    <a:pt x="851736" y="51838"/>
                  </a:lnTo>
                  <a:lnTo>
                    <a:pt x="862401" y="52130"/>
                  </a:lnTo>
                  <a:lnTo>
                    <a:pt x="905589" y="63065"/>
                  </a:lnTo>
                  <a:lnTo>
                    <a:pt x="933391" y="82077"/>
                  </a:lnTo>
                  <a:close/>
                </a:path>
                <a:path w="4128134" h="1304290">
                  <a:moveTo>
                    <a:pt x="1111032" y="107996"/>
                  </a:moveTo>
                  <a:lnTo>
                    <a:pt x="1010852" y="107996"/>
                  </a:lnTo>
                  <a:lnTo>
                    <a:pt x="1019480" y="107872"/>
                  </a:lnTo>
                  <a:lnTo>
                    <a:pt x="1028041" y="107546"/>
                  </a:lnTo>
                  <a:lnTo>
                    <a:pt x="1044691" y="106556"/>
                  </a:lnTo>
                  <a:lnTo>
                    <a:pt x="1053747" y="105611"/>
                  </a:lnTo>
                  <a:lnTo>
                    <a:pt x="1062601" y="104936"/>
                  </a:lnTo>
                  <a:lnTo>
                    <a:pt x="1071319" y="104531"/>
                  </a:lnTo>
                  <a:lnTo>
                    <a:pt x="1079970" y="104396"/>
                  </a:lnTo>
                  <a:lnTo>
                    <a:pt x="1098847" y="105488"/>
                  </a:lnTo>
                  <a:lnTo>
                    <a:pt x="1111032" y="107996"/>
                  </a:lnTo>
                  <a:close/>
                </a:path>
                <a:path w="4128134" h="1304290">
                  <a:moveTo>
                    <a:pt x="4127647" y="1304279"/>
                  </a:moveTo>
                  <a:lnTo>
                    <a:pt x="0" y="1304279"/>
                  </a:lnTo>
                  <a:lnTo>
                    <a:pt x="0" y="105116"/>
                  </a:lnTo>
                  <a:lnTo>
                    <a:pt x="9382" y="109087"/>
                  </a:lnTo>
                  <a:lnTo>
                    <a:pt x="17279" y="111506"/>
                  </a:lnTo>
                  <a:lnTo>
                    <a:pt x="24096" y="112710"/>
                  </a:lnTo>
                  <a:lnTo>
                    <a:pt x="30239" y="113036"/>
                  </a:lnTo>
                  <a:lnTo>
                    <a:pt x="57784" y="113036"/>
                  </a:lnTo>
                  <a:lnTo>
                    <a:pt x="59038" y="113126"/>
                  </a:lnTo>
                  <a:lnTo>
                    <a:pt x="71615" y="115050"/>
                  </a:lnTo>
                  <a:lnTo>
                    <a:pt x="87837" y="118796"/>
                  </a:lnTo>
                  <a:lnTo>
                    <a:pt x="101764" y="122992"/>
                  </a:lnTo>
                  <a:lnTo>
                    <a:pt x="114476" y="125906"/>
                  </a:lnTo>
                  <a:lnTo>
                    <a:pt x="126109" y="127604"/>
                  </a:lnTo>
                  <a:lnTo>
                    <a:pt x="136796" y="128156"/>
                  </a:lnTo>
                  <a:lnTo>
                    <a:pt x="1153046" y="128156"/>
                  </a:lnTo>
                  <a:lnTo>
                    <a:pt x="1154128" y="128876"/>
                  </a:lnTo>
                  <a:lnTo>
                    <a:pt x="1384856" y="128876"/>
                  </a:lnTo>
                  <a:lnTo>
                    <a:pt x="1416802" y="135552"/>
                  </a:lnTo>
                  <a:lnTo>
                    <a:pt x="1463576" y="146253"/>
                  </a:lnTo>
                  <a:lnTo>
                    <a:pt x="1512174" y="158146"/>
                  </a:lnTo>
                  <a:lnTo>
                    <a:pt x="1613883" y="184840"/>
                  </a:lnTo>
                  <a:lnTo>
                    <a:pt x="2045600" y="305936"/>
                  </a:lnTo>
                  <a:lnTo>
                    <a:pt x="2098395" y="319934"/>
                  </a:lnTo>
                  <a:lnTo>
                    <a:pt x="2150129" y="333122"/>
                  </a:lnTo>
                  <a:lnTo>
                    <a:pt x="2200560" y="345335"/>
                  </a:lnTo>
                  <a:lnTo>
                    <a:pt x="2249449" y="356406"/>
                  </a:lnTo>
                  <a:lnTo>
                    <a:pt x="2296554" y="366167"/>
                  </a:lnTo>
                  <a:lnTo>
                    <a:pt x="2341636" y="374453"/>
                  </a:lnTo>
                  <a:lnTo>
                    <a:pt x="2384453" y="381096"/>
                  </a:lnTo>
                  <a:lnTo>
                    <a:pt x="2424765" y="385930"/>
                  </a:lnTo>
                  <a:lnTo>
                    <a:pt x="2462332" y="388788"/>
                  </a:lnTo>
                  <a:lnTo>
                    <a:pt x="2500818" y="394120"/>
                  </a:lnTo>
                  <a:lnTo>
                    <a:pt x="2560700" y="404447"/>
                  </a:lnTo>
                  <a:lnTo>
                    <a:pt x="2625037" y="414504"/>
                  </a:lnTo>
                  <a:lnTo>
                    <a:pt x="2676886" y="419027"/>
                  </a:lnTo>
                  <a:lnTo>
                    <a:pt x="4127647" y="419027"/>
                  </a:lnTo>
                  <a:lnTo>
                    <a:pt x="4127647" y="1304279"/>
                  </a:lnTo>
                  <a:close/>
                </a:path>
                <a:path w="4128134" h="1304290">
                  <a:moveTo>
                    <a:pt x="1384856" y="128876"/>
                  </a:moveTo>
                  <a:lnTo>
                    <a:pt x="1154128" y="128876"/>
                  </a:lnTo>
                  <a:lnTo>
                    <a:pt x="1252765" y="107996"/>
                  </a:lnTo>
                  <a:lnTo>
                    <a:pt x="1289835" y="112264"/>
                  </a:lnTo>
                  <a:lnTo>
                    <a:pt x="1329691" y="118390"/>
                  </a:lnTo>
                  <a:lnTo>
                    <a:pt x="1372094" y="126208"/>
                  </a:lnTo>
                  <a:lnTo>
                    <a:pt x="1384856" y="128876"/>
                  </a:lnTo>
                  <a:close/>
                </a:path>
                <a:path w="4128134" h="1304290">
                  <a:moveTo>
                    <a:pt x="57784" y="113036"/>
                  </a:moveTo>
                  <a:lnTo>
                    <a:pt x="37438" y="113036"/>
                  </a:lnTo>
                  <a:lnTo>
                    <a:pt x="41038" y="112316"/>
                  </a:lnTo>
                  <a:lnTo>
                    <a:pt x="49161" y="112417"/>
                  </a:lnTo>
                  <a:lnTo>
                    <a:pt x="57784" y="113036"/>
                  </a:lnTo>
                  <a:close/>
                </a:path>
                <a:path w="4128134" h="1304290">
                  <a:moveTo>
                    <a:pt x="1153046" y="128156"/>
                  </a:moveTo>
                  <a:lnTo>
                    <a:pt x="136796" y="128156"/>
                  </a:lnTo>
                  <a:lnTo>
                    <a:pt x="147483" y="127548"/>
                  </a:lnTo>
                  <a:lnTo>
                    <a:pt x="156955" y="125996"/>
                  </a:lnTo>
                  <a:lnTo>
                    <a:pt x="165347" y="123903"/>
                  </a:lnTo>
                  <a:lnTo>
                    <a:pt x="172795" y="121676"/>
                  </a:lnTo>
                  <a:lnTo>
                    <a:pt x="179983" y="119145"/>
                  </a:lnTo>
                  <a:lnTo>
                    <a:pt x="186564" y="117086"/>
                  </a:lnTo>
                  <a:lnTo>
                    <a:pt x="192740" y="115702"/>
                  </a:lnTo>
                  <a:lnTo>
                    <a:pt x="198714" y="115196"/>
                  </a:lnTo>
                  <a:lnTo>
                    <a:pt x="201594" y="115196"/>
                  </a:lnTo>
                  <a:lnTo>
                    <a:pt x="204474" y="115916"/>
                  </a:lnTo>
                  <a:lnTo>
                    <a:pt x="208074" y="116636"/>
                  </a:lnTo>
                  <a:lnTo>
                    <a:pt x="1135535" y="116636"/>
                  </a:lnTo>
                  <a:lnTo>
                    <a:pt x="1136061" y="116850"/>
                  </a:lnTo>
                  <a:lnTo>
                    <a:pt x="1153046" y="128156"/>
                  </a:lnTo>
                  <a:close/>
                </a:path>
                <a:path w="4128134" h="1304290">
                  <a:moveTo>
                    <a:pt x="4127647" y="419027"/>
                  </a:moveTo>
                  <a:lnTo>
                    <a:pt x="2685526" y="419027"/>
                  </a:lnTo>
                  <a:lnTo>
                    <a:pt x="2692726" y="418307"/>
                  </a:lnTo>
                  <a:lnTo>
                    <a:pt x="2696326" y="416147"/>
                  </a:lnTo>
                  <a:lnTo>
                    <a:pt x="2722178" y="408452"/>
                  </a:lnTo>
                  <a:lnTo>
                    <a:pt x="2781981" y="404402"/>
                  </a:lnTo>
                  <a:lnTo>
                    <a:pt x="2808643" y="396707"/>
                  </a:lnTo>
                  <a:lnTo>
                    <a:pt x="2822368" y="391836"/>
                  </a:lnTo>
                  <a:lnTo>
                    <a:pt x="2837982" y="388518"/>
                  </a:lnTo>
                  <a:lnTo>
                    <a:pt x="2854407" y="385874"/>
                  </a:lnTo>
                  <a:lnTo>
                    <a:pt x="2870561" y="383028"/>
                  </a:lnTo>
                  <a:lnTo>
                    <a:pt x="2900283" y="375277"/>
                  </a:lnTo>
                  <a:lnTo>
                    <a:pt x="2926900" y="364218"/>
                  </a:lnTo>
                  <a:lnTo>
                    <a:pt x="2948927" y="350325"/>
                  </a:lnTo>
                  <a:lnTo>
                    <a:pt x="2964879" y="334069"/>
                  </a:lnTo>
                  <a:lnTo>
                    <a:pt x="3032107" y="340009"/>
                  </a:lnTo>
                  <a:lnTo>
                    <a:pt x="3098795" y="344869"/>
                  </a:lnTo>
                  <a:lnTo>
                    <a:pt x="4127647" y="344869"/>
                  </a:lnTo>
                  <a:lnTo>
                    <a:pt x="4127647" y="419027"/>
                  </a:lnTo>
                  <a:close/>
                </a:path>
              </a:pathLst>
            </a:custGeom>
            <a:solidFill>
              <a:srgbClr val="FFFFFF"/>
            </a:solidFill>
          </p:spPr>
          <p:txBody>
            <a:bodyPr wrap="square" lIns="0" tIns="0" rIns="0" bIns="0" rtlCol="0"/>
            <a:lstStyle/>
            <a:p>
              <a:endParaRPr/>
            </a:p>
          </p:txBody>
        </p:sp>
        <p:sp>
          <p:nvSpPr>
            <p:cNvPr id="49" name="object 49"/>
            <p:cNvSpPr/>
            <p:nvPr/>
          </p:nvSpPr>
          <p:spPr>
            <a:xfrm>
              <a:off x="2679119" y="8983439"/>
              <a:ext cx="4128135" cy="1295400"/>
            </a:xfrm>
            <a:custGeom>
              <a:avLst/>
              <a:gdLst/>
              <a:ahLst/>
              <a:cxnLst/>
              <a:rect l="l" t="t" r="r" b="b"/>
              <a:pathLst>
                <a:path w="4128134" h="1295400">
                  <a:moveTo>
                    <a:pt x="3893653" y="12699"/>
                  </a:moveTo>
                  <a:lnTo>
                    <a:pt x="3753167" y="12699"/>
                  </a:lnTo>
                  <a:lnTo>
                    <a:pt x="3767960" y="0"/>
                  </a:lnTo>
                  <a:lnTo>
                    <a:pt x="3883754" y="0"/>
                  </a:lnTo>
                  <a:lnTo>
                    <a:pt x="3893653" y="12699"/>
                  </a:lnTo>
                  <a:close/>
                </a:path>
                <a:path w="4128134" h="1295400">
                  <a:moveTo>
                    <a:pt x="926085" y="38099"/>
                  </a:moveTo>
                  <a:lnTo>
                    <a:pt x="730060" y="38099"/>
                  </a:lnTo>
                  <a:lnTo>
                    <a:pt x="757981" y="25399"/>
                  </a:lnTo>
                  <a:lnTo>
                    <a:pt x="788198" y="12699"/>
                  </a:lnTo>
                  <a:lnTo>
                    <a:pt x="905589" y="12699"/>
                  </a:lnTo>
                  <a:lnTo>
                    <a:pt x="916445" y="25399"/>
                  </a:lnTo>
                  <a:lnTo>
                    <a:pt x="926085" y="38099"/>
                  </a:lnTo>
                  <a:close/>
                </a:path>
                <a:path w="4128134" h="1295400">
                  <a:moveTo>
                    <a:pt x="3945402" y="50799"/>
                  </a:moveTo>
                  <a:lnTo>
                    <a:pt x="3558862" y="50799"/>
                  </a:lnTo>
                  <a:lnTo>
                    <a:pt x="3571102" y="38099"/>
                  </a:lnTo>
                  <a:lnTo>
                    <a:pt x="3606381" y="38099"/>
                  </a:lnTo>
                  <a:lnTo>
                    <a:pt x="3621332" y="25399"/>
                  </a:lnTo>
                  <a:lnTo>
                    <a:pt x="3640130" y="12699"/>
                  </a:lnTo>
                  <a:lnTo>
                    <a:pt x="3904093" y="12699"/>
                  </a:lnTo>
                  <a:lnTo>
                    <a:pt x="3914533" y="25399"/>
                  </a:lnTo>
                  <a:lnTo>
                    <a:pt x="3930474" y="38099"/>
                  </a:lnTo>
                  <a:lnTo>
                    <a:pt x="3945402" y="50799"/>
                  </a:lnTo>
                  <a:close/>
                </a:path>
                <a:path w="4128134" h="1295400">
                  <a:moveTo>
                    <a:pt x="3606381" y="38099"/>
                  </a:moveTo>
                  <a:lnTo>
                    <a:pt x="3579022" y="38099"/>
                  </a:lnTo>
                  <a:lnTo>
                    <a:pt x="3584782" y="25399"/>
                  </a:lnTo>
                  <a:lnTo>
                    <a:pt x="3599901" y="25399"/>
                  </a:lnTo>
                  <a:lnTo>
                    <a:pt x="3606381" y="38099"/>
                  </a:lnTo>
                  <a:close/>
                </a:path>
                <a:path w="4128134" h="1295400">
                  <a:moveTo>
                    <a:pt x="1611871" y="165099"/>
                  </a:moveTo>
                  <a:lnTo>
                    <a:pt x="227513" y="165099"/>
                  </a:lnTo>
                  <a:lnTo>
                    <a:pt x="236344" y="126999"/>
                  </a:lnTo>
                  <a:lnTo>
                    <a:pt x="261442" y="88899"/>
                  </a:lnTo>
                  <a:lnTo>
                    <a:pt x="300715" y="63499"/>
                  </a:lnTo>
                  <a:lnTo>
                    <a:pt x="352070" y="38099"/>
                  </a:lnTo>
                  <a:lnTo>
                    <a:pt x="535665" y="88899"/>
                  </a:lnTo>
                  <a:lnTo>
                    <a:pt x="1377109" y="88899"/>
                  </a:lnTo>
                  <a:lnTo>
                    <a:pt x="1424984" y="101599"/>
                  </a:lnTo>
                  <a:lnTo>
                    <a:pt x="1475549" y="114299"/>
                  </a:lnTo>
                  <a:lnTo>
                    <a:pt x="1528491" y="139699"/>
                  </a:lnTo>
                  <a:lnTo>
                    <a:pt x="1583495" y="152399"/>
                  </a:lnTo>
                  <a:lnTo>
                    <a:pt x="1611871" y="165099"/>
                  </a:lnTo>
                  <a:close/>
                </a:path>
                <a:path w="4128134" h="1295400">
                  <a:moveTo>
                    <a:pt x="973233" y="63499"/>
                  </a:moveTo>
                  <a:lnTo>
                    <a:pt x="672011" y="63499"/>
                  </a:lnTo>
                  <a:lnTo>
                    <a:pt x="678322" y="50799"/>
                  </a:lnTo>
                  <a:lnTo>
                    <a:pt x="691181" y="50799"/>
                  </a:lnTo>
                  <a:lnTo>
                    <a:pt x="698617" y="38099"/>
                  </a:lnTo>
                  <a:lnTo>
                    <a:pt x="935254" y="38099"/>
                  </a:lnTo>
                  <a:lnTo>
                    <a:pt x="954446" y="50799"/>
                  </a:lnTo>
                  <a:lnTo>
                    <a:pt x="973233" y="63499"/>
                  </a:lnTo>
                  <a:close/>
                </a:path>
                <a:path w="4128134" h="1295400">
                  <a:moveTo>
                    <a:pt x="4127647" y="215899"/>
                  </a:moveTo>
                  <a:lnTo>
                    <a:pt x="3309509" y="215899"/>
                  </a:lnTo>
                  <a:lnTo>
                    <a:pt x="3332507" y="177799"/>
                  </a:lnTo>
                  <a:lnTo>
                    <a:pt x="3349954" y="152399"/>
                  </a:lnTo>
                  <a:lnTo>
                    <a:pt x="3361588" y="126999"/>
                  </a:lnTo>
                  <a:lnTo>
                    <a:pt x="3387113" y="126999"/>
                  </a:lnTo>
                  <a:lnTo>
                    <a:pt x="3415136" y="114299"/>
                  </a:lnTo>
                  <a:lnTo>
                    <a:pt x="3444104" y="101599"/>
                  </a:lnTo>
                  <a:lnTo>
                    <a:pt x="3472465" y="101599"/>
                  </a:lnTo>
                  <a:lnTo>
                    <a:pt x="3499003" y="88899"/>
                  </a:lnTo>
                  <a:lnTo>
                    <a:pt x="3521153" y="76199"/>
                  </a:lnTo>
                  <a:lnTo>
                    <a:pt x="3535339" y="63499"/>
                  </a:lnTo>
                  <a:lnTo>
                    <a:pt x="3537983" y="50799"/>
                  </a:lnTo>
                  <a:lnTo>
                    <a:pt x="3958575" y="50799"/>
                  </a:lnTo>
                  <a:lnTo>
                    <a:pt x="3969251" y="63499"/>
                  </a:lnTo>
                  <a:lnTo>
                    <a:pt x="4071353" y="63499"/>
                  </a:lnTo>
                  <a:lnTo>
                    <a:pt x="4089488" y="76199"/>
                  </a:lnTo>
                  <a:lnTo>
                    <a:pt x="4108702" y="88899"/>
                  </a:lnTo>
                  <a:lnTo>
                    <a:pt x="4127647" y="88899"/>
                  </a:lnTo>
                  <a:lnTo>
                    <a:pt x="4127647" y="215899"/>
                  </a:lnTo>
                  <a:close/>
                </a:path>
                <a:path w="4128134" h="1295400">
                  <a:moveTo>
                    <a:pt x="4048449" y="63499"/>
                  </a:moveTo>
                  <a:lnTo>
                    <a:pt x="3972131" y="63499"/>
                  </a:lnTo>
                  <a:lnTo>
                    <a:pt x="3973571" y="50799"/>
                  </a:lnTo>
                  <a:lnTo>
                    <a:pt x="4044399" y="50799"/>
                  </a:lnTo>
                  <a:lnTo>
                    <a:pt x="4048449" y="63499"/>
                  </a:lnTo>
                  <a:close/>
                </a:path>
                <a:path w="4128134" h="1295400">
                  <a:moveTo>
                    <a:pt x="4071353" y="63499"/>
                  </a:moveTo>
                  <a:lnTo>
                    <a:pt x="4051329" y="63499"/>
                  </a:lnTo>
                  <a:lnTo>
                    <a:pt x="4052769" y="50799"/>
                  </a:lnTo>
                  <a:lnTo>
                    <a:pt x="4055649" y="50799"/>
                  </a:lnTo>
                  <a:lnTo>
                    <a:pt x="4071353" y="63499"/>
                  </a:lnTo>
                  <a:close/>
                </a:path>
                <a:path w="4128134" h="1295400">
                  <a:moveTo>
                    <a:pt x="1154128" y="88899"/>
                  </a:moveTo>
                  <a:lnTo>
                    <a:pt x="535665" y="88899"/>
                  </a:lnTo>
                  <a:lnTo>
                    <a:pt x="650142" y="63499"/>
                  </a:lnTo>
                  <a:lnTo>
                    <a:pt x="1117589" y="63499"/>
                  </a:lnTo>
                  <a:lnTo>
                    <a:pt x="1154128" y="88899"/>
                  </a:lnTo>
                  <a:close/>
                </a:path>
                <a:path w="4128134" h="1295400">
                  <a:moveTo>
                    <a:pt x="1377109" y="88899"/>
                  </a:moveTo>
                  <a:lnTo>
                    <a:pt x="1154128" y="88899"/>
                  </a:lnTo>
                  <a:lnTo>
                    <a:pt x="1179159" y="76199"/>
                  </a:lnTo>
                  <a:lnTo>
                    <a:pt x="1203717" y="76199"/>
                  </a:lnTo>
                  <a:lnTo>
                    <a:pt x="1228140" y="63499"/>
                  </a:lnTo>
                  <a:lnTo>
                    <a:pt x="1290685" y="63499"/>
                  </a:lnTo>
                  <a:lnTo>
                    <a:pt x="1332238" y="76199"/>
                  </a:lnTo>
                  <a:lnTo>
                    <a:pt x="1377109" y="88899"/>
                  </a:lnTo>
                  <a:close/>
                </a:path>
                <a:path w="4128134" h="1295400">
                  <a:moveTo>
                    <a:pt x="4127647" y="1295399"/>
                  </a:moveTo>
                  <a:lnTo>
                    <a:pt x="0" y="1295399"/>
                  </a:lnTo>
                  <a:lnTo>
                    <a:pt x="0" y="101599"/>
                  </a:lnTo>
                  <a:lnTo>
                    <a:pt x="10079" y="101599"/>
                  </a:lnTo>
                  <a:lnTo>
                    <a:pt x="33749" y="114299"/>
                  </a:lnTo>
                  <a:lnTo>
                    <a:pt x="58498" y="126999"/>
                  </a:lnTo>
                  <a:lnTo>
                    <a:pt x="84597" y="139699"/>
                  </a:lnTo>
                  <a:lnTo>
                    <a:pt x="156235" y="139699"/>
                  </a:lnTo>
                  <a:lnTo>
                    <a:pt x="181615" y="152399"/>
                  </a:lnTo>
                  <a:lnTo>
                    <a:pt x="206724" y="152399"/>
                  </a:lnTo>
                  <a:lnTo>
                    <a:pt x="227513" y="165099"/>
                  </a:lnTo>
                  <a:lnTo>
                    <a:pt x="1611871" y="165099"/>
                  </a:lnTo>
                  <a:lnTo>
                    <a:pt x="1640247" y="177799"/>
                  </a:lnTo>
                  <a:lnTo>
                    <a:pt x="1698433" y="203199"/>
                  </a:lnTo>
                  <a:lnTo>
                    <a:pt x="157675" y="203199"/>
                  </a:lnTo>
                  <a:lnTo>
                    <a:pt x="157675" y="228599"/>
                  </a:lnTo>
                  <a:lnTo>
                    <a:pt x="1750422" y="228599"/>
                  </a:lnTo>
                  <a:lnTo>
                    <a:pt x="1803049" y="241299"/>
                  </a:lnTo>
                  <a:lnTo>
                    <a:pt x="1909347" y="292099"/>
                  </a:lnTo>
                  <a:lnTo>
                    <a:pt x="1962586" y="304799"/>
                  </a:lnTo>
                  <a:lnTo>
                    <a:pt x="2068165" y="355599"/>
                  </a:lnTo>
                  <a:lnTo>
                    <a:pt x="2120071" y="368299"/>
                  </a:lnTo>
                  <a:lnTo>
                    <a:pt x="2171100" y="393699"/>
                  </a:lnTo>
                  <a:lnTo>
                    <a:pt x="2221036" y="406399"/>
                  </a:lnTo>
                  <a:lnTo>
                    <a:pt x="2269663" y="431799"/>
                  </a:lnTo>
                  <a:lnTo>
                    <a:pt x="2316763" y="444499"/>
                  </a:lnTo>
                  <a:lnTo>
                    <a:pt x="2362121" y="457199"/>
                  </a:lnTo>
                  <a:lnTo>
                    <a:pt x="2405521" y="469899"/>
                  </a:lnTo>
                  <a:lnTo>
                    <a:pt x="2446746" y="482599"/>
                  </a:lnTo>
                  <a:lnTo>
                    <a:pt x="2485580" y="495299"/>
                  </a:lnTo>
                  <a:lnTo>
                    <a:pt x="2586428" y="495299"/>
                  </a:lnTo>
                  <a:lnTo>
                    <a:pt x="2634858" y="507999"/>
                  </a:lnTo>
                  <a:lnTo>
                    <a:pt x="157675" y="507999"/>
                  </a:lnTo>
                  <a:lnTo>
                    <a:pt x="157675" y="520699"/>
                  </a:lnTo>
                  <a:lnTo>
                    <a:pt x="1019937" y="533399"/>
                  </a:lnTo>
                  <a:lnTo>
                    <a:pt x="4127647" y="533399"/>
                  </a:lnTo>
                  <a:lnTo>
                    <a:pt x="4127647" y="812799"/>
                  </a:lnTo>
                  <a:lnTo>
                    <a:pt x="157675" y="812799"/>
                  </a:lnTo>
                  <a:lnTo>
                    <a:pt x="157675" y="825499"/>
                  </a:lnTo>
                  <a:lnTo>
                    <a:pt x="1019937" y="838199"/>
                  </a:lnTo>
                  <a:lnTo>
                    <a:pt x="4127647" y="838199"/>
                  </a:lnTo>
                  <a:lnTo>
                    <a:pt x="4127647" y="1117599"/>
                  </a:lnTo>
                  <a:lnTo>
                    <a:pt x="157675" y="1117599"/>
                  </a:lnTo>
                  <a:lnTo>
                    <a:pt x="157675" y="1130299"/>
                  </a:lnTo>
                  <a:lnTo>
                    <a:pt x="1477872" y="1130299"/>
                  </a:lnTo>
                  <a:lnTo>
                    <a:pt x="1834567" y="1142999"/>
                  </a:lnTo>
                  <a:lnTo>
                    <a:pt x="4127647" y="1142999"/>
                  </a:lnTo>
                  <a:lnTo>
                    <a:pt x="4127647" y="1295399"/>
                  </a:lnTo>
                  <a:close/>
                </a:path>
                <a:path w="4128134" h="1295400">
                  <a:moveTo>
                    <a:pt x="1724381" y="215876"/>
                  </a:moveTo>
                  <a:lnTo>
                    <a:pt x="157675" y="203199"/>
                  </a:lnTo>
                  <a:lnTo>
                    <a:pt x="1698433" y="203199"/>
                  </a:lnTo>
                  <a:lnTo>
                    <a:pt x="1724381" y="215876"/>
                  </a:lnTo>
                  <a:close/>
                </a:path>
                <a:path w="4128134" h="1295400">
                  <a:moveTo>
                    <a:pt x="1750130" y="228457"/>
                  </a:moveTo>
                  <a:lnTo>
                    <a:pt x="1724381" y="215876"/>
                  </a:lnTo>
                  <a:lnTo>
                    <a:pt x="1742622" y="215899"/>
                  </a:lnTo>
                  <a:lnTo>
                    <a:pt x="1750130" y="228457"/>
                  </a:lnTo>
                  <a:close/>
                </a:path>
                <a:path w="4128134" h="1295400">
                  <a:moveTo>
                    <a:pt x="3305056" y="223895"/>
                  </a:moveTo>
                  <a:lnTo>
                    <a:pt x="3306869" y="215899"/>
                  </a:lnTo>
                  <a:lnTo>
                    <a:pt x="3309509" y="215899"/>
                  </a:lnTo>
                  <a:lnTo>
                    <a:pt x="3305056" y="223895"/>
                  </a:lnTo>
                  <a:close/>
                </a:path>
                <a:path w="4128134" h="1295400">
                  <a:moveTo>
                    <a:pt x="4127647" y="393699"/>
                  </a:moveTo>
                  <a:lnTo>
                    <a:pt x="3120394" y="393699"/>
                  </a:lnTo>
                  <a:lnTo>
                    <a:pt x="3167228" y="380999"/>
                  </a:lnTo>
                  <a:lnTo>
                    <a:pt x="3209818" y="342899"/>
                  </a:lnTo>
                  <a:lnTo>
                    <a:pt x="3247903" y="304799"/>
                  </a:lnTo>
                  <a:lnTo>
                    <a:pt x="3281220" y="266699"/>
                  </a:lnTo>
                  <a:lnTo>
                    <a:pt x="3305056" y="223895"/>
                  </a:lnTo>
                  <a:lnTo>
                    <a:pt x="3303989" y="228599"/>
                  </a:lnTo>
                  <a:lnTo>
                    <a:pt x="4127647" y="228599"/>
                  </a:lnTo>
                  <a:lnTo>
                    <a:pt x="4127647" y="393699"/>
                  </a:lnTo>
                  <a:close/>
                </a:path>
                <a:path w="4128134" h="1295400">
                  <a:moveTo>
                    <a:pt x="1750422" y="228599"/>
                  </a:moveTo>
                  <a:lnTo>
                    <a:pt x="1750216" y="228599"/>
                  </a:lnTo>
                  <a:lnTo>
                    <a:pt x="1750130" y="228457"/>
                  </a:lnTo>
                  <a:lnTo>
                    <a:pt x="1750422" y="228599"/>
                  </a:lnTo>
                  <a:close/>
                </a:path>
                <a:path w="4128134" h="1295400">
                  <a:moveTo>
                    <a:pt x="3313032" y="520699"/>
                  </a:moveTo>
                  <a:lnTo>
                    <a:pt x="816701" y="520699"/>
                  </a:lnTo>
                  <a:lnTo>
                    <a:pt x="562944" y="507999"/>
                  </a:lnTo>
                  <a:lnTo>
                    <a:pt x="2778404" y="507999"/>
                  </a:lnTo>
                  <a:lnTo>
                    <a:pt x="2794502" y="495299"/>
                  </a:lnTo>
                  <a:lnTo>
                    <a:pt x="2802973" y="469899"/>
                  </a:lnTo>
                  <a:lnTo>
                    <a:pt x="2812119" y="457199"/>
                  </a:lnTo>
                  <a:lnTo>
                    <a:pt x="2830242" y="444499"/>
                  </a:lnTo>
                  <a:lnTo>
                    <a:pt x="2843641" y="431799"/>
                  </a:lnTo>
                  <a:lnTo>
                    <a:pt x="2890721" y="431799"/>
                  </a:lnTo>
                  <a:lnTo>
                    <a:pt x="2921050" y="419099"/>
                  </a:lnTo>
                  <a:lnTo>
                    <a:pt x="2947599" y="406399"/>
                  </a:lnTo>
                  <a:lnTo>
                    <a:pt x="2969289" y="393699"/>
                  </a:lnTo>
                  <a:lnTo>
                    <a:pt x="2985038" y="380999"/>
                  </a:lnTo>
                  <a:lnTo>
                    <a:pt x="3086184" y="380999"/>
                  </a:lnTo>
                  <a:lnTo>
                    <a:pt x="3120394" y="393699"/>
                  </a:lnTo>
                  <a:lnTo>
                    <a:pt x="4127647" y="393699"/>
                  </a:lnTo>
                  <a:lnTo>
                    <a:pt x="4127647" y="507999"/>
                  </a:lnTo>
                  <a:lnTo>
                    <a:pt x="3313032" y="520699"/>
                  </a:lnTo>
                  <a:close/>
                </a:path>
                <a:path w="4128134" h="1295400">
                  <a:moveTo>
                    <a:pt x="4127647" y="533399"/>
                  </a:moveTo>
                  <a:lnTo>
                    <a:pt x="3109214" y="533399"/>
                  </a:lnTo>
                  <a:lnTo>
                    <a:pt x="4127647" y="520699"/>
                  </a:lnTo>
                  <a:lnTo>
                    <a:pt x="4127647" y="533399"/>
                  </a:lnTo>
                  <a:close/>
                </a:path>
                <a:path w="4128134" h="1295400">
                  <a:moveTo>
                    <a:pt x="3363978" y="825499"/>
                  </a:moveTo>
                  <a:lnTo>
                    <a:pt x="1070776" y="825499"/>
                  </a:lnTo>
                  <a:lnTo>
                    <a:pt x="816701" y="812799"/>
                  </a:lnTo>
                  <a:lnTo>
                    <a:pt x="3618651" y="812799"/>
                  </a:lnTo>
                  <a:lnTo>
                    <a:pt x="3363978" y="825499"/>
                  </a:lnTo>
                  <a:close/>
                </a:path>
                <a:path w="4128134" h="1295400">
                  <a:moveTo>
                    <a:pt x="4127647" y="838199"/>
                  </a:moveTo>
                  <a:lnTo>
                    <a:pt x="3109214" y="838199"/>
                  </a:lnTo>
                  <a:lnTo>
                    <a:pt x="4127647" y="825499"/>
                  </a:lnTo>
                  <a:lnTo>
                    <a:pt x="4127647" y="838199"/>
                  </a:lnTo>
                  <a:close/>
                </a:path>
                <a:path w="4128134" h="1295400">
                  <a:moveTo>
                    <a:pt x="2854380" y="1130299"/>
                  </a:moveTo>
                  <a:lnTo>
                    <a:pt x="1325135" y="1130299"/>
                  </a:lnTo>
                  <a:lnTo>
                    <a:pt x="1070776" y="1117599"/>
                  </a:lnTo>
                  <a:lnTo>
                    <a:pt x="3109214" y="1117599"/>
                  </a:lnTo>
                  <a:lnTo>
                    <a:pt x="2854380" y="1130299"/>
                  </a:lnTo>
                  <a:close/>
                </a:path>
                <a:path w="4128134" h="1295400">
                  <a:moveTo>
                    <a:pt x="4127647" y="1142999"/>
                  </a:moveTo>
                  <a:lnTo>
                    <a:pt x="2701453" y="1142999"/>
                  </a:lnTo>
                  <a:lnTo>
                    <a:pt x="3109214" y="1130299"/>
                  </a:lnTo>
                  <a:lnTo>
                    <a:pt x="4127647" y="1130299"/>
                  </a:lnTo>
                  <a:lnTo>
                    <a:pt x="4127647" y="1142999"/>
                  </a:lnTo>
                  <a:close/>
                </a:path>
              </a:pathLst>
            </a:custGeom>
            <a:solidFill>
              <a:srgbClr val="F1E7DA"/>
            </a:solidFill>
          </p:spPr>
          <p:txBody>
            <a:bodyPr wrap="square" lIns="0" tIns="0" rIns="0" bIns="0" rtlCol="0"/>
            <a:lstStyle/>
            <a:p>
              <a:endParaRPr/>
            </a:p>
          </p:txBody>
        </p:sp>
        <p:sp>
          <p:nvSpPr>
            <p:cNvPr id="50" name="object 50"/>
            <p:cNvSpPr/>
            <p:nvPr/>
          </p:nvSpPr>
          <p:spPr>
            <a:xfrm>
              <a:off x="2835351" y="9197606"/>
              <a:ext cx="1602740" cy="17780"/>
            </a:xfrm>
            <a:custGeom>
              <a:avLst/>
              <a:gdLst/>
              <a:ahLst/>
              <a:cxnLst/>
              <a:rect l="l" t="t" r="r" b="b"/>
              <a:pathLst>
                <a:path w="1602739" h="17779">
                  <a:moveTo>
                    <a:pt x="1602676" y="15240"/>
                  </a:moveTo>
                  <a:lnTo>
                    <a:pt x="1596199" y="15240"/>
                  </a:lnTo>
                  <a:lnTo>
                    <a:pt x="1596199" y="13970"/>
                  </a:lnTo>
                  <a:lnTo>
                    <a:pt x="1591868" y="13970"/>
                  </a:lnTo>
                  <a:lnTo>
                    <a:pt x="1591868" y="10160"/>
                  </a:lnTo>
                  <a:lnTo>
                    <a:pt x="1583956" y="10160"/>
                  </a:lnTo>
                  <a:lnTo>
                    <a:pt x="1583956" y="7620"/>
                  </a:lnTo>
                  <a:lnTo>
                    <a:pt x="1579638" y="7620"/>
                  </a:lnTo>
                  <a:lnTo>
                    <a:pt x="1579638" y="6350"/>
                  </a:lnTo>
                  <a:lnTo>
                    <a:pt x="1571713" y="6350"/>
                  </a:lnTo>
                  <a:lnTo>
                    <a:pt x="1571713" y="3810"/>
                  </a:lnTo>
                  <a:lnTo>
                    <a:pt x="373672" y="3810"/>
                  </a:lnTo>
                  <a:lnTo>
                    <a:pt x="373672" y="0"/>
                  </a:lnTo>
                  <a:lnTo>
                    <a:pt x="0" y="0"/>
                  </a:lnTo>
                  <a:lnTo>
                    <a:pt x="0" y="3810"/>
                  </a:lnTo>
                  <a:lnTo>
                    <a:pt x="0" y="6350"/>
                  </a:lnTo>
                  <a:lnTo>
                    <a:pt x="0" y="7620"/>
                  </a:lnTo>
                  <a:lnTo>
                    <a:pt x="0" y="10160"/>
                  </a:lnTo>
                  <a:lnTo>
                    <a:pt x="0" y="13970"/>
                  </a:lnTo>
                  <a:lnTo>
                    <a:pt x="0" y="15240"/>
                  </a:lnTo>
                  <a:lnTo>
                    <a:pt x="368630" y="15240"/>
                  </a:lnTo>
                  <a:lnTo>
                    <a:pt x="368630" y="17780"/>
                  </a:lnTo>
                  <a:lnTo>
                    <a:pt x="1602676" y="17780"/>
                  </a:lnTo>
                  <a:lnTo>
                    <a:pt x="1602676" y="15240"/>
                  </a:lnTo>
                  <a:close/>
                </a:path>
              </a:pathLst>
            </a:custGeom>
            <a:solidFill>
              <a:srgbClr val="DFCDBD"/>
            </a:solidFill>
          </p:spPr>
          <p:txBody>
            <a:bodyPr wrap="square" lIns="0" tIns="0" rIns="0" bIns="0" rtlCol="0"/>
            <a:lstStyle/>
            <a:p>
              <a:endParaRPr/>
            </a:p>
          </p:txBody>
        </p:sp>
        <p:sp>
          <p:nvSpPr>
            <p:cNvPr id="51" name="object 51"/>
            <p:cNvSpPr/>
            <p:nvPr/>
          </p:nvSpPr>
          <p:spPr>
            <a:xfrm>
              <a:off x="5980938" y="9197606"/>
              <a:ext cx="826769" cy="17780"/>
            </a:xfrm>
            <a:custGeom>
              <a:avLst/>
              <a:gdLst/>
              <a:ahLst/>
              <a:cxnLst/>
              <a:rect l="l" t="t" r="r" b="b"/>
              <a:pathLst>
                <a:path w="826770" h="17779">
                  <a:moveTo>
                    <a:pt x="826541" y="0"/>
                  </a:moveTo>
                  <a:lnTo>
                    <a:pt x="554393" y="0"/>
                  </a:lnTo>
                  <a:lnTo>
                    <a:pt x="554393" y="3810"/>
                  </a:lnTo>
                  <a:lnTo>
                    <a:pt x="7200" y="3810"/>
                  </a:lnTo>
                  <a:lnTo>
                    <a:pt x="7200" y="6350"/>
                  </a:lnTo>
                  <a:lnTo>
                    <a:pt x="5765" y="6350"/>
                  </a:lnTo>
                  <a:lnTo>
                    <a:pt x="5765" y="10160"/>
                  </a:lnTo>
                  <a:lnTo>
                    <a:pt x="2882" y="10160"/>
                  </a:lnTo>
                  <a:lnTo>
                    <a:pt x="2882" y="13970"/>
                  </a:lnTo>
                  <a:lnTo>
                    <a:pt x="0" y="13970"/>
                  </a:lnTo>
                  <a:lnTo>
                    <a:pt x="0" y="15240"/>
                  </a:lnTo>
                  <a:lnTo>
                    <a:pt x="0" y="17780"/>
                  </a:lnTo>
                  <a:lnTo>
                    <a:pt x="561594" y="17780"/>
                  </a:lnTo>
                  <a:lnTo>
                    <a:pt x="561594" y="15240"/>
                  </a:lnTo>
                  <a:lnTo>
                    <a:pt x="826541" y="15240"/>
                  </a:lnTo>
                  <a:lnTo>
                    <a:pt x="826541" y="13970"/>
                  </a:lnTo>
                  <a:lnTo>
                    <a:pt x="826541" y="10160"/>
                  </a:lnTo>
                  <a:lnTo>
                    <a:pt x="826541" y="6350"/>
                  </a:lnTo>
                  <a:lnTo>
                    <a:pt x="826541" y="3810"/>
                  </a:lnTo>
                  <a:lnTo>
                    <a:pt x="826541" y="0"/>
                  </a:lnTo>
                  <a:close/>
                </a:path>
              </a:pathLst>
            </a:custGeom>
            <a:solidFill>
              <a:srgbClr val="C2C4C2"/>
            </a:solidFill>
          </p:spPr>
          <p:txBody>
            <a:bodyPr wrap="square" lIns="0" tIns="0" rIns="0" bIns="0" rtlCol="0"/>
            <a:lstStyle/>
            <a:p>
              <a:endParaRPr/>
            </a:p>
          </p:txBody>
        </p:sp>
        <p:sp>
          <p:nvSpPr>
            <p:cNvPr id="52" name="object 52"/>
            <p:cNvSpPr/>
            <p:nvPr/>
          </p:nvSpPr>
          <p:spPr>
            <a:xfrm>
              <a:off x="2836075" y="9502406"/>
              <a:ext cx="3972560" cy="624840"/>
            </a:xfrm>
            <a:custGeom>
              <a:avLst/>
              <a:gdLst/>
              <a:ahLst/>
              <a:cxnLst/>
              <a:rect l="l" t="t" r="r" b="b"/>
              <a:pathLst>
                <a:path w="3972559" h="624840">
                  <a:moveTo>
                    <a:pt x="3972128" y="605790"/>
                  </a:moveTo>
                  <a:lnTo>
                    <a:pt x="3715093" y="605790"/>
                  </a:lnTo>
                  <a:lnTo>
                    <a:pt x="3715093" y="609600"/>
                  </a:lnTo>
                  <a:lnTo>
                    <a:pt x="379425" y="609600"/>
                  </a:lnTo>
                  <a:lnTo>
                    <a:pt x="379425" y="605790"/>
                  </a:lnTo>
                  <a:lnTo>
                    <a:pt x="0" y="605790"/>
                  </a:lnTo>
                  <a:lnTo>
                    <a:pt x="0" y="609600"/>
                  </a:lnTo>
                  <a:lnTo>
                    <a:pt x="0" y="621030"/>
                  </a:lnTo>
                  <a:lnTo>
                    <a:pt x="376542" y="621030"/>
                  </a:lnTo>
                  <a:lnTo>
                    <a:pt x="376542" y="624840"/>
                  </a:lnTo>
                  <a:lnTo>
                    <a:pt x="3717975" y="624840"/>
                  </a:lnTo>
                  <a:lnTo>
                    <a:pt x="3717975" y="621030"/>
                  </a:lnTo>
                  <a:lnTo>
                    <a:pt x="3972128" y="621030"/>
                  </a:lnTo>
                  <a:lnTo>
                    <a:pt x="3972128" y="609600"/>
                  </a:lnTo>
                  <a:lnTo>
                    <a:pt x="3972128" y="605790"/>
                  </a:lnTo>
                  <a:close/>
                </a:path>
                <a:path w="3972559" h="624840">
                  <a:moveTo>
                    <a:pt x="3972128" y="302260"/>
                  </a:moveTo>
                  <a:lnTo>
                    <a:pt x="3715093" y="302260"/>
                  </a:lnTo>
                  <a:lnTo>
                    <a:pt x="3715093" y="304800"/>
                  </a:lnTo>
                  <a:lnTo>
                    <a:pt x="379425" y="304800"/>
                  </a:lnTo>
                  <a:lnTo>
                    <a:pt x="379425" y="302260"/>
                  </a:lnTo>
                  <a:lnTo>
                    <a:pt x="0" y="302260"/>
                  </a:lnTo>
                  <a:lnTo>
                    <a:pt x="0" y="304800"/>
                  </a:lnTo>
                  <a:lnTo>
                    <a:pt x="0" y="317500"/>
                  </a:lnTo>
                  <a:lnTo>
                    <a:pt x="376542" y="317500"/>
                  </a:lnTo>
                  <a:lnTo>
                    <a:pt x="376542" y="320040"/>
                  </a:lnTo>
                  <a:lnTo>
                    <a:pt x="3717975" y="320040"/>
                  </a:lnTo>
                  <a:lnTo>
                    <a:pt x="3717975" y="317500"/>
                  </a:lnTo>
                  <a:lnTo>
                    <a:pt x="3972128" y="317500"/>
                  </a:lnTo>
                  <a:lnTo>
                    <a:pt x="3972128" y="304800"/>
                  </a:lnTo>
                  <a:lnTo>
                    <a:pt x="3972128" y="302260"/>
                  </a:lnTo>
                  <a:close/>
                </a:path>
                <a:path w="3972559" h="624840">
                  <a:moveTo>
                    <a:pt x="3972128" y="0"/>
                  </a:moveTo>
                  <a:lnTo>
                    <a:pt x="3715093" y="0"/>
                  </a:lnTo>
                  <a:lnTo>
                    <a:pt x="3715093" y="2540"/>
                  </a:lnTo>
                  <a:lnTo>
                    <a:pt x="379425" y="2540"/>
                  </a:lnTo>
                  <a:lnTo>
                    <a:pt x="379425" y="0"/>
                  </a:lnTo>
                  <a:lnTo>
                    <a:pt x="0" y="0"/>
                  </a:lnTo>
                  <a:lnTo>
                    <a:pt x="0" y="2540"/>
                  </a:lnTo>
                  <a:lnTo>
                    <a:pt x="0" y="13970"/>
                  </a:lnTo>
                  <a:lnTo>
                    <a:pt x="376542" y="13970"/>
                  </a:lnTo>
                  <a:lnTo>
                    <a:pt x="376542" y="17780"/>
                  </a:lnTo>
                  <a:lnTo>
                    <a:pt x="3717975" y="17780"/>
                  </a:lnTo>
                  <a:lnTo>
                    <a:pt x="3717975" y="13970"/>
                  </a:lnTo>
                  <a:lnTo>
                    <a:pt x="3972128" y="13970"/>
                  </a:lnTo>
                  <a:lnTo>
                    <a:pt x="3972128" y="2540"/>
                  </a:lnTo>
                  <a:lnTo>
                    <a:pt x="3972128" y="0"/>
                  </a:lnTo>
                  <a:close/>
                </a:path>
              </a:pathLst>
            </a:custGeom>
            <a:solidFill>
              <a:srgbClr val="DFCDBD"/>
            </a:solidFill>
          </p:spPr>
          <p:txBody>
            <a:bodyPr wrap="square" lIns="0" tIns="0" rIns="0" bIns="0" rtlCol="0"/>
            <a:lstStyle/>
            <a:p>
              <a:endParaRPr/>
            </a:p>
          </p:txBody>
        </p:sp>
      </p:grpSp>
      <p:sp>
        <p:nvSpPr>
          <p:cNvPr id="53" name="object 53"/>
          <p:cNvSpPr/>
          <p:nvPr/>
        </p:nvSpPr>
        <p:spPr>
          <a:xfrm>
            <a:off x="110249" y="8341224"/>
            <a:ext cx="1466215" cy="1943100"/>
          </a:xfrm>
          <a:custGeom>
            <a:avLst/>
            <a:gdLst/>
            <a:ahLst/>
            <a:cxnLst/>
            <a:rect l="l" t="t" r="r" b="b"/>
            <a:pathLst>
              <a:path w="1466215" h="1943100">
                <a:moveTo>
                  <a:pt x="1354543" y="1473200"/>
                </a:moveTo>
                <a:lnTo>
                  <a:pt x="1324664" y="1473200"/>
                </a:lnTo>
                <a:lnTo>
                  <a:pt x="1323944" y="1460500"/>
                </a:lnTo>
                <a:lnTo>
                  <a:pt x="1292895" y="1409700"/>
                </a:lnTo>
                <a:lnTo>
                  <a:pt x="1261306" y="1358900"/>
                </a:lnTo>
                <a:lnTo>
                  <a:pt x="1236610" y="1320800"/>
                </a:lnTo>
                <a:lnTo>
                  <a:pt x="1211574" y="1282700"/>
                </a:lnTo>
                <a:lnTo>
                  <a:pt x="1135827" y="1168400"/>
                </a:lnTo>
                <a:lnTo>
                  <a:pt x="1110831" y="1130300"/>
                </a:lnTo>
                <a:lnTo>
                  <a:pt x="1082341" y="1079500"/>
                </a:lnTo>
                <a:lnTo>
                  <a:pt x="1053586" y="1041400"/>
                </a:lnTo>
                <a:lnTo>
                  <a:pt x="1024478" y="990600"/>
                </a:lnTo>
                <a:lnTo>
                  <a:pt x="994930" y="952500"/>
                </a:lnTo>
                <a:lnTo>
                  <a:pt x="964852" y="901700"/>
                </a:lnTo>
                <a:lnTo>
                  <a:pt x="934158" y="863600"/>
                </a:lnTo>
                <a:lnTo>
                  <a:pt x="902758" y="825500"/>
                </a:lnTo>
                <a:lnTo>
                  <a:pt x="636367" y="482600"/>
                </a:lnTo>
                <a:lnTo>
                  <a:pt x="611303" y="444500"/>
                </a:lnTo>
                <a:lnTo>
                  <a:pt x="585969" y="419100"/>
                </a:lnTo>
                <a:lnTo>
                  <a:pt x="560635" y="381000"/>
                </a:lnTo>
                <a:lnTo>
                  <a:pt x="535571" y="355600"/>
                </a:lnTo>
                <a:lnTo>
                  <a:pt x="503965" y="304800"/>
                </a:lnTo>
                <a:lnTo>
                  <a:pt x="473040" y="266700"/>
                </a:lnTo>
                <a:lnTo>
                  <a:pt x="412109" y="190500"/>
                </a:lnTo>
                <a:lnTo>
                  <a:pt x="381543" y="139700"/>
                </a:lnTo>
                <a:lnTo>
                  <a:pt x="350537" y="101600"/>
                </a:lnTo>
                <a:lnTo>
                  <a:pt x="333685" y="88900"/>
                </a:lnTo>
                <a:lnTo>
                  <a:pt x="316699" y="63500"/>
                </a:lnTo>
                <a:lnTo>
                  <a:pt x="299712" y="50800"/>
                </a:lnTo>
                <a:lnTo>
                  <a:pt x="282860" y="25400"/>
                </a:lnTo>
                <a:lnTo>
                  <a:pt x="274940" y="25400"/>
                </a:lnTo>
                <a:lnTo>
                  <a:pt x="272735" y="12700"/>
                </a:lnTo>
                <a:lnTo>
                  <a:pt x="271340" y="0"/>
                </a:lnTo>
                <a:lnTo>
                  <a:pt x="287900" y="0"/>
                </a:lnTo>
                <a:lnTo>
                  <a:pt x="303975" y="12700"/>
                </a:lnTo>
                <a:lnTo>
                  <a:pt x="319848" y="25400"/>
                </a:lnTo>
                <a:lnTo>
                  <a:pt x="335587" y="50800"/>
                </a:lnTo>
                <a:lnTo>
                  <a:pt x="351257" y="63500"/>
                </a:lnTo>
                <a:lnTo>
                  <a:pt x="381710" y="114300"/>
                </a:lnTo>
                <a:lnTo>
                  <a:pt x="442885" y="190500"/>
                </a:lnTo>
                <a:lnTo>
                  <a:pt x="472933" y="228600"/>
                </a:lnTo>
                <a:lnTo>
                  <a:pt x="501955" y="266700"/>
                </a:lnTo>
                <a:lnTo>
                  <a:pt x="531358" y="304800"/>
                </a:lnTo>
                <a:lnTo>
                  <a:pt x="561040" y="355600"/>
                </a:lnTo>
                <a:lnTo>
                  <a:pt x="650767" y="469900"/>
                </a:lnTo>
                <a:lnTo>
                  <a:pt x="716434" y="546100"/>
                </a:lnTo>
                <a:lnTo>
                  <a:pt x="749217" y="596900"/>
                </a:lnTo>
                <a:lnTo>
                  <a:pt x="781982" y="635000"/>
                </a:lnTo>
                <a:lnTo>
                  <a:pt x="880290" y="762000"/>
                </a:lnTo>
                <a:lnTo>
                  <a:pt x="913103" y="800100"/>
                </a:lnTo>
                <a:lnTo>
                  <a:pt x="945957" y="850900"/>
                </a:lnTo>
                <a:lnTo>
                  <a:pt x="976386" y="889000"/>
                </a:lnTo>
                <a:lnTo>
                  <a:pt x="1006515" y="927100"/>
                </a:lnTo>
                <a:lnTo>
                  <a:pt x="1036404" y="977900"/>
                </a:lnTo>
                <a:lnTo>
                  <a:pt x="1066113" y="1016000"/>
                </a:lnTo>
                <a:lnTo>
                  <a:pt x="1095702" y="1066800"/>
                </a:lnTo>
                <a:lnTo>
                  <a:pt x="1125231" y="1104900"/>
                </a:lnTo>
                <a:lnTo>
                  <a:pt x="1153601" y="1155700"/>
                </a:lnTo>
                <a:lnTo>
                  <a:pt x="1181789" y="1193800"/>
                </a:lnTo>
                <a:lnTo>
                  <a:pt x="1209828" y="1244600"/>
                </a:lnTo>
                <a:lnTo>
                  <a:pt x="1237750" y="1282700"/>
                </a:lnTo>
                <a:lnTo>
                  <a:pt x="1265588" y="1333500"/>
                </a:lnTo>
                <a:lnTo>
                  <a:pt x="1293374" y="1371600"/>
                </a:lnTo>
                <a:lnTo>
                  <a:pt x="1321140" y="1422400"/>
                </a:lnTo>
                <a:lnTo>
                  <a:pt x="1354543" y="1473200"/>
                </a:lnTo>
                <a:close/>
              </a:path>
              <a:path w="1466215" h="1943100">
                <a:moveTo>
                  <a:pt x="32758" y="177800"/>
                </a:moveTo>
                <a:lnTo>
                  <a:pt x="0" y="177800"/>
                </a:lnTo>
                <a:lnTo>
                  <a:pt x="1496" y="165100"/>
                </a:lnTo>
                <a:lnTo>
                  <a:pt x="27235" y="165100"/>
                </a:lnTo>
                <a:lnTo>
                  <a:pt x="32758" y="177800"/>
                </a:lnTo>
                <a:close/>
              </a:path>
              <a:path w="1466215" h="1943100">
                <a:moveTo>
                  <a:pt x="1335964" y="1943100"/>
                </a:moveTo>
                <a:lnTo>
                  <a:pt x="1310644" y="1943100"/>
                </a:lnTo>
                <a:lnTo>
                  <a:pt x="1308184" y="1930400"/>
                </a:lnTo>
                <a:lnTo>
                  <a:pt x="1277865" y="1892300"/>
                </a:lnTo>
                <a:lnTo>
                  <a:pt x="1247306" y="1841500"/>
                </a:lnTo>
                <a:lnTo>
                  <a:pt x="1216387" y="1803400"/>
                </a:lnTo>
                <a:lnTo>
                  <a:pt x="1155486" y="1714500"/>
                </a:lnTo>
                <a:lnTo>
                  <a:pt x="1067811" y="1600200"/>
                </a:lnTo>
                <a:lnTo>
                  <a:pt x="1038611" y="1549400"/>
                </a:lnTo>
                <a:lnTo>
                  <a:pt x="1009298" y="1511300"/>
                </a:lnTo>
                <a:lnTo>
                  <a:pt x="891002" y="1358900"/>
                </a:lnTo>
                <a:lnTo>
                  <a:pt x="861720" y="1308100"/>
                </a:lnTo>
                <a:lnTo>
                  <a:pt x="734824" y="1155700"/>
                </a:lnTo>
                <a:lnTo>
                  <a:pt x="640361" y="1028700"/>
                </a:lnTo>
                <a:lnTo>
                  <a:pt x="609008" y="990600"/>
                </a:lnTo>
                <a:lnTo>
                  <a:pt x="576203" y="952500"/>
                </a:lnTo>
                <a:lnTo>
                  <a:pt x="510552" y="863600"/>
                </a:lnTo>
                <a:lnTo>
                  <a:pt x="445381" y="787400"/>
                </a:lnTo>
                <a:lnTo>
                  <a:pt x="413175" y="749300"/>
                </a:lnTo>
                <a:lnTo>
                  <a:pt x="384895" y="711200"/>
                </a:lnTo>
                <a:lnTo>
                  <a:pt x="273500" y="558800"/>
                </a:lnTo>
                <a:lnTo>
                  <a:pt x="251777" y="533400"/>
                </a:lnTo>
                <a:lnTo>
                  <a:pt x="229852" y="508000"/>
                </a:lnTo>
                <a:lnTo>
                  <a:pt x="207791" y="469900"/>
                </a:lnTo>
                <a:lnTo>
                  <a:pt x="185663" y="444500"/>
                </a:lnTo>
                <a:lnTo>
                  <a:pt x="104173" y="330200"/>
                </a:lnTo>
                <a:lnTo>
                  <a:pt x="50308" y="254000"/>
                </a:lnTo>
                <a:lnTo>
                  <a:pt x="38349" y="241300"/>
                </a:lnTo>
                <a:lnTo>
                  <a:pt x="26999" y="215900"/>
                </a:lnTo>
                <a:lnTo>
                  <a:pt x="4229" y="190500"/>
                </a:lnTo>
                <a:lnTo>
                  <a:pt x="798" y="177800"/>
                </a:lnTo>
                <a:lnTo>
                  <a:pt x="38417" y="177800"/>
                </a:lnTo>
                <a:lnTo>
                  <a:pt x="44548" y="190500"/>
                </a:lnTo>
                <a:lnTo>
                  <a:pt x="82012" y="215900"/>
                </a:lnTo>
                <a:lnTo>
                  <a:pt x="119358" y="254000"/>
                </a:lnTo>
                <a:lnTo>
                  <a:pt x="156603" y="279400"/>
                </a:lnTo>
                <a:lnTo>
                  <a:pt x="107186" y="279400"/>
                </a:lnTo>
                <a:lnTo>
                  <a:pt x="112214" y="292100"/>
                </a:lnTo>
                <a:lnTo>
                  <a:pt x="119875" y="304800"/>
                </a:lnTo>
                <a:lnTo>
                  <a:pt x="128751" y="317500"/>
                </a:lnTo>
                <a:lnTo>
                  <a:pt x="137425" y="330200"/>
                </a:lnTo>
                <a:lnTo>
                  <a:pt x="165798" y="368300"/>
                </a:lnTo>
                <a:lnTo>
                  <a:pt x="194441" y="419100"/>
                </a:lnTo>
                <a:lnTo>
                  <a:pt x="223336" y="457200"/>
                </a:lnTo>
                <a:lnTo>
                  <a:pt x="281812" y="533400"/>
                </a:lnTo>
                <a:lnTo>
                  <a:pt x="311359" y="571500"/>
                </a:lnTo>
                <a:lnTo>
                  <a:pt x="341088" y="622300"/>
                </a:lnTo>
                <a:lnTo>
                  <a:pt x="431198" y="736600"/>
                </a:lnTo>
                <a:lnTo>
                  <a:pt x="552850" y="889000"/>
                </a:lnTo>
                <a:lnTo>
                  <a:pt x="617567" y="965200"/>
                </a:lnTo>
                <a:lnTo>
                  <a:pt x="649872" y="1016000"/>
                </a:lnTo>
                <a:lnTo>
                  <a:pt x="746622" y="1130300"/>
                </a:lnTo>
                <a:lnTo>
                  <a:pt x="778831" y="1181100"/>
                </a:lnTo>
                <a:lnTo>
                  <a:pt x="875399" y="1295400"/>
                </a:lnTo>
                <a:lnTo>
                  <a:pt x="934921" y="1371600"/>
                </a:lnTo>
                <a:lnTo>
                  <a:pt x="964357" y="1422400"/>
                </a:lnTo>
                <a:lnTo>
                  <a:pt x="993565" y="1460500"/>
                </a:lnTo>
                <a:lnTo>
                  <a:pt x="1022537" y="1498600"/>
                </a:lnTo>
                <a:lnTo>
                  <a:pt x="1051264" y="1536700"/>
                </a:lnTo>
                <a:lnTo>
                  <a:pt x="1079738" y="1574800"/>
                </a:lnTo>
                <a:lnTo>
                  <a:pt x="1107951" y="1625600"/>
                </a:lnTo>
                <a:lnTo>
                  <a:pt x="1136410" y="1663700"/>
                </a:lnTo>
                <a:lnTo>
                  <a:pt x="1165422" y="1701800"/>
                </a:lnTo>
                <a:lnTo>
                  <a:pt x="1223861" y="1778000"/>
                </a:lnTo>
                <a:lnTo>
                  <a:pt x="1280128" y="1854200"/>
                </a:lnTo>
                <a:lnTo>
                  <a:pt x="1307590" y="1905000"/>
                </a:lnTo>
                <a:lnTo>
                  <a:pt x="1335964" y="1943100"/>
                </a:lnTo>
                <a:close/>
              </a:path>
              <a:path w="1466215" h="1943100">
                <a:moveTo>
                  <a:pt x="1465959" y="1676400"/>
                </a:moveTo>
                <a:lnTo>
                  <a:pt x="1438150" y="1676400"/>
                </a:lnTo>
                <a:lnTo>
                  <a:pt x="1432626" y="1663700"/>
                </a:lnTo>
                <a:lnTo>
                  <a:pt x="1426900" y="1651000"/>
                </a:lnTo>
                <a:lnTo>
                  <a:pt x="1398985" y="1612900"/>
                </a:lnTo>
                <a:lnTo>
                  <a:pt x="1370289" y="1574800"/>
                </a:lnTo>
                <a:lnTo>
                  <a:pt x="1341001" y="1536700"/>
                </a:lnTo>
                <a:lnTo>
                  <a:pt x="1311309" y="1498600"/>
                </a:lnTo>
                <a:lnTo>
                  <a:pt x="1281404" y="1473200"/>
                </a:lnTo>
                <a:lnTo>
                  <a:pt x="1221707" y="1397000"/>
                </a:lnTo>
                <a:lnTo>
                  <a:pt x="1027618" y="1168400"/>
                </a:lnTo>
                <a:lnTo>
                  <a:pt x="963236" y="1104900"/>
                </a:lnTo>
                <a:lnTo>
                  <a:pt x="829482" y="952500"/>
                </a:lnTo>
                <a:lnTo>
                  <a:pt x="796022" y="927100"/>
                </a:lnTo>
                <a:lnTo>
                  <a:pt x="661577" y="774700"/>
                </a:lnTo>
                <a:lnTo>
                  <a:pt x="627728" y="749300"/>
                </a:lnTo>
                <a:lnTo>
                  <a:pt x="398607" y="520700"/>
                </a:lnTo>
                <a:lnTo>
                  <a:pt x="360528" y="495300"/>
                </a:lnTo>
                <a:lnTo>
                  <a:pt x="322458" y="457200"/>
                </a:lnTo>
                <a:lnTo>
                  <a:pt x="285290" y="431800"/>
                </a:lnTo>
                <a:lnTo>
                  <a:pt x="210682" y="355600"/>
                </a:lnTo>
                <a:lnTo>
                  <a:pt x="172704" y="330200"/>
                </a:lnTo>
                <a:lnTo>
                  <a:pt x="159114" y="317500"/>
                </a:lnTo>
                <a:lnTo>
                  <a:pt x="152353" y="304800"/>
                </a:lnTo>
                <a:lnTo>
                  <a:pt x="146064" y="304800"/>
                </a:lnTo>
                <a:lnTo>
                  <a:pt x="135569" y="292100"/>
                </a:lnTo>
                <a:lnTo>
                  <a:pt x="125815" y="292100"/>
                </a:lnTo>
                <a:lnTo>
                  <a:pt x="117007" y="279400"/>
                </a:lnTo>
                <a:lnTo>
                  <a:pt x="156603" y="279400"/>
                </a:lnTo>
                <a:lnTo>
                  <a:pt x="193763" y="317500"/>
                </a:lnTo>
                <a:lnTo>
                  <a:pt x="230856" y="342900"/>
                </a:lnTo>
                <a:lnTo>
                  <a:pt x="267898" y="381000"/>
                </a:lnTo>
                <a:lnTo>
                  <a:pt x="304906" y="406400"/>
                </a:lnTo>
                <a:lnTo>
                  <a:pt x="341898" y="444500"/>
                </a:lnTo>
                <a:lnTo>
                  <a:pt x="508212" y="596900"/>
                </a:lnTo>
                <a:lnTo>
                  <a:pt x="621968" y="711200"/>
                </a:lnTo>
                <a:lnTo>
                  <a:pt x="696672" y="787400"/>
                </a:lnTo>
                <a:lnTo>
                  <a:pt x="733564" y="825500"/>
                </a:lnTo>
                <a:lnTo>
                  <a:pt x="766314" y="850900"/>
                </a:lnTo>
                <a:lnTo>
                  <a:pt x="897941" y="1003300"/>
                </a:lnTo>
                <a:lnTo>
                  <a:pt x="930942" y="1028700"/>
                </a:lnTo>
                <a:lnTo>
                  <a:pt x="963956" y="1066800"/>
                </a:lnTo>
                <a:lnTo>
                  <a:pt x="994581" y="1104900"/>
                </a:lnTo>
                <a:lnTo>
                  <a:pt x="1025793" y="1143000"/>
                </a:lnTo>
                <a:lnTo>
                  <a:pt x="1057317" y="1181100"/>
                </a:lnTo>
                <a:lnTo>
                  <a:pt x="1088875" y="1206500"/>
                </a:lnTo>
                <a:lnTo>
                  <a:pt x="1120191" y="1244600"/>
                </a:lnTo>
                <a:lnTo>
                  <a:pt x="1189308" y="1320800"/>
                </a:lnTo>
                <a:lnTo>
                  <a:pt x="1223867" y="1371600"/>
                </a:lnTo>
                <a:lnTo>
                  <a:pt x="1292985" y="1447800"/>
                </a:lnTo>
                <a:lnTo>
                  <a:pt x="1309094" y="1460500"/>
                </a:lnTo>
                <a:lnTo>
                  <a:pt x="1316778" y="1473200"/>
                </a:lnTo>
                <a:lnTo>
                  <a:pt x="1354543" y="1473200"/>
                </a:lnTo>
                <a:lnTo>
                  <a:pt x="1404647" y="1549400"/>
                </a:lnTo>
                <a:lnTo>
                  <a:pt x="1432660" y="1600200"/>
                </a:lnTo>
                <a:lnTo>
                  <a:pt x="1440827" y="1612900"/>
                </a:lnTo>
                <a:lnTo>
                  <a:pt x="1448859" y="1625600"/>
                </a:lnTo>
                <a:lnTo>
                  <a:pt x="1456352" y="1638300"/>
                </a:lnTo>
                <a:lnTo>
                  <a:pt x="1462899" y="1651000"/>
                </a:lnTo>
                <a:lnTo>
                  <a:pt x="1465509" y="1663700"/>
                </a:lnTo>
                <a:lnTo>
                  <a:pt x="1465959" y="1676400"/>
                </a:lnTo>
                <a:close/>
              </a:path>
              <a:path w="1466215" h="1943100">
                <a:moveTo>
                  <a:pt x="1273545" y="1943100"/>
                </a:moveTo>
                <a:lnTo>
                  <a:pt x="1244862" y="1943100"/>
                </a:lnTo>
                <a:lnTo>
                  <a:pt x="1220335" y="1917700"/>
                </a:lnTo>
                <a:lnTo>
                  <a:pt x="1186428" y="1879600"/>
                </a:lnTo>
                <a:lnTo>
                  <a:pt x="1163333" y="1854200"/>
                </a:lnTo>
                <a:lnTo>
                  <a:pt x="1094992" y="1778000"/>
                </a:lnTo>
                <a:lnTo>
                  <a:pt x="1058555" y="1752600"/>
                </a:lnTo>
                <a:lnTo>
                  <a:pt x="912118" y="1600200"/>
                </a:lnTo>
                <a:lnTo>
                  <a:pt x="876952" y="1574800"/>
                </a:lnTo>
                <a:lnTo>
                  <a:pt x="841987" y="1536700"/>
                </a:lnTo>
                <a:lnTo>
                  <a:pt x="807182" y="1511300"/>
                </a:lnTo>
                <a:lnTo>
                  <a:pt x="772496" y="1473200"/>
                </a:lnTo>
                <a:lnTo>
                  <a:pt x="703325" y="1422400"/>
                </a:lnTo>
                <a:lnTo>
                  <a:pt x="692537" y="1409700"/>
                </a:lnTo>
                <a:lnTo>
                  <a:pt x="660847" y="1384300"/>
                </a:lnTo>
                <a:lnTo>
                  <a:pt x="660127" y="1371600"/>
                </a:lnTo>
                <a:lnTo>
                  <a:pt x="674042" y="1384300"/>
                </a:lnTo>
                <a:lnTo>
                  <a:pt x="687756" y="1384300"/>
                </a:lnTo>
                <a:lnTo>
                  <a:pt x="714845" y="1409700"/>
                </a:lnTo>
                <a:lnTo>
                  <a:pt x="790442" y="1473200"/>
                </a:lnTo>
                <a:lnTo>
                  <a:pt x="828241" y="1511300"/>
                </a:lnTo>
                <a:lnTo>
                  <a:pt x="866039" y="1536700"/>
                </a:lnTo>
                <a:lnTo>
                  <a:pt x="903838" y="1574800"/>
                </a:lnTo>
                <a:lnTo>
                  <a:pt x="941637" y="1600200"/>
                </a:lnTo>
                <a:lnTo>
                  <a:pt x="1017234" y="1676400"/>
                </a:lnTo>
                <a:lnTo>
                  <a:pt x="1237320" y="1905000"/>
                </a:lnTo>
                <a:lnTo>
                  <a:pt x="1273545" y="1943100"/>
                </a:lnTo>
                <a:close/>
              </a:path>
            </a:pathLst>
          </a:custGeom>
          <a:solidFill>
            <a:srgbClr val="788AC4"/>
          </a:solidFill>
        </p:spPr>
        <p:txBody>
          <a:bodyPr wrap="square" lIns="0" tIns="0" rIns="0" bIns="0" rtlCol="0"/>
          <a:lstStyle/>
          <a:p>
            <a:endParaRPr/>
          </a:p>
        </p:txBody>
      </p:sp>
      <p:pic>
        <p:nvPicPr>
          <p:cNvPr id="54" name="object 54"/>
          <p:cNvPicPr/>
          <p:nvPr/>
        </p:nvPicPr>
        <p:blipFill>
          <a:blip r:embed="rId7" cstate="print"/>
          <a:stretch>
            <a:fillRect/>
          </a:stretch>
        </p:blipFill>
        <p:spPr>
          <a:xfrm>
            <a:off x="0" y="412661"/>
            <a:ext cx="1689753" cy="1541213"/>
          </a:xfrm>
          <a:prstGeom prst="rect">
            <a:avLst/>
          </a:prstGeom>
        </p:spPr>
      </p:pic>
      <p:sp>
        <p:nvSpPr>
          <p:cNvPr id="55" name="object 55"/>
          <p:cNvSpPr/>
          <p:nvPr/>
        </p:nvSpPr>
        <p:spPr>
          <a:xfrm>
            <a:off x="16946641" y="0"/>
            <a:ext cx="790575" cy="977900"/>
          </a:xfrm>
          <a:custGeom>
            <a:avLst/>
            <a:gdLst/>
            <a:ahLst/>
            <a:cxnLst/>
            <a:rect l="l" t="t" r="r" b="b"/>
            <a:pathLst>
              <a:path w="790575" h="977900">
                <a:moveTo>
                  <a:pt x="295183" y="368299"/>
                </a:moveTo>
                <a:lnTo>
                  <a:pt x="260631" y="368299"/>
                </a:lnTo>
                <a:lnTo>
                  <a:pt x="265536" y="367029"/>
                </a:lnTo>
                <a:lnTo>
                  <a:pt x="270711" y="363219"/>
                </a:lnTo>
                <a:lnTo>
                  <a:pt x="276426" y="356869"/>
                </a:lnTo>
                <a:lnTo>
                  <a:pt x="282951" y="346709"/>
                </a:lnTo>
                <a:lnTo>
                  <a:pt x="289835" y="336549"/>
                </a:lnTo>
                <a:lnTo>
                  <a:pt x="317690" y="290829"/>
                </a:lnTo>
                <a:lnTo>
                  <a:pt x="325429" y="275589"/>
                </a:lnTo>
                <a:lnTo>
                  <a:pt x="328984" y="269239"/>
                </a:lnTo>
                <a:lnTo>
                  <a:pt x="335554" y="257809"/>
                </a:lnTo>
                <a:lnTo>
                  <a:pt x="339109" y="251459"/>
                </a:lnTo>
                <a:lnTo>
                  <a:pt x="351821" y="229869"/>
                </a:lnTo>
                <a:lnTo>
                  <a:pt x="363048" y="208279"/>
                </a:lnTo>
                <a:lnTo>
                  <a:pt x="372925" y="185419"/>
                </a:lnTo>
                <a:lnTo>
                  <a:pt x="381587" y="162559"/>
                </a:lnTo>
                <a:lnTo>
                  <a:pt x="388697" y="146049"/>
                </a:lnTo>
                <a:lnTo>
                  <a:pt x="396347" y="129539"/>
                </a:lnTo>
                <a:lnTo>
                  <a:pt x="403457" y="111759"/>
                </a:lnTo>
                <a:lnTo>
                  <a:pt x="414043" y="77469"/>
                </a:lnTo>
                <a:lnTo>
                  <a:pt x="419476" y="59689"/>
                </a:lnTo>
                <a:lnTo>
                  <a:pt x="430546" y="24129"/>
                </a:lnTo>
                <a:lnTo>
                  <a:pt x="433426" y="17779"/>
                </a:lnTo>
                <a:lnTo>
                  <a:pt x="434146" y="11429"/>
                </a:lnTo>
                <a:lnTo>
                  <a:pt x="437746" y="6349"/>
                </a:lnTo>
                <a:lnTo>
                  <a:pt x="441346" y="0"/>
                </a:lnTo>
                <a:lnTo>
                  <a:pt x="460785" y="0"/>
                </a:lnTo>
                <a:lnTo>
                  <a:pt x="465105" y="3809"/>
                </a:lnTo>
                <a:lnTo>
                  <a:pt x="465105" y="7619"/>
                </a:lnTo>
                <a:lnTo>
                  <a:pt x="462484" y="53339"/>
                </a:lnTo>
                <a:lnTo>
                  <a:pt x="465138" y="92709"/>
                </a:lnTo>
                <a:lnTo>
                  <a:pt x="431986" y="92709"/>
                </a:lnTo>
                <a:lnTo>
                  <a:pt x="426226" y="97789"/>
                </a:lnTo>
                <a:lnTo>
                  <a:pt x="423346" y="110489"/>
                </a:lnTo>
                <a:lnTo>
                  <a:pt x="407115" y="156209"/>
                </a:lnTo>
                <a:lnTo>
                  <a:pt x="389225" y="199389"/>
                </a:lnTo>
                <a:lnTo>
                  <a:pt x="369227" y="243839"/>
                </a:lnTo>
                <a:lnTo>
                  <a:pt x="346671" y="287019"/>
                </a:lnTo>
                <a:lnTo>
                  <a:pt x="321109" y="328929"/>
                </a:lnTo>
                <a:lnTo>
                  <a:pt x="313347" y="340359"/>
                </a:lnTo>
                <a:lnTo>
                  <a:pt x="298633" y="363219"/>
                </a:lnTo>
                <a:lnTo>
                  <a:pt x="295183" y="368299"/>
                </a:lnTo>
                <a:close/>
              </a:path>
              <a:path w="790575" h="977900">
                <a:moveTo>
                  <a:pt x="509743" y="382269"/>
                </a:moveTo>
                <a:lnTo>
                  <a:pt x="503264" y="382269"/>
                </a:lnTo>
                <a:lnTo>
                  <a:pt x="499664" y="379729"/>
                </a:lnTo>
                <a:lnTo>
                  <a:pt x="497504" y="375919"/>
                </a:lnTo>
                <a:lnTo>
                  <a:pt x="496784" y="373379"/>
                </a:lnTo>
                <a:lnTo>
                  <a:pt x="495344" y="369569"/>
                </a:lnTo>
                <a:lnTo>
                  <a:pt x="495344" y="367029"/>
                </a:lnTo>
                <a:lnTo>
                  <a:pt x="491170" y="331469"/>
                </a:lnTo>
                <a:lnTo>
                  <a:pt x="486254" y="295909"/>
                </a:lnTo>
                <a:lnTo>
                  <a:pt x="479043" y="260349"/>
                </a:lnTo>
                <a:lnTo>
                  <a:pt x="467985" y="226059"/>
                </a:lnTo>
                <a:lnTo>
                  <a:pt x="466545" y="223519"/>
                </a:lnTo>
                <a:lnTo>
                  <a:pt x="460481" y="191769"/>
                </a:lnTo>
                <a:lnTo>
                  <a:pt x="454215" y="161289"/>
                </a:lnTo>
                <a:lnTo>
                  <a:pt x="447814" y="130809"/>
                </a:lnTo>
                <a:lnTo>
                  <a:pt x="441346" y="99059"/>
                </a:lnTo>
                <a:lnTo>
                  <a:pt x="441346" y="97789"/>
                </a:lnTo>
                <a:lnTo>
                  <a:pt x="440626" y="95249"/>
                </a:lnTo>
                <a:lnTo>
                  <a:pt x="439186" y="93979"/>
                </a:lnTo>
                <a:lnTo>
                  <a:pt x="435586" y="92709"/>
                </a:lnTo>
                <a:lnTo>
                  <a:pt x="465138" y="92709"/>
                </a:lnTo>
                <a:lnTo>
                  <a:pt x="472621" y="143509"/>
                </a:lnTo>
                <a:lnTo>
                  <a:pt x="481924" y="189229"/>
                </a:lnTo>
                <a:lnTo>
                  <a:pt x="491744" y="233679"/>
                </a:lnTo>
                <a:lnTo>
                  <a:pt x="513343" y="323849"/>
                </a:lnTo>
                <a:lnTo>
                  <a:pt x="520543" y="346709"/>
                </a:lnTo>
                <a:lnTo>
                  <a:pt x="521263" y="353059"/>
                </a:lnTo>
                <a:lnTo>
                  <a:pt x="526303" y="355599"/>
                </a:lnTo>
                <a:lnTo>
                  <a:pt x="533503" y="356869"/>
                </a:lnTo>
                <a:lnTo>
                  <a:pt x="594431" y="356869"/>
                </a:lnTo>
                <a:lnTo>
                  <a:pt x="608437" y="358139"/>
                </a:lnTo>
                <a:lnTo>
                  <a:pt x="622780" y="360679"/>
                </a:lnTo>
                <a:lnTo>
                  <a:pt x="677858" y="363219"/>
                </a:lnTo>
                <a:lnTo>
                  <a:pt x="705195" y="365759"/>
                </a:lnTo>
                <a:lnTo>
                  <a:pt x="732936" y="367029"/>
                </a:lnTo>
                <a:lnTo>
                  <a:pt x="787655" y="367029"/>
                </a:lnTo>
                <a:lnTo>
                  <a:pt x="789095" y="369569"/>
                </a:lnTo>
                <a:lnTo>
                  <a:pt x="790535" y="374649"/>
                </a:lnTo>
                <a:lnTo>
                  <a:pt x="788375" y="378459"/>
                </a:lnTo>
                <a:lnTo>
                  <a:pt x="547092" y="378459"/>
                </a:lnTo>
                <a:lnTo>
                  <a:pt x="528519" y="379729"/>
                </a:lnTo>
                <a:lnTo>
                  <a:pt x="509743" y="382269"/>
                </a:lnTo>
                <a:close/>
              </a:path>
              <a:path w="790575" h="977900">
                <a:moveTo>
                  <a:pt x="146875" y="977899"/>
                </a:moveTo>
                <a:lnTo>
                  <a:pt x="136795" y="977899"/>
                </a:lnTo>
                <a:lnTo>
                  <a:pt x="134635" y="976629"/>
                </a:lnTo>
                <a:lnTo>
                  <a:pt x="131035" y="975359"/>
                </a:lnTo>
                <a:lnTo>
                  <a:pt x="129595" y="971549"/>
                </a:lnTo>
                <a:lnTo>
                  <a:pt x="128875" y="969009"/>
                </a:lnTo>
                <a:lnTo>
                  <a:pt x="127435" y="966469"/>
                </a:lnTo>
                <a:lnTo>
                  <a:pt x="127435" y="962659"/>
                </a:lnTo>
                <a:lnTo>
                  <a:pt x="129933" y="946149"/>
                </a:lnTo>
                <a:lnTo>
                  <a:pt x="132295" y="929639"/>
                </a:lnTo>
                <a:lnTo>
                  <a:pt x="134928" y="913129"/>
                </a:lnTo>
                <a:lnTo>
                  <a:pt x="138235" y="896619"/>
                </a:lnTo>
                <a:lnTo>
                  <a:pt x="141171" y="881379"/>
                </a:lnTo>
                <a:lnTo>
                  <a:pt x="144445" y="866139"/>
                </a:lnTo>
                <a:lnTo>
                  <a:pt x="147854" y="850899"/>
                </a:lnTo>
                <a:lnTo>
                  <a:pt x="151195" y="835659"/>
                </a:lnTo>
                <a:lnTo>
                  <a:pt x="161972" y="791209"/>
                </a:lnTo>
                <a:lnTo>
                  <a:pt x="173694" y="748029"/>
                </a:lnTo>
                <a:lnTo>
                  <a:pt x="186226" y="704849"/>
                </a:lnTo>
                <a:lnTo>
                  <a:pt x="199433" y="661669"/>
                </a:lnTo>
                <a:lnTo>
                  <a:pt x="205249" y="645159"/>
                </a:lnTo>
                <a:lnTo>
                  <a:pt x="210863" y="628649"/>
                </a:lnTo>
                <a:lnTo>
                  <a:pt x="216341" y="612139"/>
                </a:lnTo>
                <a:lnTo>
                  <a:pt x="221753" y="594359"/>
                </a:lnTo>
                <a:lnTo>
                  <a:pt x="223192" y="591819"/>
                </a:lnTo>
                <a:lnTo>
                  <a:pt x="218153" y="585469"/>
                </a:lnTo>
                <a:lnTo>
                  <a:pt x="214553" y="584199"/>
                </a:lnTo>
                <a:lnTo>
                  <a:pt x="206633" y="581659"/>
                </a:lnTo>
                <a:lnTo>
                  <a:pt x="156302" y="581659"/>
                </a:lnTo>
                <a:lnTo>
                  <a:pt x="133915" y="580389"/>
                </a:lnTo>
                <a:lnTo>
                  <a:pt x="111528" y="577849"/>
                </a:lnTo>
                <a:lnTo>
                  <a:pt x="89277" y="574039"/>
                </a:lnTo>
                <a:lnTo>
                  <a:pt x="71547" y="570229"/>
                </a:lnTo>
                <a:lnTo>
                  <a:pt x="53818" y="565149"/>
                </a:lnTo>
                <a:lnTo>
                  <a:pt x="17279" y="557529"/>
                </a:lnTo>
                <a:lnTo>
                  <a:pt x="14399" y="557529"/>
                </a:lnTo>
                <a:lnTo>
                  <a:pt x="11519" y="554989"/>
                </a:lnTo>
                <a:lnTo>
                  <a:pt x="7919" y="552449"/>
                </a:lnTo>
                <a:lnTo>
                  <a:pt x="2159" y="547369"/>
                </a:lnTo>
                <a:lnTo>
                  <a:pt x="0" y="539749"/>
                </a:lnTo>
                <a:lnTo>
                  <a:pt x="4319" y="534669"/>
                </a:lnTo>
                <a:lnTo>
                  <a:pt x="7919" y="530859"/>
                </a:lnTo>
                <a:lnTo>
                  <a:pt x="10799" y="527049"/>
                </a:lnTo>
                <a:lnTo>
                  <a:pt x="52884" y="506729"/>
                </a:lnTo>
                <a:lnTo>
                  <a:pt x="108536" y="492759"/>
                </a:lnTo>
                <a:lnTo>
                  <a:pt x="151195" y="486409"/>
                </a:lnTo>
                <a:lnTo>
                  <a:pt x="168474" y="486409"/>
                </a:lnTo>
                <a:lnTo>
                  <a:pt x="172794" y="481329"/>
                </a:lnTo>
                <a:lnTo>
                  <a:pt x="171354" y="473709"/>
                </a:lnTo>
                <a:lnTo>
                  <a:pt x="169678" y="462279"/>
                </a:lnTo>
                <a:lnTo>
                  <a:pt x="167664" y="450849"/>
                </a:lnTo>
                <a:lnTo>
                  <a:pt x="142836" y="387349"/>
                </a:lnTo>
                <a:lnTo>
                  <a:pt x="122306" y="345439"/>
                </a:lnTo>
                <a:lnTo>
                  <a:pt x="100020" y="304799"/>
                </a:lnTo>
                <a:lnTo>
                  <a:pt x="63740" y="242569"/>
                </a:lnTo>
                <a:lnTo>
                  <a:pt x="51838" y="220979"/>
                </a:lnTo>
                <a:lnTo>
                  <a:pt x="40476" y="199389"/>
                </a:lnTo>
                <a:lnTo>
                  <a:pt x="27359" y="172719"/>
                </a:lnTo>
                <a:lnTo>
                  <a:pt x="29519" y="168909"/>
                </a:lnTo>
                <a:lnTo>
                  <a:pt x="33118" y="165099"/>
                </a:lnTo>
                <a:lnTo>
                  <a:pt x="35278" y="162559"/>
                </a:lnTo>
                <a:lnTo>
                  <a:pt x="47518" y="162559"/>
                </a:lnTo>
                <a:lnTo>
                  <a:pt x="56158" y="165099"/>
                </a:lnTo>
                <a:lnTo>
                  <a:pt x="60478" y="170179"/>
                </a:lnTo>
                <a:lnTo>
                  <a:pt x="65517" y="176529"/>
                </a:lnTo>
                <a:lnTo>
                  <a:pt x="98816" y="212089"/>
                </a:lnTo>
                <a:lnTo>
                  <a:pt x="115736" y="231139"/>
                </a:lnTo>
                <a:lnTo>
                  <a:pt x="133195" y="248919"/>
                </a:lnTo>
                <a:lnTo>
                  <a:pt x="147222" y="262889"/>
                </a:lnTo>
                <a:lnTo>
                  <a:pt x="108716" y="262889"/>
                </a:lnTo>
                <a:lnTo>
                  <a:pt x="107276" y="265429"/>
                </a:lnTo>
                <a:lnTo>
                  <a:pt x="108716" y="271779"/>
                </a:lnTo>
                <a:lnTo>
                  <a:pt x="110876" y="278129"/>
                </a:lnTo>
                <a:lnTo>
                  <a:pt x="114476" y="284479"/>
                </a:lnTo>
                <a:lnTo>
                  <a:pt x="127773" y="306069"/>
                </a:lnTo>
                <a:lnTo>
                  <a:pt x="139855" y="327659"/>
                </a:lnTo>
                <a:lnTo>
                  <a:pt x="151127" y="349249"/>
                </a:lnTo>
                <a:lnTo>
                  <a:pt x="161994" y="370839"/>
                </a:lnTo>
                <a:lnTo>
                  <a:pt x="175708" y="397509"/>
                </a:lnTo>
                <a:lnTo>
                  <a:pt x="187464" y="425449"/>
                </a:lnTo>
                <a:lnTo>
                  <a:pt x="196925" y="452119"/>
                </a:lnTo>
                <a:lnTo>
                  <a:pt x="203753" y="481329"/>
                </a:lnTo>
                <a:lnTo>
                  <a:pt x="204394" y="492759"/>
                </a:lnTo>
                <a:lnTo>
                  <a:pt x="200783" y="500379"/>
                </a:lnTo>
                <a:lnTo>
                  <a:pt x="192717" y="505459"/>
                </a:lnTo>
                <a:lnTo>
                  <a:pt x="179994" y="506729"/>
                </a:lnTo>
                <a:lnTo>
                  <a:pt x="172794" y="507999"/>
                </a:lnTo>
                <a:lnTo>
                  <a:pt x="143995" y="507999"/>
                </a:lnTo>
                <a:lnTo>
                  <a:pt x="122486" y="509269"/>
                </a:lnTo>
                <a:lnTo>
                  <a:pt x="102056" y="514349"/>
                </a:lnTo>
                <a:lnTo>
                  <a:pt x="82437" y="520699"/>
                </a:lnTo>
                <a:lnTo>
                  <a:pt x="63358" y="529589"/>
                </a:lnTo>
                <a:lnTo>
                  <a:pt x="58318" y="530859"/>
                </a:lnTo>
                <a:lnTo>
                  <a:pt x="54718" y="534669"/>
                </a:lnTo>
                <a:lnTo>
                  <a:pt x="54718" y="539749"/>
                </a:lnTo>
                <a:lnTo>
                  <a:pt x="94305" y="554989"/>
                </a:lnTo>
                <a:lnTo>
                  <a:pt x="158934" y="560069"/>
                </a:lnTo>
                <a:lnTo>
                  <a:pt x="204901" y="560069"/>
                </a:lnTo>
                <a:lnTo>
                  <a:pt x="215993" y="561339"/>
                </a:lnTo>
                <a:lnTo>
                  <a:pt x="227085" y="561339"/>
                </a:lnTo>
                <a:lnTo>
                  <a:pt x="238312" y="562609"/>
                </a:lnTo>
                <a:lnTo>
                  <a:pt x="243352" y="562609"/>
                </a:lnTo>
                <a:lnTo>
                  <a:pt x="248392" y="565149"/>
                </a:lnTo>
                <a:lnTo>
                  <a:pt x="252712" y="566419"/>
                </a:lnTo>
                <a:lnTo>
                  <a:pt x="258989" y="568959"/>
                </a:lnTo>
                <a:lnTo>
                  <a:pt x="262431" y="574039"/>
                </a:lnTo>
                <a:lnTo>
                  <a:pt x="262634" y="579119"/>
                </a:lnTo>
                <a:lnTo>
                  <a:pt x="259191" y="584199"/>
                </a:lnTo>
                <a:lnTo>
                  <a:pt x="243127" y="601979"/>
                </a:lnTo>
                <a:lnTo>
                  <a:pt x="231112" y="621029"/>
                </a:lnTo>
                <a:lnTo>
                  <a:pt x="222338" y="641349"/>
                </a:lnTo>
                <a:lnTo>
                  <a:pt x="215993" y="661669"/>
                </a:lnTo>
                <a:lnTo>
                  <a:pt x="213113" y="666749"/>
                </a:lnTo>
                <a:lnTo>
                  <a:pt x="213113" y="673099"/>
                </a:lnTo>
                <a:lnTo>
                  <a:pt x="210953" y="678179"/>
                </a:lnTo>
                <a:lnTo>
                  <a:pt x="195766" y="726439"/>
                </a:lnTo>
                <a:lnTo>
                  <a:pt x="183414" y="775969"/>
                </a:lnTo>
                <a:lnTo>
                  <a:pt x="173492" y="825499"/>
                </a:lnTo>
                <a:lnTo>
                  <a:pt x="165594" y="875029"/>
                </a:lnTo>
                <a:lnTo>
                  <a:pt x="163986" y="886459"/>
                </a:lnTo>
                <a:lnTo>
                  <a:pt x="162444" y="896619"/>
                </a:lnTo>
                <a:lnTo>
                  <a:pt x="161038" y="908049"/>
                </a:lnTo>
                <a:lnTo>
                  <a:pt x="159834" y="918209"/>
                </a:lnTo>
                <a:lnTo>
                  <a:pt x="158395" y="922019"/>
                </a:lnTo>
                <a:lnTo>
                  <a:pt x="158395" y="927099"/>
                </a:lnTo>
                <a:lnTo>
                  <a:pt x="165594" y="930909"/>
                </a:lnTo>
                <a:lnTo>
                  <a:pt x="198119" y="930909"/>
                </a:lnTo>
                <a:lnTo>
                  <a:pt x="190793" y="938529"/>
                </a:lnTo>
                <a:lnTo>
                  <a:pt x="181726" y="947419"/>
                </a:lnTo>
                <a:lnTo>
                  <a:pt x="163862" y="965199"/>
                </a:lnTo>
                <a:lnTo>
                  <a:pt x="154795" y="974089"/>
                </a:lnTo>
                <a:lnTo>
                  <a:pt x="151195" y="976629"/>
                </a:lnTo>
                <a:lnTo>
                  <a:pt x="146875" y="977899"/>
                </a:lnTo>
                <a:close/>
              </a:path>
              <a:path w="790575" h="977900">
                <a:moveTo>
                  <a:pt x="264951" y="398779"/>
                </a:moveTo>
                <a:lnTo>
                  <a:pt x="254871" y="398779"/>
                </a:lnTo>
                <a:lnTo>
                  <a:pt x="250552" y="396239"/>
                </a:lnTo>
                <a:lnTo>
                  <a:pt x="246952" y="393699"/>
                </a:lnTo>
                <a:lnTo>
                  <a:pt x="241192" y="389889"/>
                </a:lnTo>
                <a:lnTo>
                  <a:pt x="231112" y="379729"/>
                </a:lnTo>
                <a:lnTo>
                  <a:pt x="217478" y="364489"/>
                </a:lnTo>
                <a:lnTo>
                  <a:pt x="204113" y="349249"/>
                </a:lnTo>
                <a:lnTo>
                  <a:pt x="190209" y="334009"/>
                </a:lnTo>
                <a:lnTo>
                  <a:pt x="174954" y="318769"/>
                </a:lnTo>
                <a:lnTo>
                  <a:pt x="163738" y="308609"/>
                </a:lnTo>
                <a:lnTo>
                  <a:pt x="152725" y="297179"/>
                </a:lnTo>
                <a:lnTo>
                  <a:pt x="131035" y="273049"/>
                </a:lnTo>
                <a:lnTo>
                  <a:pt x="125276" y="267969"/>
                </a:lnTo>
                <a:lnTo>
                  <a:pt x="118796" y="264159"/>
                </a:lnTo>
                <a:lnTo>
                  <a:pt x="112316" y="262889"/>
                </a:lnTo>
                <a:lnTo>
                  <a:pt x="147222" y="262889"/>
                </a:lnTo>
                <a:lnTo>
                  <a:pt x="158698" y="274319"/>
                </a:lnTo>
                <a:lnTo>
                  <a:pt x="184404" y="300989"/>
                </a:lnTo>
                <a:lnTo>
                  <a:pt x="236152" y="351789"/>
                </a:lnTo>
                <a:lnTo>
                  <a:pt x="243622" y="359409"/>
                </a:lnTo>
                <a:lnTo>
                  <a:pt x="250012" y="364489"/>
                </a:lnTo>
                <a:lnTo>
                  <a:pt x="255591" y="367029"/>
                </a:lnTo>
                <a:lnTo>
                  <a:pt x="260631" y="368299"/>
                </a:lnTo>
                <a:lnTo>
                  <a:pt x="295183" y="368299"/>
                </a:lnTo>
                <a:lnTo>
                  <a:pt x="290870" y="374649"/>
                </a:lnTo>
                <a:lnTo>
                  <a:pt x="286550" y="382269"/>
                </a:lnTo>
                <a:lnTo>
                  <a:pt x="280071" y="388619"/>
                </a:lnTo>
                <a:lnTo>
                  <a:pt x="274311" y="393699"/>
                </a:lnTo>
                <a:lnTo>
                  <a:pt x="269991" y="396239"/>
                </a:lnTo>
                <a:lnTo>
                  <a:pt x="264951" y="398779"/>
                </a:lnTo>
                <a:close/>
              </a:path>
              <a:path w="790575" h="977900">
                <a:moveTo>
                  <a:pt x="594431" y="356869"/>
                </a:moveTo>
                <a:lnTo>
                  <a:pt x="544302" y="356869"/>
                </a:lnTo>
                <a:lnTo>
                  <a:pt x="551502" y="355599"/>
                </a:lnTo>
                <a:lnTo>
                  <a:pt x="559422" y="353059"/>
                </a:lnTo>
                <a:lnTo>
                  <a:pt x="566622" y="353059"/>
                </a:lnTo>
                <a:lnTo>
                  <a:pt x="580560" y="354329"/>
                </a:lnTo>
                <a:lnTo>
                  <a:pt x="594431" y="356869"/>
                </a:lnTo>
                <a:close/>
              </a:path>
              <a:path w="790575" h="977900">
                <a:moveTo>
                  <a:pt x="787655" y="367029"/>
                </a:moveTo>
                <a:lnTo>
                  <a:pt x="732936" y="367029"/>
                </a:lnTo>
                <a:lnTo>
                  <a:pt x="763895" y="361949"/>
                </a:lnTo>
                <a:lnTo>
                  <a:pt x="768935" y="360679"/>
                </a:lnTo>
                <a:lnTo>
                  <a:pt x="779735" y="360679"/>
                </a:lnTo>
                <a:lnTo>
                  <a:pt x="784055" y="361949"/>
                </a:lnTo>
                <a:lnTo>
                  <a:pt x="787655" y="367029"/>
                </a:lnTo>
                <a:close/>
              </a:path>
              <a:path w="790575" h="977900">
                <a:moveTo>
                  <a:pt x="703973" y="885189"/>
                </a:moveTo>
                <a:lnTo>
                  <a:pt x="673178" y="885189"/>
                </a:lnTo>
                <a:lnTo>
                  <a:pt x="676778" y="881379"/>
                </a:lnTo>
                <a:lnTo>
                  <a:pt x="678218" y="877569"/>
                </a:lnTo>
                <a:lnTo>
                  <a:pt x="676778" y="873759"/>
                </a:lnTo>
                <a:lnTo>
                  <a:pt x="676778" y="868679"/>
                </a:lnTo>
                <a:lnTo>
                  <a:pt x="671311" y="843279"/>
                </a:lnTo>
                <a:lnTo>
                  <a:pt x="663279" y="817879"/>
                </a:lnTo>
                <a:lnTo>
                  <a:pt x="653896" y="793749"/>
                </a:lnTo>
                <a:lnTo>
                  <a:pt x="641364" y="761999"/>
                </a:lnTo>
                <a:lnTo>
                  <a:pt x="638079" y="754379"/>
                </a:lnTo>
                <a:lnTo>
                  <a:pt x="635065" y="746759"/>
                </a:lnTo>
                <a:lnTo>
                  <a:pt x="621070" y="702309"/>
                </a:lnTo>
                <a:lnTo>
                  <a:pt x="601181" y="668019"/>
                </a:lnTo>
                <a:lnTo>
                  <a:pt x="597581" y="661669"/>
                </a:lnTo>
                <a:lnTo>
                  <a:pt x="593261" y="656589"/>
                </a:lnTo>
                <a:lnTo>
                  <a:pt x="591821" y="650239"/>
                </a:lnTo>
                <a:lnTo>
                  <a:pt x="590842" y="642619"/>
                </a:lnTo>
                <a:lnTo>
                  <a:pt x="588311" y="634999"/>
                </a:lnTo>
                <a:lnTo>
                  <a:pt x="584835" y="628649"/>
                </a:lnTo>
                <a:lnTo>
                  <a:pt x="581021" y="621029"/>
                </a:lnTo>
                <a:lnTo>
                  <a:pt x="568118" y="595629"/>
                </a:lnTo>
                <a:lnTo>
                  <a:pt x="547711" y="542289"/>
                </a:lnTo>
                <a:lnTo>
                  <a:pt x="535674" y="501649"/>
                </a:lnTo>
                <a:lnTo>
                  <a:pt x="529903" y="459739"/>
                </a:lnTo>
                <a:lnTo>
                  <a:pt x="530375" y="450849"/>
                </a:lnTo>
                <a:lnTo>
                  <a:pt x="534223" y="443229"/>
                </a:lnTo>
                <a:lnTo>
                  <a:pt x="541850" y="438149"/>
                </a:lnTo>
                <a:lnTo>
                  <a:pt x="553662" y="434339"/>
                </a:lnTo>
                <a:lnTo>
                  <a:pt x="584824" y="426719"/>
                </a:lnTo>
                <a:lnTo>
                  <a:pt x="645797" y="408939"/>
                </a:lnTo>
                <a:lnTo>
                  <a:pt x="689738" y="393699"/>
                </a:lnTo>
                <a:lnTo>
                  <a:pt x="693338" y="389889"/>
                </a:lnTo>
                <a:lnTo>
                  <a:pt x="692618" y="386079"/>
                </a:lnTo>
                <a:lnTo>
                  <a:pt x="691178" y="384809"/>
                </a:lnTo>
                <a:lnTo>
                  <a:pt x="689018" y="383539"/>
                </a:lnTo>
                <a:lnTo>
                  <a:pt x="686138" y="383539"/>
                </a:lnTo>
                <a:lnTo>
                  <a:pt x="660444" y="380999"/>
                </a:lnTo>
                <a:lnTo>
                  <a:pt x="609595" y="378459"/>
                </a:lnTo>
                <a:lnTo>
                  <a:pt x="788375" y="378459"/>
                </a:lnTo>
                <a:lnTo>
                  <a:pt x="787655" y="379729"/>
                </a:lnTo>
                <a:lnTo>
                  <a:pt x="783335" y="380999"/>
                </a:lnTo>
                <a:lnTo>
                  <a:pt x="778295" y="384809"/>
                </a:lnTo>
                <a:lnTo>
                  <a:pt x="773255" y="384809"/>
                </a:lnTo>
                <a:lnTo>
                  <a:pt x="768935" y="387349"/>
                </a:lnTo>
                <a:lnTo>
                  <a:pt x="700537" y="412749"/>
                </a:lnTo>
                <a:lnTo>
                  <a:pt x="682718" y="417829"/>
                </a:lnTo>
                <a:lnTo>
                  <a:pt x="673403" y="421639"/>
                </a:lnTo>
                <a:lnTo>
                  <a:pt x="663819" y="422909"/>
                </a:lnTo>
                <a:lnTo>
                  <a:pt x="643052" y="430529"/>
                </a:lnTo>
                <a:lnTo>
                  <a:pt x="600438" y="443229"/>
                </a:lnTo>
                <a:lnTo>
                  <a:pt x="578861" y="448309"/>
                </a:lnTo>
                <a:lnTo>
                  <a:pt x="570357" y="452119"/>
                </a:lnTo>
                <a:lnTo>
                  <a:pt x="564282" y="457199"/>
                </a:lnTo>
                <a:lnTo>
                  <a:pt x="560637" y="463549"/>
                </a:lnTo>
                <a:lnTo>
                  <a:pt x="559422" y="471169"/>
                </a:lnTo>
                <a:lnTo>
                  <a:pt x="560952" y="490219"/>
                </a:lnTo>
                <a:lnTo>
                  <a:pt x="567522" y="528319"/>
                </a:lnTo>
                <a:lnTo>
                  <a:pt x="581370" y="570229"/>
                </a:lnTo>
                <a:lnTo>
                  <a:pt x="599527" y="617219"/>
                </a:lnTo>
                <a:lnTo>
                  <a:pt x="625975" y="676909"/>
                </a:lnTo>
                <a:lnTo>
                  <a:pt x="657204" y="749299"/>
                </a:lnTo>
                <a:lnTo>
                  <a:pt x="671738" y="786129"/>
                </a:lnTo>
                <a:lnTo>
                  <a:pt x="684507" y="820419"/>
                </a:lnTo>
                <a:lnTo>
                  <a:pt x="695588" y="853439"/>
                </a:lnTo>
                <a:lnTo>
                  <a:pt x="703973" y="885189"/>
                </a:lnTo>
                <a:close/>
              </a:path>
              <a:path w="790575" h="977900">
                <a:moveTo>
                  <a:pt x="198119" y="930909"/>
                </a:moveTo>
                <a:lnTo>
                  <a:pt x="165594" y="930909"/>
                </a:lnTo>
                <a:lnTo>
                  <a:pt x="189264" y="909319"/>
                </a:lnTo>
                <a:lnTo>
                  <a:pt x="210233" y="886459"/>
                </a:lnTo>
                <a:lnTo>
                  <a:pt x="245354" y="845819"/>
                </a:lnTo>
                <a:lnTo>
                  <a:pt x="276831" y="802639"/>
                </a:lnTo>
                <a:lnTo>
                  <a:pt x="305607" y="758189"/>
                </a:lnTo>
                <a:lnTo>
                  <a:pt x="332629" y="713739"/>
                </a:lnTo>
                <a:lnTo>
                  <a:pt x="350842" y="684529"/>
                </a:lnTo>
                <a:lnTo>
                  <a:pt x="368718" y="654049"/>
                </a:lnTo>
                <a:lnTo>
                  <a:pt x="386189" y="624839"/>
                </a:lnTo>
                <a:lnTo>
                  <a:pt x="403187" y="595629"/>
                </a:lnTo>
                <a:lnTo>
                  <a:pt x="410387" y="585469"/>
                </a:lnTo>
                <a:lnTo>
                  <a:pt x="416866" y="579119"/>
                </a:lnTo>
                <a:lnTo>
                  <a:pt x="421186" y="577849"/>
                </a:lnTo>
                <a:lnTo>
                  <a:pt x="433426" y="577849"/>
                </a:lnTo>
                <a:lnTo>
                  <a:pt x="435586" y="580389"/>
                </a:lnTo>
                <a:lnTo>
                  <a:pt x="444349" y="590549"/>
                </a:lnTo>
                <a:lnTo>
                  <a:pt x="453315" y="601979"/>
                </a:lnTo>
                <a:lnTo>
                  <a:pt x="469293" y="619759"/>
                </a:lnTo>
                <a:lnTo>
                  <a:pt x="424786" y="619759"/>
                </a:lnTo>
                <a:lnTo>
                  <a:pt x="421186" y="621029"/>
                </a:lnTo>
                <a:lnTo>
                  <a:pt x="419746" y="622299"/>
                </a:lnTo>
                <a:lnTo>
                  <a:pt x="415224" y="629919"/>
                </a:lnTo>
                <a:lnTo>
                  <a:pt x="410567" y="636269"/>
                </a:lnTo>
                <a:lnTo>
                  <a:pt x="406179" y="642619"/>
                </a:lnTo>
                <a:lnTo>
                  <a:pt x="402467" y="647699"/>
                </a:lnTo>
                <a:lnTo>
                  <a:pt x="375558" y="688339"/>
                </a:lnTo>
                <a:lnTo>
                  <a:pt x="362272" y="708659"/>
                </a:lnTo>
                <a:lnTo>
                  <a:pt x="349189" y="728979"/>
                </a:lnTo>
                <a:lnTo>
                  <a:pt x="344869" y="736599"/>
                </a:lnTo>
                <a:lnTo>
                  <a:pt x="339829" y="744219"/>
                </a:lnTo>
                <a:lnTo>
                  <a:pt x="308150" y="796289"/>
                </a:lnTo>
                <a:lnTo>
                  <a:pt x="275751" y="839469"/>
                </a:lnTo>
                <a:lnTo>
                  <a:pt x="235432" y="890269"/>
                </a:lnTo>
                <a:lnTo>
                  <a:pt x="213990" y="914399"/>
                </a:lnTo>
                <a:lnTo>
                  <a:pt x="198119" y="930909"/>
                </a:lnTo>
                <a:close/>
              </a:path>
              <a:path w="790575" h="977900">
                <a:moveTo>
                  <a:pt x="700537" y="949959"/>
                </a:moveTo>
                <a:lnTo>
                  <a:pt x="689018" y="949959"/>
                </a:lnTo>
                <a:lnTo>
                  <a:pt x="683978" y="947419"/>
                </a:lnTo>
                <a:lnTo>
                  <a:pt x="680378" y="942339"/>
                </a:lnTo>
                <a:lnTo>
                  <a:pt x="672661" y="934719"/>
                </a:lnTo>
                <a:lnTo>
                  <a:pt x="665619" y="927099"/>
                </a:lnTo>
                <a:lnTo>
                  <a:pt x="659116" y="918209"/>
                </a:lnTo>
                <a:lnTo>
                  <a:pt x="653019" y="910589"/>
                </a:lnTo>
                <a:lnTo>
                  <a:pt x="624220" y="868679"/>
                </a:lnTo>
                <a:lnTo>
                  <a:pt x="609888" y="848359"/>
                </a:lnTo>
                <a:lnTo>
                  <a:pt x="595421" y="826769"/>
                </a:lnTo>
                <a:lnTo>
                  <a:pt x="583957" y="808989"/>
                </a:lnTo>
                <a:lnTo>
                  <a:pt x="572291" y="791209"/>
                </a:lnTo>
                <a:lnTo>
                  <a:pt x="560491" y="772159"/>
                </a:lnTo>
                <a:lnTo>
                  <a:pt x="548622" y="754379"/>
                </a:lnTo>
                <a:lnTo>
                  <a:pt x="540691" y="742949"/>
                </a:lnTo>
                <a:lnTo>
                  <a:pt x="532153" y="732789"/>
                </a:lnTo>
                <a:lnTo>
                  <a:pt x="523209" y="721359"/>
                </a:lnTo>
                <a:lnTo>
                  <a:pt x="514063" y="709929"/>
                </a:lnTo>
                <a:lnTo>
                  <a:pt x="491654" y="683259"/>
                </a:lnTo>
                <a:lnTo>
                  <a:pt x="480348" y="669289"/>
                </a:lnTo>
                <a:lnTo>
                  <a:pt x="468705" y="656589"/>
                </a:lnTo>
                <a:lnTo>
                  <a:pt x="460774" y="647699"/>
                </a:lnTo>
                <a:lnTo>
                  <a:pt x="452235" y="638809"/>
                </a:lnTo>
                <a:lnTo>
                  <a:pt x="443292" y="629919"/>
                </a:lnTo>
                <a:lnTo>
                  <a:pt x="434146" y="621029"/>
                </a:lnTo>
                <a:lnTo>
                  <a:pt x="432706" y="621029"/>
                </a:lnTo>
                <a:lnTo>
                  <a:pt x="430546" y="619759"/>
                </a:lnTo>
                <a:lnTo>
                  <a:pt x="469293" y="619759"/>
                </a:lnTo>
                <a:lnTo>
                  <a:pt x="471585" y="622299"/>
                </a:lnTo>
                <a:lnTo>
                  <a:pt x="476557" y="629919"/>
                </a:lnTo>
                <a:lnTo>
                  <a:pt x="481124" y="637539"/>
                </a:lnTo>
                <a:lnTo>
                  <a:pt x="485962" y="645159"/>
                </a:lnTo>
                <a:lnTo>
                  <a:pt x="511633" y="674369"/>
                </a:lnTo>
                <a:lnTo>
                  <a:pt x="548442" y="720089"/>
                </a:lnTo>
                <a:lnTo>
                  <a:pt x="586185" y="772159"/>
                </a:lnTo>
                <a:lnTo>
                  <a:pt x="606130" y="801369"/>
                </a:lnTo>
                <a:lnTo>
                  <a:pt x="645819" y="858519"/>
                </a:lnTo>
                <a:lnTo>
                  <a:pt x="673178" y="885189"/>
                </a:lnTo>
                <a:lnTo>
                  <a:pt x="703973" y="885189"/>
                </a:lnTo>
                <a:lnTo>
                  <a:pt x="704644" y="887729"/>
                </a:lnTo>
                <a:lnTo>
                  <a:pt x="711337" y="922019"/>
                </a:lnTo>
                <a:lnTo>
                  <a:pt x="711337" y="924559"/>
                </a:lnTo>
                <a:lnTo>
                  <a:pt x="712777" y="927099"/>
                </a:lnTo>
                <a:lnTo>
                  <a:pt x="712777" y="932179"/>
                </a:lnTo>
                <a:lnTo>
                  <a:pt x="713497" y="939799"/>
                </a:lnTo>
                <a:lnTo>
                  <a:pt x="709177" y="947419"/>
                </a:lnTo>
                <a:lnTo>
                  <a:pt x="700537" y="949959"/>
                </a:lnTo>
                <a:close/>
              </a:path>
            </a:pathLst>
          </a:custGeom>
          <a:solidFill>
            <a:srgbClr val="788AC4"/>
          </a:solidFill>
        </p:spPr>
        <p:txBody>
          <a:bodyPr wrap="square" lIns="0" tIns="0" rIns="0" bIns="0" rtlCol="0"/>
          <a:lstStyle/>
          <a:p>
            <a:endParaRPr/>
          </a:p>
        </p:txBody>
      </p:sp>
      <p:sp>
        <p:nvSpPr>
          <p:cNvPr id="56" name="object 56"/>
          <p:cNvSpPr/>
          <p:nvPr/>
        </p:nvSpPr>
        <p:spPr>
          <a:xfrm>
            <a:off x="17273882" y="1077073"/>
            <a:ext cx="904875" cy="699770"/>
          </a:xfrm>
          <a:custGeom>
            <a:avLst/>
            <a:gdLst/>
            <a:ahLst/>
            <a:cxnLst/>
            <a:rect l="l" t="t" r="r" b="b"/>
            <a:pathLst>
              <a:path w="904875" h="699769">
                <a:moveTo>
                  <a:pt x="356377" y="279399"/>
                </a:moveTo>
                <a:lnTo>
                  <a:pt x="334418" y="279399"/>
                </a:lnTo>
                <a:lnTo>
                  <a:pt x="339458" y="276859"/>
                </a:lnTo>
                <a:lnTo>
                  <a:pt x="342337" y="265429"/>
                </a:lnTo>
                <a:lnTo>
                  <a:pt x="343777" y="262889"/>
                </a:lnTo>
                <a:lnTo>
                  <a:pt x="345937" y="260349"/>
                </a:lnTo>
                <a:lnTo>
                  <a:pt x="345937" y="256539"/>
                </a:lnTo>
                <a:lnTo>
                  <a:pt x="355713" y="223519"/>
                </a:lnTo>
                <a:lnTo>
                  <a:pt x="370147" y="193039"/>
                </a:lnTo>
                <a:lnTo>
                  <a:pt x="386335" y="161289"/>
                </a:lnTo>
                <a:lnTo>
                  <a:pt x="401376" y="130809"/>
                </a:lnTo>
                <a:lnTo>
                  <a:pt x="407507" y="115569"/>
                </a:lnTo>
                <a:lnTo>
                  <a:pt x="414785" y="102869"/>
                </a:lnTo>
                <a:lnTo>
                  <a:pt x="422739" y="88899"/>
                </a:lnTo>
                <a:lnTo>
                  <a:pt x="444124" y="48259"/>
                </a:lnTo>
                <a:lnTo>
                  <a:pt x="456094" y="13969"/>
                </a:lnTo>
                <a:lnTo>
                  <a:pt x="459694" y="10159"/>
                </a:lnTo>
                <a:lnTo>
                  <a:pt x="463294" y="5079"/>
                </a:lnTo>
                <a:lnTo>
                  <a:pt x="465454" y="1269"/>
                </a:lnTo>
                <a:lnTo>
                  <a:pt x="471213" y="0"/>
                </a:lnTo>
                <a:lnTo>
                  <a:pt x="479853" y="0"/>
                </a:lnTo>
                <a:lnTo>
                  <a:pt x="484893" y="1269"/>
                </a:lnTo>
                <a:lnTo>
                  <a:pt x="489213" y="3809"/>
                </a:lnTo>
                <a:lnTo>
                  <a:pt x="489123" y="22859"/>
                </a:lnTo>
                <a:lnTo>
                  <a:pt x="488909" y="29209"/>
                </a:lnTo>
                <a:lnTo>
                  <a:pt x="488493" y="35559"/>
                </a:lnTo>
                <a:lnTo>
                  <a:pt x="485568" y="76199"/>
                </a:lnTo>
                <a:lnTo>
                  <a:pt x="456094" y="76199"/>
                </a:lnTo>
                <a:lnTo>
                  <a:pt x="452494" y="77469"/>
                </a:lnTo>
                <a:lnTo>
                  <a:pt x="450334" y="81279"/>
                </a:lnTo>
                <a:lnTo>
                  <a:pt x="447454" y="83819"/>
                </a:lnTo>
                <a:lnTo>
                  <a:pt x="445294" y="87629"/>
                </a:lnTo>
                <a:lnTo>
                  <a:pt x="433673" y="110489"/>
                </a:lnTo>
                <a:lnTo>
                  <a:pt x="422525" y="132079"/>
                </a:lnTo>
                <a:lnTo>
                  <a:pt x="411782" y="154939"/>
                </a:lnTo>
                <a:lnTo>
                  <a:pt x="401376" y="176529"/>
                </a:lnTo>
                <a:lnTo>
                  <a:pt x="392691" y="191769"/>
                </a:lnTo>
                <a:lnTo>
                  <a:pt x="384816" y="208279"/>
                </a:lnTo>
                <a:lnTo>
                  <a:pt x="377481" y="224789"/>
                </a:lnTo>
                <a:lnTo>
                  <a:pt x="370417" y="240029"/>
                </a:lnTo>
                <a:lnTo>
                  <a:pt x="366884" y="248919"/>
                </a:lnTo>
                <a:lnTo>
                  <a:pt x="363757" y="256539"/>
                </a:lnTo>
                <a:lnTo>
                  <a:pt x="360899" y="264159"/>
                </a:lnTo>
                <a:lnTo>
                  <a:pt x="358177" y="273049"/>
                </a:lnTo>
                <a:lnTo>
                  <a:pt x="356377" y="279399"/>
                </a:lnTo>
                <a:close/>
              </a:path>
              <a:path w="904875" h="699769">
                <a:moveTo>
                  <a:pt x="807968" y="382269"/>
                </a:moveTo>
                <a:lnTo>
                  <a:pt x="609449" y="382269"/>
                </a:lnTo>
                <a:lnTo>
                  <a:pt x="624569" y="380999"/>
                </a:lnTo>
                <a:lnTo>
                  <a:pt x="639688" y="380999"/>
                </a:lnTo>
                <a:lnTo>
                  <a:pt x="669927" y="378459"/>
                </a:lnTo>
                <a:lnTo>
                  <a:pt x="708277" y="374649"/>
                </a:lnTo>
                <a:lnTo>
                  <a:pt x="746695" y="369569"/>
                </a:lnTo>
                <a:lnTo>
                  <a:pt x="824002" y="356869"/>
                </a:lnTo>
                <a:lnTo>
                  <a:pt x="827602" y="356869"/>
                </a:lnTo>
                <a:lnTo>
                  <a:pt x="828322" y="354329"/>
                </a:lnTo>
                <a:lnTo>
                  <a:pt x="827602" y="351789"/>
                </a:lnTo>
                <a:lnTo>
                  <a:pt x="824722" y="349249"/>
                </a:lnTo>
                <a:lnTo>
                  <a:pt x="821122" y="346709"/>
                </a:lnTo>
                <a:lnTo>
                  <a:pt x="817523" y="346709"/>
                </a:lnTo>
                <a:lnTo>
                  <a:pt x="813923" y="345439"/>
                </a:lnTo>
                <a:lnTo>
                  <a:pt x="786811" y="337819"/>
                </a:lnTo>
                <a:lnTo>
                  <a:pt x="705206" y="318769"/>
                </a:lnTo>
                <a:lnTo>
                  <a:pt x="569130" y="288289"/>
                </a:lnTo>
                <a:lnTo>
                  <a:pt x="565530" y="288289"/>
                </a:lnTo>
                <a:lnTo>
                  <a:pt x="563371" y="287019"/>
                </a:lnTo>
                <a:lnTo>
                  <a:pt x="556891" y="287019"/>
                </a:lnTo>
                <a:lnTo>
                  <a:pt x="534751" y="285749"/>
                </a:lnTo>
                <a:lnTo>
                  <a:pt x="490473" y="279399"/>
                </a:lnTo>
                <a:lnTo>
                  <a:pt x="468334" y="278129"/>
                </a:lnTo>
                <a:lnTo>
                  <a:pt x="450334" y="278129"/>
                </a:lnTo>
                <a:lnTo>
                  <a:pt x="443854" y="271779"/>
                </a:lnTo>
                <a:lnTo>
                  <a:pt x="445294" y="261619"/>
                </a:lnTo>
                <a:lnTo>
                  <a:pt x="449175" y="218439"/>
                </a:lnTo>
                <a:lnTo>
                  <a:pt x="456938" y="133349"/>
                </a:lnTo>
                <a:lnTo>
                  <a:pt x="460414" y="90169"/>
                </a:lnTo>
                <a:lnTo>
                  <a:pt x="460414" y="86359"/>
                </a:lnTo>
                <a:lnTo>
                  <a:pt x="459694" y="81279"/>
                </a:lnTo>
                <a:lnTo>
                  <a:pt x="459694" y="77469"/>
                </a:lnTo>
                <a:lnTo>
                  <a:pt x="456094" y="76199"/>
                </a:lnTo>
                <a:lnTo>
                  <a:pt x="485568" y="76199"/>
                </a:lnTo>
                <a:lnTo>
                  <a:pt x="479178" y="157479"/>
                </a:lnTo>
                <a:lnTo>
                  <a:pt x="476253" y="196849"/>
                </a:lnTo>
                <a:lnTo>
                  <a:pt x="476028" y="204469"/>
                </a:lnTo>
                <a:lnTo>
                  <a:pt x="475038" y="218439"/>
                </a:lnTo>
                <a:lnTo>
                  <a:pt x="474813" y="224789"/>
                </a:lnTo>
                <a:lnTo>
                  <a:pt x="507212" y="260349"/>
                </a:lnTo>
                <a:lnTo>
                  <a:pt x="549916" y="266699"/>
                </a:lnTo>
                <a:lnTo>
                  <a:pt x="674247" y="293369"/>
                </a:lnTo>
                <a:lnTo>
                  <a:pt x="780084" y="318769"/>
                </a:lnTo>
                <a:lnTo>
                  <a:pt x="885920" y="346709"/>
                </a:lnTo>
                <a:lnTo>
                  <a:pt x="897440" y="349249"/>
                </a:lnTo>
                <a:lnTo>
                  <a:pt x="904640" y="355599"/>
                </a:lnTo>
                <a:lnTo>
                  <a:pt x="903920" y="361949"/>
                </a:lnTo>
                <a:lnTo>
                  <a:pt x="900320" y="368299"/>
                </a:lnTo>
                <a:lnTo>
                  <a:pt x="893120" y="369569"/>
                </a:lnTo>
                <a:lnTo>
                  <a:pt x="884480" y="369569"/>
                </a:lnTo>
                <a:lnTo>
                  <a:pt x="807968" y="382269"/>
                </a:lnTo>
                <a:close/>
              </a:path>
              <a:path w="904875" h="699769">
                <a:moveTo>
                  <a:pt x="88905" y="618489"/>
                </a:moveTo>
                <a:lnTo>
                  <a:pt x="83866" y="618489"/>
                </a:lnTo>
                <a:lnTo>
                  <a:pt x="82426" y="617219"/>
                </a:lnTo>
                <a:lnTo>
                  <a:pt x="77386" y="617219"/>
                </a:lnTo>
                <a:lnTo>
                  <a:pt x="73786" y="615949"/>
                </a:lnTo>
                <a:lnTo>
                  <a:pt x="69466" y="610869"/>
                </a:lnTo>
                <a:lnTo>
                  <a:pt x="69466" y="607059"/>
                </a:lnTo>
                <a:lnTo>
                  <a:pt x="70186" y="604519"/>
                </a:lnTo>
                <a:lnTo>
                  <a:pt x="73066" y="601979"/>
                </a:lnTo>
                <a:lnTo>
                  <a:pt x="73786" y="599439"/>
                </a:lnTo>
                <a:lnTo>
                  <a:pt x="75226" y="599439"/>
                </a:lnTo>
                <a:lnTo>
                  <a:pt x="95835" y="580389"/>
                </a:lnTo>
                <a:lnTo>
                  <a:pt x="113745" y="560069"/>
                </a:lnTo>
                <a:lnTo>
                  <a:pt x="129494" y="539749"/>
                </a:lnTo>
                <a:lnTo>
                  <a:pt x="164334" y="486409"/>
                </a:lnTo>
                <a:lnTo>
                  <a:pt x="185652" y="455929"/>
                </a:lnTo>
                <a:lnTo>
                  <a:pt x="207915" y="426719"/>
                </a:lnTo>
                <a:lnTo>
                  <a:pt x="231461" y="397509"/>
                </a:lnTo>
                <a:lnTo>
                  <a:pt x="235961" y="392429"/>
                </a:lnTo>
                <a:lnTo>
                  <a:pt x="239921" y="387349"/>
                </a:lnTo>
                <a:lnTo>
                  <a:pt x="247300" y="377189"/>
                </a:lnTo>
                <a:lnTo>
                  <a:pt x="249460" y="374649"/>
                </a:lnTo>
                <a:lnTo>
                  <a:pt x="247300" y="368299"/>
                </a:lnTo>
                <a:lnTo>
                  <a:pt x="243701" y="367029"/>
                </a:lnTo>
                <a:lnTo>
                  <a:pt x="241541" y="364489"/>
                </a:lnTo>
                <a:lnTo>
                  <a:pt x="238661" y="364489"/>
                </a:lnTo>
                <a:lnTo>
                  <a:pt x="236501" y="363219"/>
                </a:lnTo>
                <a:lnTo>
                  <a:pt x="200446" y="349249"/>
                </a:lnTo>
                <a:lnTo>
                  <a:pt x="164593" y="336549"/>
                </a:lnTo>
                <a:lnTo>
                  <a:pt x="93225" y="308609"/>
                </a:lnTo>
                <a:lnTo>
                  <a:pt x="91065" y="307339"/>
                </a:lnTo>
                <a:lnTo>
                  <a:pt x="88185" y="307339"/>
                </a:lnTo>
                <a:lnTo>
                  <a:pt x="86026" y="306069"/>
                </a:lnTo>
                <a:lnTo>
                  <a:pt x="50387" y="289559"/>
                </a:lnTo>
                <a:lnTo>
                  <a:pt x="10428" y="278129"/>
                </a:lnTo>
                <a:lnTo>
                  <a:pt x="4432" y="276859"/>
                </a:lnTo>
                <a:lnTo>
                  <a:pt x="798" y="271779"/>
                </a:lnTo>
                <a:lnTo>
                  <a:pt x="0" y="266699"/>
                </a:lnTo>
                <a:lnTo>
                  <a:pt x="2508" y="260349"/>
                </a:lnTo>
                <a:lnTo>
                  <a:pt x="5388" y="259079"/>
                </a:lnTo>
                <a:lnTo>
                  <a:pt x="8988" y="255269"/>
                </a:lnTo>
                <a:lnTo>
                  <a:pt x="15468" y="255269"/>
                </a:lnTo>
                <a:lnTo>
                  <a:pt x="53087" y="257809"/>
                </a:lnTo>
                <a:lnTo>
                  <a:pt x="71558" y="260349"/>
                </a:lnTo>
                <a:lnTo>
                  <a:pt x="89625" y="261619"/>
                </a:lnTo>
                <a:lnTo>
                  <a:pt x="110145" y="264159"/>
                </a:lnTo>
                <a:lnTo>
                  <a:pt x="120404" y="264159"/>
                </a:lnTo>
                <a:lnTo>
                  <a:pt x="130664" y="265429"/>
                </a:lnTo>
                <a:lnTo>
                  <a:pt x="181231" y="265429"/>
                </a:lnTo>
                <a:lnTo>
                  <a:pt x="194742" y="266699"/>
                </a:lnTo>
                <a:lnTo>
                  <a:pt x="226061" y="269239"/>
                </a:lnTo>
                <a:lnTo>
                  <a:pt x="288699" y="275589"/>
                </a:lnTo>
                <a:lnTo>
                  <a:pt x="320018" y="278129"/>
                </a:lnTo>
                <a:lnTo>
                  <a:pt x="322178" y="279399"/>
                </a:lnTo>
                <a:lnTo>
                  <a:pt x="356377" y="279399"/>
                </a:lnTo>
                <a:lnTo>
                  <a:pt x="356017" y="280669"/>
                </a:lnTo>
                <a:lnTo>
                  <a:pt x="357097" y="283209"/>
                </a:lnTo>
                <a:lnTo>
                  <a:pt x="147944" y="283209"/>
                </a:lnTo>
                <a:lnTo>
                  <a:pt x="137110" y="284479"/>
                </a:lnTo>
                <a:lnTo>
                  <a:pt x="126074" y="284479"/>
                </a:lnTo>
                <a:lnTo>
                  <a:pt x="102585" y="287019"/>
                </a:lnTo>
                <a:lnTo>
                  <a:pt x="111225" y="293369"/>
                </a:lnTo>
                <a:lnTo>
                  <a:pt x="113385" y="295909"/>
                </a:lnTo>
                <a:lnTo>
                  <a:pt x="116985" y="298449"/>
                </a:lnTo>
                <a:lnTo>
                  <a:pt x="195912" y="331469"/>
                </a:lnTo>
                <a:lnTo>
                  <a:pt x="236760" y="345439"/>
                </a:lnTo>
                <a:lnTo>
                  <a:pt x="279699" y="354329"/>
                </a:lnTo>
                <a:lnTo>
                  <a:pt x="282579" y="354329"/>
                </a:lnTo>
                <a:lnTo>
                  <a:pt x="285459" y="355599"/>
                </a:lnTo>
                <a:lnTo>
                  <a:pt x="287619" y="355599"/>
                </a:lnTo>
                <a:lnTo>
                  <a:pt x="293480" y="358139"/>
                </a:lnTo>
                <a:lnTo>
                  <a:pt x="296709" y="363219"/>
                </a:lnTo>
                <a:lnTo>
                  <a:pt x="296833" y="368299"/>
                </a:lnTo>
                <a:lnTo>
                  <a:pt x="293379" y="373379"/>
                </a:lnTo>
                <a:lnTo>
                  <a:pt x="286978" y="379729"/>
                </a:lnTo>
                <a:lnTo>
                  <a:pt x="279969" y="386079"/>
                </a:lnTo>
                <a:lnTo>
                  <a:pt x="272826" y="391159"/>
                </a:lnTo>
                <a:lnTo>
                  <a:pt x="266020" y="397509"/>
                </a:lnTo>
                <a:lnTo>
                  <a:pt x="241102" y="425449"/>
                </a:lnTo>
                <a:lnTo>
                  <a:pt x="216791" y="454659"/>
                </a:lnTo>
                <a:lnTo>
                  <a:pt x="194236" y="483869"/>
                </a:lnTo>
                <a:lnTo>
                  <a:pt x="174583" y="516889"/>
                </a:lnTo>
                <a:lnTo>
                  <a:pt x="174583" y="519429"/>
                </a:lnTo>
                <a:lnTo>
                  <a:pt x="176743" y="521969"/>
                </a:lnTo>
                <a:lnTo>
                  <a:pt x="209175" y="521969"/>
                </a:lnTo>
                <a:lnTo>
                  <a:pt x="171118" y="557529"/>
                </a:lnTo>
                <a:lnTo>
                  <a:pt x="144344" y="581659"/>
                </a:lnTo>
                <a:lnTo>
                  <a:pt x="132948" y="590549"/>
                </a:lnTo>
                <a:lnTo>
                  <a:pt x="120674" y="599439"/>
                </a:lnTo>
                <a:lnTo>
                  <a:pt x="95385" y="614679"/>
                </a:lnTo>
                <a:lnTo>
                  <a:pt x="92505" y="617219"/>
                </a:lnTo>
                <a:lnTo>
                  <a:pt x="88905" y="618489"/>
                </a:lnTo>
                <a:close/>
              </a:path>
              <a:path w="904875" h="699769">
                <a:moveTo>
                  <a:pt x="347377" y="308609"/>
                </a:moveTo>
                <a:lnTo>
                  <a:pt x="332258" y="308609"/>
                </a:lnTo>
                <a:lnTo>
                  <a:pt x="327938" y="306069"/>
                </a:lnTo>
                <a:lnTo>
                  <a:pt x="318196" y="302259"/>
                </a:lnTo>
                <a:lnTo>
                  <a:pt x="308319" y="299719"/>
                </a:lnTo>
                <a:lnTo>
                  <a:pt x="298171" y="298449"/>
                </a:lnTo>
                <a:lnTo>
                  <a:pt x="287619" y="298449"/>
                </a:lnTo>
                <a:lnTo>
                  <a:pt x="260868" y="294639"/>
                </a:lnTo>
                <a:lnTo>
                  <a:pt x="208444" y="289559"/>
                </a:lnTo>
                <a:lnTo>
                  <a:pt x="173863" y="284479"/>
                </a:lnTo>
                <a:lnTo>
                  <a:pt x="156583" y="284479"/>
                </a:lnTo>
                <a:lnTo>
                  <a:pt x="147944" y="283209"/>
                </a:lnTo>
                <a:lnTo>
                  <a:pt x="357097" y="283209"/>
                </a:lnTo>
                <a:lnTo>
                  <a:pt x="358177" y="285749"/>
                </a:lnTo>
                <a:lnTo>
                  <a:pt x="365377" y="290829"/>
                </a:lnTo>
                <a:lnTo>
                  <a:pt x="367537" y="290829"/>
                </a:lnTo>
                <a:lnTo>
                  <a:pt x="370417" y="292099"/>
                </a:lnTo>
                <a:lnTo>
                  <a:pt x="372577" y="295909"/>
                </a:lnTo>
                <a:lnTo>
                  <a:pt x="374016" y="299719"/>
                </a:lnTo>
                <a:lnTo>
                  <a:pt x="374016" y="303529"/>
                </a:lnTo>
                <a:lnTo>
                  <a:pt x="372577" y="303529"/>
                </a:lnTo>
                <a:lnTo>
                  <a:pt x="368977" y="306069"/>
                </a:lnTo>
                <a:lnTo>
                  <a:pt x="360337" y="306069"/>
                </a:lnTo>
                <a:lnTo>
                  <a:pt x="347377" y="308609"/>
                </a:lnTo>
                <a:close/>
              </a:path>
              <a:path w="904875" h="699769">
                <a:moveTo>
                  <a:pt x="564093" y="631189"/>
                </a:moveTo>
                <a:lnTo>
                  <a:pt x="533851" y="631189"/>
                </a:lnTo>
                <a:lnTo>
                  <a:pt x="536011" y="629919"/>
                </a:lnTo>
                <a:lnTo>
                  <a:pt x="532951" y="608329"/>
                </a:lnTo>
                <a:lnTo>
                  <a:pt x="531152" y="596899"/>
                </a:lnTo>
                <a:lnTo>
                  <a:pt x="528812" y="586739"/>
                </a:lnTo>
                <a:lnTo>
                  <a:pt x="518124" y="547369"/>
                </a:lnTo>
                <a:lnTo>
                  <a:pt x="508112" y="506729"/>
                </a:lnTo>
                <a:lnTo>
                  <a:pt x="499450" y="467359"/>
                </a:lnTo>
                <a:lnTo>
                  <a:pt x="492813" y="427989"/>
                </a:lnTo>
                <a:lnTo>
                  <a:pt x="492093" y="417829"/>
                </a:lnTo>
                <a:lnTo>
                  <a:pt x="487053" y="414019"/>
                </a:lnTo>
                <a:lnTo>
                  <a:pt x="479853" y="408939"/>
                </a:lnTo>
                <a:lnTo>
                  <a:pt x="475286" y="402589"/>
                </a:lnTo>
                <a:lnTo>
                  <a:pt x="475173" y="394969"/>
                </a:lnTo>
                <a:lnTo>
                  <a:pt x="478841" y="388619"/>
                </a:lnTo>
                <a:lnTo>
                  <a:pt x="485613" y="383539"/>
                </a:lnTo>
                <a:lnTo>
                  <a:pt x="490653" y="382269"/>
                </a:lnTo>
                <a:lnTo>
                  <a:pt x="496413" y="379729"/>
                </a:lnTo>
                <a:lnTo>
                  <a:pt x="501452" y="379729"/>
                </a:lnTo>
                <a:lnTo>
                  <a:pt x="512972" y="382269"/>
                </a:lnTo>
                <a:lnTo>
                  <a:pt x="807968" y="382269"/>
                </a:lnTo>
                <a:lnTo>
                  <a:pt x="793043" y="384809"/>
                </a:lnTo>
                <a:lnTo>
                  <a:pt x="706736" y="394969"/>
                </a:lnTo>
                <a:lnTo>
                  <a:pt x="620969" y="400049"/>
                </a:lnTo>
                <a:lnTo>
                  <a:pt x="557656" y="400049"/>
                </a:lnTo>
                <a:lnTo>
                  <a:pt x="542446" y="402589"/>
                </a:lnTo>
                <a:lnTo>
                  <a:pt x="526652" y="407669"/>
                </a:lnTo>
                <a:lnTo>
                  <a:pt x="523052" y="412749"/>
                </a:lnTo>
                <a:lnTo>
                  <a:pt x="521612" y="420369"/>
                </a:lnTo>
                <a:lnTo>
                  <a:pt x="521691" y="434339"/>
                </a:lnTo>
                <a:lnTo>
                  <a:pt x="522242" y="448309"/>
                </a:lnTo>
                <a:lnTo>
                  <a:pt x="523738" y="462279"/>
                </a:lnTo>
                <a:lnTo>
                  <a:pt x="526652" y="476249"/>
                </a:lnTo>
                <a:lnTo>
                  <a:pt x="532501" y="499109"/>
                </a:lnTo>
                <a:lnTo>
                  <a:pt x="538351" y="523239"/>
                </a:lnTo>
                <a:lnTo>
                  <a:pt x="544471" y="546099"/>
                </a:lnTo>
                <a:lnTo>
                  <a:pt x="551131" y="568959"/>
                </a:lnTo>
                <a:lnTo>
                  <a:pt x="558297" y="598169"/>
                </a:lnTo>
                <a:lnTo>
                  <a:pt x="564093" y="631189"/>
                </a:lnTo>
                <a:close/>
              </a:path>
              <a:path w="904875" h="699769">
                <a:moveTo>
                  <a:pt x="602857" y="382269"/>
                </a:moveTo>
                <a:lnTo>
                  <a:pt x="518732" y="382269"/>
                </a:lnTo>
                <a:lnTo>
                  <a:pt x="530600" y="380999"/>
                </a:lnTo>
                <a:lnTo>
                  <a:pt x="554067" y="379729"/>
                </a:lnTo>
                <a:lnTo>
                  <a:pt x="582810" y="379729"/>
                </a:lnTo>
                <a:lnTo>
                  <a:pt x="589402" y="380999"/>
                </a:lnTo>
                <a:lnTo>
                  <a:pt x="596129" y="380999"/>
                </a:lnTo>
                <a:lnTo>
                  <a:pt x="602857" y="382269"/>
                </a:lnTo>
                <a:close/>
              </a:path>
              <a:path w="904875" h="699769">
                <a:moveTo>
                  <a:pt x="209175" y="521969"/>
                </a:moveTo>
                <a:lnTo>
                  <a:pt x="176743" y="521969"/>
                </a:lnTo>
                <a:lnTo>
                  <a:pt x="181783" y="519429"/>
                </a:lnTo>
                <a:lnTo>
                  <a:pt x="187542" y="518159"/>
                </a:lnTo>
                <a:lnTo>
                  <a:pt x="191142" y="515619"/>
                </a:lnTo>
                <a:lnTo>
                  <a:pt x="201931" y="506729"/>
                </a:lnTo>
                <a:lnTo>
                  <a:pt x="212652" y="496569"/>
                </a:lnTo>
                <a:lnTo>
                  <a:pt x="223237" y="487679"/>
                </a:lnTo>
                <a:lnTo>
                  <a:pt x="257133" y="455929"/>
                </a:lnTo>
                <a:lnTo>
                  <a:pt x="309556" y="419099"/>
                </a:lnTo>
                <a:lnTo>
                  <a:pt x="338738" y="403859"/>
                </a:lnTo>
                <a:lnTo>
                  <a:pt x="342337" y="401319"/>
                </a:lnTo>
                <a:lnTo>
                  <a:pt x="352417" y="401319"/>
                </a:lnTo>
                <a:lnTo>
                  <a:pt x="356737" y="402589"/>
                </a:lnTo>
                <a:lnTo>
                  <a:pt x="360337" y="405129"/>
                </a:lnTo>
                <a:lnTo>
                  <a:pt x="363937" y="410209"/>
                </a:lnTo>
                <a:lnTo>
                  <a:pt x="368977" y="415289"/>
                </a:lnTo>
                <a:lnTo>
                  <a:pt x="371137" y="417829"/>
                </a:lnTo>
                <a:lnTo>
                  <a:pt x="376354" y="426719"/>
                </a:lnTo>
                <a:lnTo>
                  <a:pt x="331538" y="426719"/>
                </a:lnTo>
                <a:lnTo>
                  <a:pt x="324923" y="427989"/>
                </a:lnTo>
                <a:lnTo>
                  <a:pt x="289374" y="449579"/>
                </a:lnTo>
                <a:lnTo>
                  <a:pt x="250900" y="483869"/>
                </a:lnTo>
                <a:lnTo>
                  <a:pt x="224126" y="507999"/>
                </a:lnTo>
                <a:lnTo>
                  <a:pt x="209175" y="521969"/>
                </a:lnTo>
                <a:close/>
              </a:path>
              <a:path w="904875" h="699769">
                <a:moveTo>
                  <a:pt x="564810" y="699769"/>
                </a:moveTo>
                <a:lnTo>
                  <a:pt x="556171" y="699769"/>
                </a:lnTo>
                <a:lnTo>
                  <a:pt x="552571" y="698499"/>
                </a:lnTo>
                <a:lnTo>
                  <a:pt x="550411" y="695959"/>
                </a:lnTo>
                <a:lnTo>
                  <a:pt x="547531" y="694689"/>
                </a:lnTo>
                <a:lnTo>
                  <a:pt x="545371" y="690879"/>
                </a:lnTo>
                <a:lnTo>
                  <a:pt x="531883" y="674369"/>
                </a:lnTo>
                <a:lnTo>
                  <a:pt x="518462" y="656589"/>
                </a:lnTo>
                <a:lnTo>
                  <a:pt x="505176" y="638809"/>
                </a:lnTo>
                <a:lnTo>
                  <a:pt x="492093" y="622299"/>
                </a:lnTo>
                <a:lnTo>
                  <a:pt x="482013" y="608329"/>
                </a:lnTo>
                <a:lnTo>
                  <a:pt x="477693" y="601979"/>
                </a:lnTo>
                <a:lnTo>
                  <a:pt x="445384" y="565149"/>
                </a:lnTo>
                <a:lnTo>
                  <a:pt x="415235" y="527049"/>
                </a:lnTo>
                <a:lnTo>
                  <a:pt x="386976" y="488949"/>
                </a:lnTo>
                <a:lnTo>
                  <a:pt x="360337" y="448309"/>
                </a:lnTo>
                <a:lnTo>
                  <a:pt x="352597" y="438149"/>
                </a:lnTo>
                <a:lnTo>
                  <a:pt x="345397" y="431799"/>
                </a:lnTo>
                <a:lnTo>
                  <a:pt x="338468" y="427989"/>
                </a:lnTo>
                <a:lnTo>
                  <a:pt x="331538" y="426719"/>
                </a:lnTo>
                <a:lnTo>
                  <a:pt x="376354" y="426719"/>
                </a:lnTo>
                <a:lnTo>
                  <a:pt x="405695" y="474979"/>
                </a:lnTo>
                <a:lnTo>
                  <a:pt x="433730" y="513079"/>
                </a:lnTo>
                <a:lnTo>
                  <a:pt x="462034" y="551179"/>
                </a:lnTo>
                <a:lnTo>
                  <a:pt x="491148" y="588009"/>
                </a:lnTo>
                <a:lnTo>
                  <a:pt x="521612" y="624839"/>
                </a:lnTo>
                <a:lnTo>
                  <a:pt x="530252" y="631189"/>
                </a:lnTo>
                <a:lnTo>
                  <a:pt x="564093" y="631189"/>
                </a:lnTo>
                <a:lnTo>
                  <a:pt x="568849" y="657859"/>
                </a:lnTo>
                <a:lnTo>
                  <a:pt x="575610" y="687069"/>
                </a:lnTo>
                <a:lnTo>
                  <a:pt x="576330" y="690879"/>
                </a:lnTo>
                <a:lnTo>
                  <a:pt x="570570" y="697229"/>
                </a:lnTo>
                <a:lnTo>
                  <a:pt x="564810" y="699769"/>
                </a:lnTo>
                <a:close/>
              </a:path>
            </a:pathLst>
          </a:custGeom>
          <a:solidFill>
            <a:srgbClr val="788AC4"/>
          </a:solidFill>
        </p:spPr>
        <p:txBody>
          <a:bodyPr wrap="square" lIns="0" tIns="0" rIns="0" bIns="0" rtlCol="0"/>
          <a:lstStyle/>
          <a:p>
            <a:endParaRPr/>
          </a:p>
        </p:txBody>
      </p:sp>
      <p:sp>
        <p:nvSpPr>
          <p:cNvPr id="57" name="object 57"/>
          <p:cNvSpPr/>
          <p:nvPr/>
        </p:nvSpPr>
        <p:spPr>
          <a:xfrm>
            <a:off x="15021360" y="8384971"/>
            <a:ext cx="1257300" cy="1167765"/>
          </a:xfrm>
          <a:custGeom>
            <a:avLst/>
            <a:gdLst/>
            <a:ahLst/>
            <a:cxnLst/>
            <a:rect l="l" t="t" r="r" b="b"/>
            <a:pathLst>
              <a:path w="1257300" h="1167765">
                <a:moveTo>
                  <a:pt x="909978" y="331311"/>
                </a:moveTo>
                <a:lnTo>
                  <a:pt x="901541" y="331098"/>
                </a:lnTo>
                <a:lnTo>
                  <a:pt x="893779" y="326902"/>
                </a:lnTo>
                <a:lnTo>
                  <a:pt x="888717" y="319871"/>
                </a:lnTo>
                <a:lnTo>
                  <a:pt x="888380" y="311154"/>
                </a:lnTo>
                <a:lnTo>
                  <a:pt x="891260" y="304674"/>
                </a:lnTo>
                <a:lnTo>
                  <a:pt x="894139" y="298915"/>
                </a:lnTo>
                <a:lnTo>
                  <a:pt x="895579" y="290276"/>
                </a:lnTo>
                <a:lnTo>
                  <a:pt x="913003" y="236530"/>
                </a:lnTo>
                <a:lnTo>
                  <a:pt x="925906" y="182108"/>
                </a:lnTo>
                <a:lnTo>
                  <a:pt x="933544" y="126877"/>
                </a:lnTo>
                <a:lnTo>
                  <a:pt x="935175" y="70701"/>
                </a:lnTo>
                <a:lnTo>
                  <a:pt x="934511" y="53333"/>
                </a:lnTo>
                <a:lnTo>
                  <a:pt x="934725" y="39744"/>
                </a:lnTo>
                <a:lnTo>
                  <a:pt x="968527" y="5346"/>
                </a:lnTo>
                <a:lnTo>
                  <a:pt x="989765" y="0"/>
                </a:lnTo>
                <a:lnTo>
                  <a:pt x="993571" y="0"/>
                </a:lnTo>
                <a:lnTo>
                  <a:pt x="997808" y="1588"/>
                </a:lnTo>
                <a:lnTo>
                  <a:pt x="999453" y="1588"/>
                </a:lnTo>
                <a:lnTo>
                  <a:pt x="1034692" y="29013"/>
                </a:lnTo>
                <a:lnTo>
                  <a:pt x="1067550" y="60262"/>
                </a:lnTo>
                <a:lnTo>
                  <a:pt x="1098653" y="92591"/>
                </a:lnTo>
                <a:lnTo>
                  <a:pt x="1135261" y="129734"/>
                </a:lnTo>
                <a:lnTo>
                  <a:pt x="1023725" y="129734"/>
                </a:lnTo>
                <a:lnTo>
                  <a:pt x="1012206" y="130454"/>
                </a:lnTo>
                <a:lnTo>
                  <a:pt x="1010046" y="136933"/>
                </a:lnTo>
                <a:lnTo>
                  <a:pt x="1002960" y="156022"/>
                </a:lnTo>
                <a:lnTo>
                  <a:pt x="996008" y="174639"/>
                </a:lnTo>
                <a:lnTo>
                  <a:pt x="989596" y="193121"/>
                </a:lnTo>
                <a:lnTo>
                  <a:pt x="984129" y="211805"/>
                </a:lnTo>
                <a:lnTo>
                  <a:pt x="980743" y="225045"/>
                </a:lnTo>
                <a:lnTo>
                  <a:pt x="977020" y="237812"/>
                </a:lnTo>
                <a:lnTo>
                  <a:pt x="960192" y="278667"/>
                </a:lnTo>
                <a:lnTo>
                  <a:pt x="951013" y="294596"/>
                </a:lnTo>
                <a:lnTo>
                  <a:pt x="943488" y="307622"/>
                </a:lnTo>
                <a:lnTo>
                  <a:pt x="934545" y="318353"/>
                </a:lnTo>
                <a:lnTo>
                  <a:pt x="923577" y="326384"/>
                </a:lnTo>
                <a:lnTo>
                  <a:pt x="909978" y="331311"/>
                </a:lnTo>
                <a:close/>
              </a:path>
              <a:path w="1257300" h="1167765">
                <a:moveTo>
                  <a:pt x="999453" y="1588"/>
                </a:moveTo>
                <a:lnTo>
                  <a:pt x="997808" y="1588"/>
                </a:lnTo>
                <a:lnTo>
                  <a:pt x="998528" y="869"/>
                </a:lnTo>
                <a:lnTo>
                  <a:pt x="999453" y="1588"/>
                </a:lnTo>
                <a:close/>
              </a:path>
              <a:path w="1257300" h="1167765">
                <a:moveTo>
                  <a:pt x="487939" y="1132633"/>
                </a:moveTo>
                <a:lnTo>
                  <a:pt x="164705" y="1132633"/>
                </a:lnTo>
                <a:lnTo>
                  <a:pt x="216649" y="1131666"/>
                </a:lnTo>
                <a:lnTo>
                  <a:pt x="268524" y="1129454"/>
                </a:lnTo>
                <a:lnTo>
                  <a:pt x="320364" y="1126102"/>
                </a:lnTo>
                <a:lnTo>
                  <a:pt x="369239" y="1122086"/>
                </a:lnTo>
                <a:lnTo>
                  <a:pt x="418183" y="1116113"/>
                </a:lnTo>
                <a:lnTo>
                  <a:pt x="466451" y="1107576"/>
                </a:lnTo>
                <a:lnTo>
                  <a:pt x="513302" y="1095866"/>
                </a:lnTo>
                <a:lnTo>
                  <a:pt x="536137" y="1088768"/>
                </a:lnTo>
                <a:lnTo>
                  <a:pt x="579917" y="1075922"/>
                </a:lnTo>
                <a:lnTo>
                  <a:pt x="650201" y="1051560"/>
                </a:lnTo>
                <a:lnTo>
                  <a:pt x="697523" y="1031410"/>
                </a:lnTo>
                <a:lnTo>
                  <a:pt x="743107" y="1008663"/>
                </a:lnTo>
                <a:lnTo>
                  <a:pt x="786961" y="983198"/>
                </a:lnTo>
                <a:lnTo>
                  <a:pt x="829095" y="954899"/>
                </a:lnTo>
                <a:lnTo>
                  <a:pt x="869516" y="923647"/>
                </a:lnTo>
                <a:lnTo>
                  <a:pt x="908233" y="889325"/>
                </a:lnTo>
                <a:lnTo>
                  <a:pt x="945254" y="851813"/>
                </a:lnTo>
                <a:lnTo>
                  <a:pt x="977875" y="813804"/>
                </a:lnTo>
                <a:lnTo>
                  <a:pt x="1005907" y="773432"/>
                </a:lnTo>
                <a:lnTo>
                  <a:pt x="1029889" y="731035"/>
                </a:lnTo>
                <a:lnTo>
                  <a:pt x="1050362" y="686952"/>
                </a:lnTo>
                <a:lnTo>
                  <a:pt x="1071329" y="629358"/>
                </a:lnTo>
                <a:lnTo>
                  <a:pt x="1088518" y="569605"/>
                </a:lnTo>
                <a:lnTo>
                  <a:pt x="1098135" y="517860"/>
                </a:lnTo>
                <a:lnTo>
                  <a:pt x="1102826" y="466116"/>
                </a:lnTo>
                <a:lnTo>
                  <a:pt x="1103602" y="414102"/>
                </a:lnTo>
                <a:lnTo>
                  <a:pt x="1101476" y="361548"/>
                </a:lnTo>
                <a:lnTo>
                  <a:pt x="1096954" y="322695"/>
                </a:lnTo>
                <a:lnTo>
                  <a:pt x="1090137" y="283977"/>
                </a:lnTo>
                <a:lnTo>
                  <a:pt x="1081431" y="245529"/>
                </a:lnTo>
                <a:lnTo>
                  <a:pt x="1071206" y="207395"/>
                </a:lnTo>
                <a:lnTo>
                  <a:pt x="1053961" y="168250"/>
                </a:lnTo>
                <a:lnTo>
                  <a:pt x="1028044" y="135493"/>
                </a:lnTo>
                <a:lnTo>
                  <a:pt x="1023725" y="129734"/>
                </a:lnTo>
                <a:lnTo>
                  <a:pt x="1135261" y="129734"/>
                </a:lnTo>
                <a:lnTo>
                  <a:pt x="1156842" y="151512"/>
                </a:lnTo>
                <a:lnTo>
                  <a:pt x="1183187" y="179588"/>
                </a:lnTo>
                <a:lnTo>
                  <a:pt x="1209623" y="207485"/>
                </a:lnTo>
                <a:lnTo>
                  <a:pt x="1235351" y="232682"/>
                </a:lnTo>
                <a:lnTo>
                  <a:pt x="1127393" y="232682"/>
                </a:lnTo>
                <a:lnTo>
                  <a:pt x="1124513" y="238442"/>
                </a:lnTo>
                <a:lnTo>
                  <a:pt x="1123794" y="240602"/>
                </a:lnTo>
                <a:lnTo>
                  <a:pt x="1123074" y="241322"/>
                </a:lnTo>
                <a:lnTo>
                  <a:pt x="1123074" y="244201"/>
                </a:lnTo>
                <a:lnTo>
                  <a:pt x="1133512" y="310254"/>
                </a:lnTo>
                <a:lnTo>
                  <a:pt x="1139632" y="377386"/>
                </a:lnTo>
                <a:lnTo>
                  <a:pt x="1142228" y="431523"/>
                </a:lnTo>
                <a:lnTo>
                  <a:pt x="1139863" y="484753"/>
                </a:lnTo>
                <a:lnTo>
                  <a:pt x="1133039" y="537139"/>
                </a:lnTo>
                <a:lnTo>
                  <a:pt x="1122261" y="588744"/>
                </a:lnTo>
                <a:lnTo>
                  <a:pt x="1108033" y="639632"/>
                </a:lnTo>
                <a:lnTo>
                  <a:pt x="1090858" y="689865"/>
                </a:lnTo>
                <a:lnTo>
                  <a:pt x="1071239" y="739506"/>
                </a:lnTo>
                <a:lnTo>
                  <a:pt x="1065480" y="749584"/>
                </a:lnTo>
                <a:lnTo>
                  <a:pt x="1063320" y="754624"/>
                </a:lnTo>
                <a:lnTo>
                  <a:pt x="1040463" y="790429"/>
                </a:lnTo>
                <a:lnTo>
                  <a:pt x="1015986" y="824546"/>
                </a:lnTo>
                <a:lnTo>
                  <a:pt x="989619" y="857179"/>
                </a:lnTo>
                <a:lnTo>
                  <a:pt x="961092" y="888529"/>
                </a:lnTo>
                <a:lnTo>
                  <a:pt x="932408" y="917483"/>
                </a:lnTo>
                <a:lnTo>
                  <a:pt x="902238" y="944683"/>
                </a:lnTo>
                <a:lnTo>
                  <a:pt x="870179" y="969722"/>
                </a:lnTo>
                <a:lnTo>
                  <a:pt x="835826" y="992197"/>
                </a:lnTo>
                <a:lnTo>
                  <a:pt x="788424" y="1020420"/>
                </a:lnTo>
                <a:lnTo>
                  <a:pt x="740077" y="1046281"/>
                </a:lnTo>
                <a:lnTo>
                  <a:pt x="690650" y="1069037"/>
                </a:lnTo>
                <a:lnTo>
                  <a:pt x="640008" y="1087947"/>
                </a:lnTo>
                <a:lnTo>
                  <a:pt x="601200" y="1101827"/>
                </a:lnTo>
                <a:lnTo>
                  <a:pt x="561717" y="1113684"/>
                </a:lnTo>
                <a:lnTo>
                  <a:pt x="521963" y="1124190"/>
                </a:lnTo>
                <a:lnTo>
                  <a:pt x="487939" y="1132633"/>
                </a:lnTo>
                <a:close/>
              </a:path>
              <a:path w="1257300" h="1167765">
                <a:moveTo>
                  <a:pt x="1235381" y="292436"/>
                </a:moveTo>
                <a:lnTo>
                  <a:pt x="1216044" y="288386"/>
                </a:lnTo>
                <a:lnTo>
                  <a:pt x="1199475" y="280017"/>
                </a:lnTo>
                <a:lnTo>
                  <a:pt x="1170588" y="260039"/>
                </a:lnTo>
                <a:lnTo>
                  <a:pt x="1160498" y="251412"/>
                </a:lnTo>
                <a:lnTo>
                  <a:pt x="1150341" y="243391"/>
                </a:lnTo>
                <a:lnTo>
                  <a:pt x="1139508" y="236856"/>
                </a:lnTo>
                <a:lnTo>
                  <a:pt x="1127393" y="232682"/>
                </a:lnTo>
                <a:lnTo>
                  <a:pt x="1235351" y="232682"/>
                </a:lnTo>
                <a:lnTo>
                  <a:pt x="1236821" y="234122"/>
                </a:lnTo>
                <a:lnTo>
                  <a:pt x="1242715" y="239780"/>
                </a:lnTo>
                <a:lnTo>
                  <a:pt x="1248340" y="245911"/>
                </a:lnTo>
                <a:lnTo>
                  <a:pt x="1253424" y="252447"/>
                </a:lnTo>
                <a:lnTo>
                  <a:pt x="1257300" y="258678"/>
                </a:lnTo>
                <a:lnTo>
                  <a:pt x="1257300" y="282074"/>
                </a:lnTo>
                <a:lnTo>
                  <a:pt x="1253199" y="286564"/>
                </a:lnTo>
                <a:lnTo>
                  <a:pt x="1247620" y="290276"/>
                </a:lnTo>
                <a:lnTo>
                  <a:pt x="1241500" y="292368"/>
                </a:lnTo>
                <a:lnTo>
                  <a:pt x="1235381" y="292436"/>
                </a:lnTo>
                <a:close/>
              </a:path>
              <a:path w="1257300" h="1167765">
                <a:moveTo>
                  <a:pt x="9358" y="1149860"/>
                </a:moveTo>
                <a:lnTo>
                  <a:pt x="0" y="1146260"/>
                </a:lnTo>
                <a:lnTo>
                  <a:pt x="3599" y="1140501"/>
                </a:lnTo>
                <a:lnTo>
                  <a:pt x="7199" y="1132582"/>
                </a:lnTo>
                <a:lnTo>
                  <a:pt x="16558" y="1132582"/>
                </a:lnTo>
                <a:lnTo>
                  <a:pt x="27671" y="1131839"/>
                </a:lnTo>
                <a:lnTo>
                  <a:pt x="38515" y="1130962"/>
                </a:lnTo>
                <a:lnTo>
                  <a:pt x="49359" y="1130354"/>
                </a:lnTo>
                <a:lnTo>
                  <a:pt x="60473" y="1130422"/>
                </a:lnTo>
                <a:lnTo>
                  <a:pt x="112658" y="1132253"/>
                </a:lnTo>
                <a:lnTo>
                  <a:pt x="487939" y="1132633"/>
                </a:lnTo>
                <a:lnTo>
                  <a:pt x="482345" y="1134021"/>
                </a:lnTo>
                <a:lnTo>
                  <a:pt x="436754" y="1144674"/>
                </a:lnTo>
                <a:lnTo>
                  <a:pt x="424274" y="1146890"/>
                </a:lnTo>
                <a:lnTo>
                  <a:pt x="23307" y="1146890"/>
                </a:lnTo>
                <a:lnTo>
                  <a:pt x="16569" y="1147261"/>
                </a:lnTo>
                <a:lnTo>
                  <a:pt x="9358" y="1149860"/>
                </a:lnTo>
                <a:close/>
              </a:path>
              <a:path w="1257300" h="1167765">
                <a:moveTo>
                  <a:pt x="195199" y="1167509"/>
                </a:moveTo>
                <a:lnTo>
                  <a:pt x="84950" y="1164978"/>
                </a:lnTo>
                <a:lnTo>
                  <a:pt x="36715" y="1152019"/>
                </a:lnTo>
                <a:lnTo>
                  <a:pt x="29910" y="1148543"/>
                </a:lnTo>
                <a:lnTo>
                  <a:pt x="23307" y="1146890"/>
                </a:lnTo>
                <a:lnTo>
                  <a:pt x="424274" y="1146890"/>
                </a:lnTo>
                <a:lnTo>
                  <a:pt x="390826" y="1152829"/>
                </a:lnTo>
                <a:lnTo>
                  <a:pt x="344762" y="1158420"/>
                </a:lnTo>
                <a:lnTo>
                  <a:pt x="298766" y="1161378"/>
                </a:lnTo>
                <a:lnTo>
                  <a:pt x="265290" y="1161828"/>
                </a:lnTo>
                <a:lnTo>
                  <a:pt x="248349" y="1162694"/>
                </a:lnTo>
                <a:lnTo>
                  <a:pt x="231813" y="1164978"/>
                </a:lnTo>
                <a:lnTo>
                  <a:pt x="195199" y="1167509"/>
                </a:lnTo>
                <a:close/>
              </a:path>
            </a:pathLst>
          </a:custGeom>
          <a:solidFill>
            <a:srgbClr val="788AC4"/>
          </a:solidFill>
        </p:spPr>
        <p:txBody>
          <a:bodyPr wrap="square" lIns="0" tIns="0" rIns="0" bIns="0" rtlCol="0"/>
          <a:lstStyle/>
          <a:p>
            <a:endParaRPr/>
          </a:p>
        </p:txBody>
      </p:sp>
      <p:sp>
        <p:nvSpPr>
          <p:cNvPr id="58" name="object 58"/>
          <p:cNvSpPr txBox="1">
            <a:spLocks noGrp="1"/>
          </p:cNvSpPr>
          <p:nvPr>
            <p:ph type="title"/>
          </p:nvPr>
        </p:nvSpPr>
        <p:spPr>
          <a:xfrm>
            <a:off x="3785317" y="2927328"/>
            <a:ext cx="10997565" cy="2141997"/>
          </a:xfrm>
          <a:prstGeom prst="rect">
            <a:avLst/>
          </a:prstGeom>
        </p:spPr>
        <p:txBody>
          <a:bodyPr vert="horz" wrap="square" lIns="0" tIns="102235" rIns="0" bIns="0" rtlCol="0">
            <a:spAutoFit/>
          </a:bodyPr>
          <a:lstStyle/>
          <a:p>
            <a:pPr marL="12700" marR="5080" algn="ctr">
              <a:lnSpc>
                <a:spcPct val="92000"/>
              </a:lnSpc>
              <a:spcBef>
                <a:spcPts val="805"/>
              </a:spcBef>
            </a:pPr>
            <a:r>
              <a:rPr lang="en-IN" sz="7200" dirty="0">
                <a:latin typeface="Times New Roman" panose="02020603050405020304" pitchFamily="18" charset="0"/>
                <a:cs typeface="Times New Roman" panose="02020603050405020304" pitchFamily="18" charset="0"/>
              </a:rPr>
              <a:t>The Tortoise and Hare : </a:t>
            </a:r>
            <a:br>
              <a:rPr lang="en-IN" sz="7200" dirty="0">
                <a:latin typeface="Times New Roman" panose="02020603050405020304" pitchFamily="18" charset="0"/>
                <a:cs typeface="Times New Roman" panose="02020603050405020304" pitchFamily="18" charset="0"/>
              </a:rPr>
            </a:br>
            <a:r>
              <a:rPr lang="en-IN" sz="7200" dirty="0">
                <a:latin typeface="Times New Roman" panose="02020603050405020304" pitchFamily="18" charset="0"/>
                <a:cs typeface="Times New Roman" panose="02020603050405020304" pitchFamily="18" charset="0"/>
              </a:rPr>
              <a:t>A lesson in Perseverance</a:t>
            </a:r>
            <a:endParaRPr sz="7100" dirty="0"/>
          </a:p>
        </p:txBody>
      </p:sp>
      <p:sp>
        <p:nvSpPr>
          <p:cNvPr id="59" name="object 59"/>
          <p:cNvSpPr/>
          <p:nvPr/>
        </p:nvSpPr>
        <p:spPr>
          <a:xfrm>
            <a:off x="4144213" y="7383258"/>
            <a:ext cx="10000615" cy="40005"/>
          </a:xfrm>
          <a:custGeom>
            <a:avLst/>
            <a:gdLst/>
            <a:ahLst/>
            <a:cxnLst/>
            <a:rect l="l" t="t" r="r" b="b"/>
            <a:pathLst>
              <a:path w="10000615" h="40004">
                <a:moveTo>
                  <a:pt x="10000082" y="1435"/>
                </a:moveTo>
                <a:lnTo>
                  <a:pt x="0" y="0"/>
                </a:lnTo>
                <a:lnTo>
                  <a:pt x="0" y="38100"/>
                </a:lnTo>
                <a:lnTo>
                  <a:pt x="10000069" y="39535"/>
                </a:lnTo>
                <a:lnTo>
                  <a:pt x="10000082" y="1435"/>
                </a:lnTo>
                <a:close/>
              </a:path>
            </a:pathLst>
          </a:custGeom>
          <a:solidFill>
            <a:srgbClr val="DFCDBD"/>
          </a:solidFill>
        </p:spPr>
        <p:txBody>
          <a:bodyPr wrap="square" lIns="0" tIns="0" rIns="0" bIns="0" rtlCol="0"/>
          <a:lstStyle/>
          <a:p>
            <a:endParaRPr/>
          </a:p>
        </p:txBody>
      </p:sp>
      <p:sp>
        <p:nvSpPr>
          <p:cNvPr id="60" name="object 60"/>
          <p:cNvSpPr/>
          <p:nvPr/>
        </p:nvSpPr>
        <p:spPr>
          <a:xfrm>
            <a:off x="14444992" y="2158503"/>
            <a:ext cx="949325" cy="1609725"/>
          </a:xfrm>
          <a:custGeom>
            <a:avLst/>
            <a:gdLst/>
            <a:ahLst/>
            <a:cxnLst/>
            <a:rect l="l" t="t" r="r" b="b"/>
            <a:pathLst>
              <a:path w="949325" h="1609725">
                <a:moveTo>
                  <a:pt x="504799" y="165684"/>
                </a:moveTo>
                <a:lnTo>
                  <a:pt x="502894" y="154000"/>
                </a:lnTo>
                <a:lnTo>
                  <a:pt x="496658" y="145415"/>
                </a:lnTo>
                <a:lnTo>
                  <a:pt x="485965" y="138252"/>
                </a:lnTo>
                <a:lnTo>
                  <a:pt x="454939" y="121183"/>
                </a:lnTo>
                <a:lnTo>
                  <a:pt x="454939" y="179539"/>
                </a:lnTo>
                <a:lnTo>
                  <a:pt x="454317" y="188239"/>
                </a:lnTo>
                <a:lnTo>
                  <a:pt x="453567" y="196570"/>
                </a:lnTo>
                <a:lnTo>
                  <a:pt x="450697" y="203047"/>
                </a:lnTo>
                <a:lnTo>
                  <a:pt x="446379" y="208800"/>
                </a:lnTo>
                <a:lnTo>
                  <a:pt x="438238" y="225526"/>
                </a:lnTo>
                <a:lnTo>
                  <a:pt x="383933" y="321564"/>
                </a:lnTo>
                <a:lnTo>
                  <a:pt x="355625" y="369036"/>
                </a:lnTo>
                <a:lnTo>
                  <a:pt x="327012" y="416661"/>
                </a:lnTo>
                <a:lnTo>
                  <a:pt x="269265" y="511898"/>
                </a:lnTo>
                <a:lnTo>
                  <a:pt x="243166" y="551319"/>
                </a:lnTo>
                <a:lnTo>
                  <a:pt x="229374" y="570420"/>
                </a:lnTo>
                <a:lnTo>
                  <a:pt x="187274" y="631190"/>
                </a:lnTo>
                <a:lnTo>
                  <a:pt x="102527" y="755802"/>
                </a:lnTo>
                <a:lnTo>
                  <a:pt x="74155" y="797001"/>
                </a:lnTo>
                <a:lnTo>
                  <a:pt x="71996" y="800595"/>
                </a:lnTo>
                <a:lnTo>
                  <a:pt x="69113" y="803478"/>
                </a:lnTo>
                <a:lnTo>
                  <a:pt x="64795" y="802754"/>
                </a:lnTo>
                <a:lnTo>
                  <a:pt x="63360" y="802030"/>
                </a:lnTo>
                <a:lnTo>
                  <a:pt x="61925" y="802030"/>
                </a:lnTo>
                <a:lnTo>
                  <a:pt x="60477" y="801319"/>
                </a:lnTo>
                <a:lnTo>
                  <a:pt x="59753" y="798436"/>
                </a:lnTo>
                <a:lnTo>
                  <a:pt x="57594" y="795553"/>
                </a:lnTo>
                <a:lnTo>
                  <a:pt x="56883" y="791959"/>
                </a:lnTo>
                <a:lnTo>
                  <a:pt x="58318" y="786193"/>
                </a:lnTo>
                <a:lnTo>
                  <a:pt x="59753" y="776122"/>
                </a:lnTo>
                <a:lnTo>
                  <a:pt x="61099" y="769442"/>
                </a:lnTo>
                <a:lnTo>
                  <a:pt x="62903" y="763155"/>
                </a:lnTo>
                <a:lnTo>
                  <a:pt x="65125" y="756881"/>
                </a:lnTo>
                <a:lnTo>
                  <a:pt x="67678" y="750201"/>
                </a:lnTo>
                <a:lnTo>
                  <a:pt x="82270" y="704748"/>
                </a:lnTo>
                <a:lnTo>
                  <a:pt x="94615" y="658495"/>
                </a:lnTo>
                <a:lnTo>
                  <a:pt x="105117" y="611606"/>
                </a:lnTo>
                <a:lnTo>
                  <a:pt x="114185" y="564248"/>
                </a:lnTo>
                <a:lnTo>
                  <a:pt x="122212" y="516547"/>
                </a:lnTo>
                <a:lnTo>
                  <a:pt x="129590" y="468706"/>
                </a:lnTo>
                <a:lnTo>
                  <a:pt x="131864" y="454964"/>
                </a:lnTo>
                <a:lnTo>
                  <a:pt x="136677" y="426681"/>
                </a:lnTo>
                <a:lnTo>
                  <a:pt x="138950" y="412546"/>
                </a:lnTo>
                <a:lnTo>
                  <a:pt x="147243" y="365391"/>
                </a:lnTo>
                <a:lnTo>
                  <a:pt x="157099" y="318173"/>
                </a:lnTo>
                <a:lnTo>
                  <a:pt x="167982" y="270979"/>
                </a:lnTo>
                <a:lnTo>
                  <a:pt x="179387" y="223939"/>
                </a:lnTo>
                <a:lnTo>
                  <a:pt x="190792" y="177126"/>
                </a:lnTo>
                <a:lnTo>
                  <a:pt x="207619" y="121424"/>
                </a:lnTo>
                <a:lnTo>
                  <a:pt x="217017" y="93802"/>
                </a:lnTo>
                <a:lnTo>
                  <a:pt x="226072" y="66255"/>
                </a:lnTo>
                <a:lnTo>
                  <a:pt x="230085" y="59550"/>
                </a:lnTo>
                <a:lnTo>
                  <a:pt x="235521" y="54737"/>
                </a:lnTo>
                <a:lnTo>
                  <a:pt x="242163" y="52082"/>
                </a:lnTo>
                <a:lnTo>
                  <a:pt x="249821" y="51854"/>
                </a:lnTo>
                <a:lnTo>
                  <a:pt x="251980" y="52578"/>
                </a:lnTo>
                <a:lnTo>
                  <a:pt x="254152" y="52578"/>
                </a:lnTo>
                <a:lnTo>
                  <a:pt x="256311" y="54013"/>
                </a:lnTo>
                <a:lnTo>
                  <a:pt x="262064" y="54737"/>
                </a:lnTo>
                <a:lnTo>
                  <a:pt x="267830" y="57619"/>
                </a:lnTo>
                <a:lnTo>
                  <a:pt x="273583" y="59778"/>
                </a:lnTo>
                <a:lnTo>
                  <a:pt x="312686" y="82308"/>
                </a:lnTo>
                <a:lnTo>
                  <a:pt x="352056" y="104508"/>
                </a:lnTo>
                <a:lnTo>
                  <a:pt x="430530" y="147612"/>
                </a:lnTo>
                <a:lnTo>
                  <a:pt x="434860" y="150495"/>
                </a:lnTo>
                <a:lnTo>
                  <a:pt x="439178" y="154089"/>
                </a:lnTo>
                <a:lnTo>
                  <a:pt x="443496" y="156248"/>
                </a:lnTo>
                <a:lnTo>
                  <a:pt x="449732" y="162928"/>
                </a:lnTo>
                <a:lnTo>
                  <a:pt x="453478" y="170827"/>
                </a:lnTo>
                <a:lnTo>
                  <a:pt x="454939" y="179539"/>
                </a:lnTo>
                <a:lnTo>
                  <a:pt x="454939" y="121183"/>
                </a:lnTo>
                <a:lnTo>
                  <a:pt x="409930" y="96405"/>
                </a:lnTo>
                <a:lnTo>
                  <a:pt x="372275" y="74968"/>
                </a:lnTo>
                <a:lnTo>
                  <a:pt x="335495" y="51854"/>
                </a:lnTo>
                <a:lnTo>
                  <a:pt x="323278" y="44145"/>
                </a:lnTo>
                <a:lnTo>
                  <a:pt x="310578" y="37096"/>
                </a:lnTo>
                <a:lnTo>
                  <a:pt x="297738" y="30594"/>
                </a:lnTo>
                <a:lnTo>
                  <a:pt x="285102" y="24498"/>
                </a:lnTo>
                <a:lnTo>
                  <a:pt x="271627" y="17754"/>
                </a:lnTo>
                <a:lnTo>
                  <a:pt x="258292" y="11544"/>
                </a:lnTo>
                <a:lnTo>
                  <a:pt x="245211" y="5867"/>
                </a:lnTo>
                <a:lnTo>
                  <a:pt x="232549" y="736"/>
                </a:lnTo>
                <a:lnTo>
                  <a:pt x="230390" y="736"/>
                </a:lnTo>
                <a:lnTo>
                  <a:pt x="228231" y="25"/>
                </a:lnTo>
                <a:lnTo>
                  <a:pt x="192811" y="53594"/>
                </a:lnTo>
                <a:lnTo>
                  <a:pt x="185750" y="84429"/>
                </a:lnTo>
                <a:lnTo>
                  <a:pt x="176530" y="114465"/>
                </a:lnTo>
                <a:lnTo>
                  <a:pt x="164871" y="143294"/>
                </a:lnTo>
                <a:lnTo>
                  <a:pt x="162966" y="149987"/>
                </a:lnTo>
                <a:lnTo>
                  <a:pt x="161467" y="156248"/>
                </a:lnTo>
                <a:lnTo>
                  <a:pt x="160210" y="162826"/>
                </a:lnTo>
                <a:lnTo>
                  <a:pt x="159118" y="169926"/>
                </a:lnTo>
                <a:lnTo>
                  <a:pt x="147485" y="220078"/>
                </a:lnTo>
                <a:lnTo>
                  <a:pt x="136372" y="270446"/>
                </a:lnTo>
                <a:lnTo>
                  <a:pt x="125818" y="321030"/>
                </a:lnTo>
                <a:lnTo>
                  <a:pt x="115862" y="371779"/>
                </a:lnTo>
                <a:lnTo>
                  <a:pt x="106553" y="422694"/>
                </a:lnTo>
                <a:lnTo>
                  <a:pt x="97917" y="473748"/>
                </a:lnTo>
                <a:lnTo>
                  <a:pt x="91732" y="517474"/>
                </a:lnTo>
                <a:lnTo>
                  <a:pt x="84594" y="561124"/>
                </a:lnTo>
                <a:lnTo>
                  <a:pt x="75844" y="604647"/>
                </a:lnTo>
                <a:lnTo>
                  <a:pt x="64795" y="647966"/>
                </a:lnTo>
                <a:lnTo>
                  <a:pt x="51650" y="692772"/>
                </a:lnTo>
                <a:lnTo>
                  <a:pt x="36804" y="737514"/>
                </a:lnTo>
                <a:lnTo>
                  <a:pt x="21564" y="782116"/>
                </a:lnTo>
                <a:lnTo>
                  <a:pt x="7200" y="826516"/>
                </a:lnTo>
                <a:lnTo>
                  <a:pt x="6477" y="830110"/>
                </a:lnTo>
                <a:lnTo>
                  <a:pt x="2882" y="832993"/>
                </a:lnTo>
                <a:lnTo>
                  <a:pt x="2159" y="836587"/>
                </a:lnTo>
                <a:lnTo>
                  <a:pt x="2159" y="839470"/>
                </a:lnTo>
                <a:lnTo>
                  <a:pt x="0" y="843788"/>
                </a:lnTo>
                <a:lnTo>
                  <a:pt x="2159" y="847394"/>
                </a:lnTo>
                <a:lnTo>
                  <a:pt x="6756" y="862101"/>
                </a:lnTo>
                <a:lnTo>
                  <a:pt x="7556" y="877087"/>
                </a:lnTo>
                <a:lnTo>
                  <a:pt x="6210" y="892340"/>
                </a:lnTo>
                <a:lnTo>
                  <a:pt x="4318" y="907872"/>
                </a:lnTo>
                <a:lnTo>
                  <a:pt x="5003" y="914869"/>
                </a:lnTo>
                <a:lnTo>
                  <a:pt x="8648" y="921270"/>
                </a:lnTo>
                <a:lnTo>
                  <a:pt x="14452" y="926198"/>
                </a:lnTo>
                <a:lnTo>
                  <a:pt x="21602" y="928751"/>
                </a:lnTo>
                <a:lnTo>
                  <a:pt x="23761" y="929462"/>
                </a:lnTo>
                <a:lnTo>
                  <a:pt x="28079" y="928027"/>
                </a:lnTo>
                <a:lnTo>
                  <a:pt x="36614" y="926058"/>
                </a:lnTo>
                <a:lnTo>
                  <a:pt x="71374" y="887704"/>
                </a:lnTo>
                <a:lnTo>
                  <a:pt x="85674" y="863231"/>
                </a:lnTo>
                <a:lnTo>
                  <a:pt x="94957" y="847153"/>
                </a:lnTo>
                <a:lnTo>
                  <a:pt x="120167" y="803478"/>
                </a:lnTo>
                <a:lnTo>
                  <a:pt x="179273" y="708444"/>
                </a:lnTo>
                <a:lnTo>
                  <a:pt x="208254" y="663397"/>
                </a:lnTo>
                <a:lnTo>
                  <a:pt x="238302" y="619175"/>
                </a:lnTo>
                <a:lnTo>
                  <a:pt x="250698" y="602399"/>
                </a:lnTo>
                <a:lnTo>
                  <a:pt x="262877" y="585419"/>
                </a:lnTo>
                <a:lnTo>
                  <a:pt x="274650" y="568045"/>
                </a:lnTo>
                <a:lnTo>
                  <a:pt x="285826" y="550062"/>
                </a:lnTo>
                <a:lnTo>
                  <a:pt x="344779" y="456450"/>
                </a:lnTo>
                <a:lnTo>
                  <a:pt x="403593" y="362432"/>
                </a:lnTo>
                <a:lnTo>
                  <a:pt x="432689" y="315353"/>
                </a:lnTo>
                <a:lnTo>
                  <a:pt x="461759" y="265493"/>
                </a:lnTo>
                <a:lnTo>
                  <a:pt x="475919" y="240030"/>
                </a:lnTo>
                <a:lnTo>
                  <a:pt x="490296" y="214566"/>
                </a:lnTo>
                <a:lnTo>
                  <a:pt x="494233" y="205244"/>
                </a:lnTo>
                <a:lnTo>
                  <a:pt x="497484" y="196202"/>
                </a:lnTo>
                <a:lnTo>
                  <a:pt x="500214" y="188239"/>
                </a:lnTo>
                <a:lnTo>
                  <a:pt x="502526" y="182168"/>
                </a:lnTo>
                <a:lnTo>
                  <a:pt x="504799" y="165684"/>
                </a:lnTo>
                <a:close/>
              </a:path>
              <a:path w="949325" h="1609725">
                <a:moveTo>
                  <a:pt x="853503" y="669201"/>
                </a:moveTo>
                <a:lnTo>
                  <a:pt x="851103" y="658863"/>
                </a:lnTo>
                <a:lnTo>
                  <a:pt x="844511" y="647966"/>
                </a:lnTo>
                <a:lnTo>
                  <a:pt x="814489" y="609422"/>
                </a:lnTo>
                <a:lnTo>
                  <a:pt x="803109" y="595261"/>
                </a:lnTo>
                <a:lnTo>
                  <a:pt x="803109" y="669480"/>
                </a:lnTo>
                <a:lnTo>
                  <a:pt x="800747" y="679246"/>
                </a:lnTo>
                <a:lnTo>
                  <a:pt x="773226" y="710603"/>
                </a:lnTo>
                <a:lnTo>
                  <a:pt x="733996" y="746417"/>
                </a:lnTo>
                <a:lnTo>
                  <a:pt x="694753" y="781151"/>
                </a:lnTo>
                <a:lnTo>
                  <a:pt x="668845" y="797712"/>
                </a:lnTo>
                <a:lnTo>
                  <a:pt x="644931" y="812050"/>
                </a:lnTo>
                <a:lnTo>
                  <a:pt x="621766" y="827049"/>
                </a:lnTo>
                <a:lnTo>
                  <a:pt x="599287" y="842873"/>
                </a:lnTo>
                <a:lnTo>
                  <a:pt x="577405" y="859637"/>
                </a:lnTo>
                <a:lnTo>
                  <a:pt x="530517" y="893826"/>
                </a:lnTo>
                <a:lnTo>
                  <a:pt x="507238" y="910043"/>
                </a:lnTo>
                <a:lnTo>
                  <a:pt x="483095" y="925868"/>
                </a:lnTo>
                <a:lnTo>
                  <a:pt x="441693" y="950925"/>
                </a:lnTo>
                <a:lnTo>
                  <a:pt x="401370" y="977887"/>
                </a:lnTo>
                <a:lnTo>
                  <a:pt x="363499" y="1004316"/>
                </a:lnTo>
                <a:lnTo>
                  <a:pt x="321818" y="1033132"/>
                </a:lnTo>
                <a:lnTo>
                  <a:pt x="223189" y="1092174"/>
                </a:lnTo>
                <a:lnTo>
                  <a:pt x="218871" y="1093609"/>
                </a:lnTo>
                <a:lnTo>
                  <a:pt x="215265" y="1092898"/>
                </a:lnTo>
                <a:lnTo>
                  <a:pt x="213106" y="1092898"/>
                </a:lnTo>
                <a:lnTo>
                  <a:pt x="212394" y="1092174"/>
                </a:lnTo>
                <a:lnTo>
                  <a:pt x="203034" y="1090726"/>
                </a:lnTo>
                <a:lnTo>
                  <a:pt x="207352" y="1081379"/>
                </a:lnTo>
                <a:lnTo>
                  <a:pt x="207352" y="1074889"/>
                </a:lnTo>
                <a:lnTo>
                  <a:pt x="208330" y="1065872"/>
                </a:lnTo>
                <a:lnTo>
                  <a:pt x="210324" y="1057249"/>
                </a:lnTo>
                <a:lnTo>
                  <a:pt x="213525" y="1049172"/>
                </a:lnTo>
                <a:lnTo>
                  <a:pt x="218147" y="1041781"/>
                </a:lnTo>
                <a:lnTo>
                  <a:pt x="222796" y="1034694"/>
                </a:lnTo>
                <a:lnTo>
                  <a:pt x="227241" y="1027734"/>
                </a:lnTo>
                <a:lnTo>
                  <a:pt x="231813" y="1021321"/>
                </a:lnTo>
                <a:lnTo>
                  <a:pt x="270294" y="979678"/>
                </a:lnTo>
                <a:lnTo>
                  <a:pt x="300748" y="941006"/>
                </a:lnTo>
                <a:lnTo>
                  <a:pt x="323126" y="910145"/>
                </a:lnTo>
                <a:lnTo>
                  <a:pt x="358838" y="860767"/>
                </a:lnTo>
                <a:lnTo>
                  <a:pt x="389496" y="821474"/>
                </a:lnTo>
                <a:lnTo>
                  <a:pt x="397916" y="812050"/>
                </a:lnTo>
                <a:lnTo>
                  <a:pt x="406234" y="801941"/>
                </a:lnTo>
                <a:lnTo>
                  <a:pt x="414197" y="791806"/>
                </a:lnTo>
                <a:lnTo>
                  <a:pt x="421894" y="781875"/>
                </a:lnTo>
                <a:lnTo>
                  <a:pt x="439661" y="760031"/>
                </a:lnTo>
                <a:lnTo>
                  <a:pt x="457085" y="738327"/>
                </a:lnTo>
                <a:lnTo>
                  <a:pt x="473837" y="716076"/>
                </a:lnTo>
                <a:lnTo>
                  <a:pt x="489572" y="692607"/>
                </a:lnTo>
                <a:lnTo>
                  <a:pt x="515340" y="653516"/>
                </a:lnTo>
                <a:lnTo>
                  <a:pt x="543471" y="615835"/>
                </a:lnTo>
                <a:lnTo>
                  <a:pt x="573100" y="579107"/>
                </a:lnTo>
                <a:lnTo>
                  <a:pt x="613968" y="530021"/>
                </a:lnTo>
                <a:lnTo>
                  <a:pt x="624738" y="516851"/>
                </a:lnTo>
                <a:lnTo>
                  <a:pt x="636333" y="504075"/>
                </a:lnTo>
                <a:lnTo>
                  <a:pt x="649401" y="492455"/>
                </a:lnTo>
                <a:lnTo>
                  <a:pt x="653719" y="489585"/>
                </a:lnTo>
                <a:lnTo>
                  <a:pt x="658037" y="488137"/>
                </a:lnTo>
                <a:lnTo>
                  <a:pt x="662355" y="488861"/>
                </a:lnTo>
                <a:lnTo>
                  <a:pt x="665962" y="489585"/>
                </a:lnTo>
                <a:lnTo>
                  <a:pt x="680669" y="504342"/>
                </a:lnTo>
                <a:lnTo>
                  <a:pt x="689356" y="513880"/>
                </a:lnTo>
                <a:lnTo>
                  <a:pt x="698042" y="523684"/>
                </a:lnTo>
                <a:lnTo>
                  <a:pt x="706996" y="533501"/>
                </a:lnTo>
                <a:lnTo>
                  <a:pt x="722020" y="551967"/>
                </a:lnTo>
                <a:lnTo>
                  <a:pt x="736968" y="570572"/>
                </a:lnTo>
                <a:lnTo>
                  <a:pt x="752055" y="589178"/>
                </a:lnTo>
                <a:lnTo>
                  <a:pt x="767473" y="607656"/>
                </a:lnTo>
                <a:lnTo>
                  <a:pt x="776046" y="616788"/>
                </a:lnTo>
                <a:lnTo>
                  <a:pt x="783666" y="626732"/>
                </a:lnTo>
                <a:lnTo>
                  <a:pt x="790752" y="637209"/>
                </a:lnTo>
                <a:lnTo>
                  <a:pt x="797712" y="647966"/>
                </a:lnTo>
                <a:lnTo>
                  <a:pt x="802233" y="659028"/>
                </a:lnTo>
                <a:lnTo>
                  <a:pt x="803109" y="669480"/>
                </a:lnTo>
                <a:lnTo>
                  <a:pt x="803109" y="595261"/>
                </a:lnTo>
                <a:lnTo>
                  <a:pt x="753122" y="532587"/>
                </a:lnTo>
                <a:lnTo>
                  <a:pt x="723417" y="493102"/>
                </a:lnTo>
                <a:lnTo>
                  <a:pt x="695477" y="452145"/>
                </a:lnTo>
                <a:lnTo>
                  <a:pt x="686841" y="441350"/>
                </a:lnTo>
                <a:lnTo>
                  <a:pt x="679640" y="437019"/>
                </a:lnTo>
                <a:lnTo>
                  <a:pt x="671715" y="436308"/>
                </a:lnTo>
                <a:lnTo>
                  <a:pt x="664070" y="435876"/>
                </a:lnTo>
                <a:lnTo>
                  <a:pt x="656424" y="437743"/>
                </a:lnTo>
                <a:lnTo>
                  <a:pt x="609219" y="486765"/>
                </a:lnTo>
                <a:lnTo>
                  <a:pt x="576338" y="526084"/>
                </a:lnTo>
                <a:lnTo>
                  <a:pt x="544182" y="566166"/>
                </a:lnTo>
                <a:lnTo>
                  <a:pt x="513372" y="607390"/>
                </a:lnTo>
                <a:lnTo>
                  <a:pt x="478624" y="658863"/>
                </a:lnTo>
                <a:lnTo>
                  <a:pt x="463334" y="681469"/>
                </a:lnTo>
                <a:lnTo>
                  <a:pt x="440791" y="711860"/>
                </a:lnTo>
                <a:lnTo>
                  <a:pt x="416902" y="741451"/>
                </a:lnTo>
                <a:lnTo>
                  <a:pt x="391655" y="770356"/>
                </a:lnTo>
                <a:lnTo>
                  <a:pt x="386588" y="776605"/>
                </a:lnTo>
                <a:lnTo>
                  <a:pt x="376161" y="788276"/>
                </a:lnTo>
                <a:lnTo>
                  <a:pt x="371500" y="794118"/>
                </a:lnTo>
                <a:lnTo>
                  <a:pt x="357936" y="811949"/>
                </a:lnTo>
                <a:lnTo>
                  <a:pt x="283692" y="910043"/>
                </a:lnTo>
                <a:lnTo>
                  <a:pt x="254152" y="948905"/>
                </a:lnTo>
                <a:lnTo>
                  <a:pt x="228142" y="978242"/>
                </a:lnTo>
                <a:lnTo>
                  <a:pt x="197269" y="1002182"/>
                </a:lnTo>
                <a:lnTo>
                  <a:pt x="192278" y="1004316"/>
                </a:lnTo>
                <a:lnTo>
                  <a:pt x="187909" y="1007224"/>
                </a:lnTo>
                <a:lnTo>
                  <a:pt x="184315" y="1010818"/>
                </a:lnTo>
                <a:lnTo>
                  <a:pt x="174485" y="1019937"/>
                </a:lnTo>
                <a:lnTo>
                  <a:pt x="166763" y="1029716"/>
                </a:lnTo>
                <a:lnTo>
                  <a:pt x="162953" y="1041400"/>
                </a:lnTo>
                <a:lnTo>
                  <a:pt x="164871" y="1056170"/>
                </a:lnTo>
                <a:lnTo>
                  <a:pt x="165811" y="1063536"/>
                </a:lnTo>
                <a:lnTo>
                  <a:pt x="164236" y="1071295"/>
                </a:lnTo>
                <a:lnTo>
                  <a:pt x="161734" y="1079055"/>
                </a:lnTo>
                <a:lnTo>
                  <a:pt x="159829" y="1086408"/>
                </a:lnTo>
                <a:lnTo>
                  <a:pt x="158940" y="1092174"/>
                </a:lnTo>
                <a:lnTo>
                  <a:pt x="157670" y="1099553"/>
                </a:lnTo>
                <a:lnTo>
                  <a:pt x="156591" y="1105446"/>
                </a:lnTo>
                <a:lnTo>
                  <a:pt x="155511" y="1111605"/>
                </a:lnTo>
                <a:lnTo>
                  <a:pt x="155130" y="1123149"/>
                </a:lnTo>
                <a:lnTo>
                  <a:pt x="158394" y="1132128"/>
                </a:lnTo>
                <a:lnTo>
                  <a:pt x="165430" y="1138948"/>
                </a:lnTo>
                <a:lnTo>
                  <a:pt x="176390" y="1144003"/>
                </a:lnTo>
                <a:lnTo>
                  <a:pt x="179273" y="1146162"/>
                </a:lnTo>
                <a:lnTo>
                  <a:pt x="182867" y="1146886"/>
                </a:lnTo>
                <a:lnTo>
                  <a:pt x="186474" y="1146886"/>
                </a:lnTo>
                <a:lnTo>
                  <a:pt x="194424" y="1147953"/>
                </a:lnTo>
                <a:lnTo>
                  <a:pt x="202044" y="1147876"/>
                </a:lnTo>
                <a:lnTo>
                  <a:pt x="209245" y="1146581"/>
                </a:lnTo>
                <a:lnTo>
                  <a:pt x="215988" y="1144003"/>
                </a:lnTo>
                <a:lnTo>
                  <a:pt x="239852" y="1129550"/>
                </a:lnTo>
                <a:lnTo>
                  <a:pt x="300202" y="1093609"/>
                </a:lnTo>
                <a:lnTo>
                  <a:pt x="311023" y="1087132"/>
                </a:lnTo>
                <a:lnTo>
                  <a:pt x="351586" y="1059802"/>
                </a:lnTo>
                <a:lnTo>
                  <a:pt x="431063" y="1004341"/>
                </a:lnTo>
                <a:lnTo>
                  <a:pt x="510413" y="949972"/>
                </a:lnTo>
                <a:lnTo>
                  <a:pt x="629602" y="869797"/>
                </a:lnTo>
                <a:lnTo>
                  <a:pt x="668997" y="842441"/>
                </a:lnTo>
                <a:lnTo>
                  <a:pt x="707961" y="814285"/>
                </a:lnTo>
                <a:lnTo>
                  <a:pt x="746366" y="785075"/>
                </a:lnTo>
                <a:lnTo>
                  <a:pt x="784034" y="754519"/>
                </a:lnTo>
                <a:lnTo>
                  <a:pt x="816787" y="724636"/>
                </a:lnTo>
                <a:lnTo>
                  <a:pt x="845223" y="690448"/>
                </a:lnTo>
                <a:lnTo>
                  <a:pt x="851598" y="679551"/>
                </a:lnTo>
                <a:lnTo>
                  <a:pt x="853503" y="669201"/>
                </a:lnTo>
                <a:close/>
              </a:path>
              <a:path w="949325" h="1609725">
                <a:moveTo>
                  <a:pt x="948944" y="1151801"/>
                </a:moveTo>
                <a:lnTo>
                  <a:pt x="946746" y="1145362"/>
                </a:lnTo>
                <a:lnTo>
                  <a:pt x="942911" y="1140396"/>
                </a:lnTo>
                <a:lnTo>
                  <a:pt x="938822" y="1137526"/>
                </a:lnTo>
                <a:lnTo>
                  <a:pt x="936663" y="1135367"/>
                </a:lnTo>
                <a:lnTo>
                  <a:pt x="933056" y="1134643"/>
                </a:lnTo>
                <a:lnTo>
                  <a:pt x="930186" y="1133932"/>
                </a:lnTo>
                <a:lnTo>
                  <a:pt x="922985" y="1133208"/>
                </a:lnTo>
                <a:lnTo>
                  <a:pt x="908583" y="1134643"/>
                </a:lnTo>
                <a:lnTo>
                  <a:pt x="874026" y="1140282"/>
                </a:lnTo>
                <a:lnTo>
                  <a:pt x="874026" y="1187208"/>
                </a:lnTo>
                <a:lnTo>
                  <a:pt x="873302" y="1191526"/>
                </a:lnTo>
                <a:lnTo>
                  <a:pt x="870432" y="1195120"/>
                </a:lnTo>
                <a:lnTo>
                  <a:pt x="865568" y="1205191"/>
                </a:lnTo>
                <a:lnTo>
                  <a:pt x="860704" y="1215732"/>
                </a:lnTo>
                <a:lnTo>
                  <a:pt x="855853" y="1226413"/>
                </a:lnTo>
                <a:lnTo>
                  <a:pt x="827989" y="1286510"/>
                </a:lnTo>
                <a:lnTo>
                  <a:pt x="809205" y="1337551"/>
                </a:lnTo>
                <a:lnTo>
                  <a:pt x="793496" y="1389697"/>
                </a:lnTo>
                <a:lnTo>
                  <a:pt x="779729" y="1442631"/>
                </a:lnTo>
                <a:lnTo>
                  <a:pt x="766749" y="1496060"/>
                </a:lnTo>
                <a:lnTo>
                  <a:pt x="764768" y="1505013"/>
                </a:lnTo>
                <a:lnTo>
                  <a:pt x="762254" y="1513700"/>
                </a:lnTo>
                <a:lnTo>
                  <a:pt x="759460" y="1522387"/>
                </a:lnTo>
                <a:lnTo>
                  <a:pt x="756678" y="1531340"/>
                </a:lnTo>
                <a:lnTo>
                  <a:pt x="748030" y="1534210"/>
                </a:lnTo>
                <a:lnTo>
                  <a:pt x="742276" y="1530616"/>
                </a:lnTo>
                <a:lnTo>
                  <a:pt x="736511" y="1527733"/>
                </a:lnTo>
                <a:lnTo>
                  <a:pt x="704888" y="1496148"/>
                </a:lnTo>
                <a:lnTo>
                  <a:pt x="647230" y="1451508"/>
                </a:lnTo>
                <a:lnTo>
                  <a:pt x="579539" y="1406207"/>
                </a:lnTo>
                <a:lnTo>
                  <a:pt x="539610" y="1386535"/>
                </a:lnTo>
                <a:lnTo>
                  <a:pt x="498055" y="1370507"/>
                </a:lnTo>
                <a:lnTo>
                  <a:pt x="455015" y="1357109"/>
                </a:lnTo>
                <a:lnTo>
                  <a:pt x="432879" y="1351114"/>
                </a:lnTo>
                <a:lnTo>
                  <a:pt x="411276" y="1343164"/>
                </a:lnTo>
                <a:lnTo>
                  <a:pt x="391033" y="1332103"/>
                </a:lnTo>
                <a:lnTo>
                  <a:pt x="372935" y="1316799"/>
                </a:lnTo>
                <a:lnTo>
                  <a:pt x="367182" y="1311033"/>
                </a:lnTo>
                <a:lnTo>
                  <a:pt x="367182" y="1301673"/>
                </a:lnTo>
                <a:lnTo>
                  <a:pt x="374383" y="1299514"/>
                </a:lnTo>
                <a:lnTo>
                  <a:pt x="388823" y="1294701"/>
                </a:lnTo>
                <a:lnTo>
                  <a:pt x="402996" y="1290154"/>
                </a:lnTo>
                <a:lnTo>
                  <a:pt x="416902" y="1286154"/>
                </a:lnTo>
                <a:lnTo>
                  <a:pt x="461060" y="1275511"/>
                </a:lnTo>
                <a:lnTo>
                  <a:pt x="491197" y="1266583"/>
                </a:lnTo>
                <a:lnTo>
                  <a:pt x="550773" y="1246962"/>
                </a:lnTo>
                <a:lnTo>
                  <a:pt x="641667" y="1222209"/>
                </a:lnTo>
                <a:lnTo>
                  <a:pt x="687451" y="1210614"/>
                </a:lnTo>
                <a:lnTo>
                  <a:pt x="733640" y="1200162"/>
                </a:lnTo>
                <a:lnTo>
                  <a:pt x="762800" y="1193114"/>
                </a:lnTo>
                <a:lnTo>
                  <a:pt x="792035" y="1186929"/>
                </a:lnTo>
                <a:lnTo>
                  <a:pt x="821410" y="1181430"/>
                </a:lnTo>
                <a:lnTo>
                  <a:pt x="850988" y="1176401"/>
                </a:lnTo>
                <a:lnTo>
                  <a:pt x="856030" y="1176401"/>
                </a:lnTo>
                <a:lnTo>
                  <a:pt x="861072" y="1177124"/>
                </a:lnTo>
                <a:lnTo>
                  <a:pt x="863587" y="1176401"/>
                </a:lnTo>
                <a:lnTo>
                  <a:pt x="866101" y="1175689"/>
                </a:lnTo>
                <a:lnTo>
                  <a:pt x="868984" y="1180007"/>
                </a:lnTo>
                <a:lnTo>
                  <a:pt x="872591" y="1182166"/>
                </a:lnTo>
                <a:lnTo>
                  <a:pt x="872591" y="1183601"/>
                </a:lnTo>
                <a:lnTo>
                  <a:pt x="874026" y="1187208"/>
                </a:lnTo>
                <a:lnTo>
                  <a:pt x="874026" y="1140282"/>
                </a:lnTo>
                <a:lnTo>
                  <a:pt x="801281" y="1153363"/>
                </a:lnTo>
                <a:lnTo>
                  <a:pt x="748144" y="1164717"/>
                </a:lnTo>
                <a:lnTo>
                  <a:pt x="695363" y="1177620"/>
                </a:lnTo>
                <a:lnTo>
                  <a:pt x="642924" y="1192250"/>
                </a:lnTo>
                <a:lnTo>
                  <a:pt x="419735" y="1250556"/>
                </a:lnTo>
                <a:lnTo>
                  <a:pt x="349897" y="1272159"/>
                </a:lnTo>
                <a:lnTo>
                  <a:pt x="319659" y="1305991"/>
                </a:lnTo>
                <a:lnTo>
                  <a:pt x="319786" y="1320253"/>
                </a:lnTo>
                <a:lnTo>
                  <a:pt x="340537" y="1356385"/>
                </a:lnTo>
                <a:lnTo>
                  <a:pt x="374103" y="1375829"/>
                </a:lnTo>
                <a:lnTo>
                  <a:pt x="412534" y="1386624"/>
                </a:lnTo>
                <a:lnTo>
                  <a:pt x="457517" y="1397825"/>
                </a:lnTo>
                <a:lnTo>
                  <a:pt x="500735" y="1413002"/>
                </a:lnTo>
                <a:lnTo>
                  <a:pt x="542328" y="1432090"/>
                </a:lnTo>
                <a:lnTo>
                  <a:pt x="582447" y="1455026"/>
                </a:lnTo>
                <a:lnTo>
                  <a:pt x="625068" y="1484007"/>
                </a:lnTo>
                <a:lnTo>
                  <a:pt x="664794" y="1515770"/>
                </a:lnTo>
                <a:lnTo>
                  <a:pt x="702221" y="1550085"/>
                </a:lnTo>
                <a:lnTo>
                  <a:pt x="743737" y="1592707"/>
                </a:lnTo>
                <a:lnTo>
                  <a:pt x="749655" y="1599196"/>
                </a:lnTo>
                <a:lnTo>
                  <a:pt x="756386" y="1605407"/>
                </a:lnTo>
                <a:lnTo>
                  <a:pt x="762685" y="1609344"/>
                </a:lnTo>
                <a:lnTo>
                  <a:pt x="786218" y="1609344"/>
                </a:lnTo>
                <a:lnTo>
                  <a:pt x="789787" y="1607743"/>
                </a:lnTo>
                <a:lnTo>
                  <a:pt x="796277" y="1600530"/>
                </a:lnTo>
                <a:lnTo>
                  <a:pt x="798436" y="1591094"/>
                </a:lnTo>
                <a:lnTo>
                  <a:pt x="798207" y="1581708"/>
                </a:lnTo>
                <a:lnTo>
                  <a:pt x="797166" y="1572196"/>
                </a:lnTo>
                <a:lnTo>
                  <a:pt x="796404" y="1562950"/>
                </a:lnTo>
                <a:lnTo>
                  <a:pt x="796988" y="1554378"/>
                </a:lnTo>
                <a:lnTo>
                  <a:pt x="799680" y="1534210"/>
                </a:lnTo>
                <a:lnTo>
                  <a:pt x="803719" y="1503934"/>
                </a:lnTo>
                <a:lnTo>
                  <a:pt x="813181" y="1454200"/>
                </a:lnTo>
                <a:lnTo>
                  <a:pt x="825423" y="1405255"/>
                </a:lnTo>
                <a:lnTo>
                  <a:pt x="840562" y="1357223"/>
                </a:lnTo>
                <a:lnTo>
                  <a:pt x="858659" y="1310182"/>
                </a:lnTo>
                <a:lnTo>
                  <a:pt x="879779" y="1264234"/>
                </a:lnTo>
                <a:lnTo>
                  <a:pt x="903185" y="1223378"/>
                </a:lnTo>
                <a:lnTo>
                  <a:pt x="930897" y="1185760"/>
                </a:lnTo>
                <a:lnTo>
                  <a:pt x="936434" y="1178267"/>
                </a:lnTo>
                <a:lnTo>
                  <a:pt x="938136" y="1175689"/>
                </a:lnTo>
                <a:lnTo>
                  <a:pt x="941158" y="1171092"/>
                </a:lnTo>
                <a:lnTo>
                  <a:pt x="945007" y="1164717"/>
                </a:lnTo>
                <a:lnTo>
                  <a:pt x="948182" y="1159129"/>
                </a:lnTo>
                <a:lnTo>
                  <a:pt x="948944" y="1151801"/>
                </a:lnTo>
                <a:close/>
              </a:path>
            </a:pathLst>
          </a:custGeom>
          <a:solidFill>
            <a:srgbClr val="788AC4"/>
          </a:solidFill>
        </p:spPr>
        <p:txBody>
          <a:bodyPr wrap="square" lIns="0" tIns="0" rIns="0" bIns="0" rtlCol="0"/>
          <a:lstStyle/>
          <a:p>
            <a:endParaRPr/>
          </a:p>
        </p:txBody>
      </p:sp>
      <p:sp>
        <p:nvSpPr>
          <p:cNvPr id="61" name="object 61"/>
          <p:cNvSpPr/>
          <p:nvPr/>
        </p:nvSpPr>
        <p:spPr>
          <a:xfrm>
            <a:off x="2894165" y="3881373"/>
            <a:ext cx="923925" cy="1645920"/>
          </a:xfrm>
          <a:custGeom>
            <a:avLst/>
            <a:gdLst/>
            <a:ahLst/>
            <a:cxnLst/>
            <a:rect l="l" t="t" r="r" b="b"/>
            <a:pathLst>
              <a:path w="923925" h="1645920">
                <a:moveTo>
                  <a:pt x="639013" y="321919"/>
                </a:moveTo>
                <a:lnTo>
                  <a:pt x="621207" y="284480"/>
                </a:lnTo>
                <a:lnTo>
                  <a:pt x="590969" y="264248"/>
                </a:lnTo>
                <a:lnTo>
                  <a:pt x="590969" y="328396"/>
                </a:lnTo>
                <a:lnTo>
                  <a:pt x="590245" y="337756"/>
                </a:lnTo>
                <a:lnTo>
                  <a:pt x="583057" y="338480"/>
                </a:lnTo>
                <a:lnTo>
                  <a:pt x="568490" y="342633"/>
                </a:lnTo>
                <a:lnTo>
                  <a:pt x="554075" y="346303"/>
                </a:lnTo>
                <a:lnTo>
                  <a:pt x="539915" y="349313"/>
                </a:lnTo>
                <a:lnTo>
                  <a:pt x="526173" y="351434"/>
                </a:lnTo>
                <a:lnTo>
                  <a:pt x="495096" y="357136"/>
                </a:lnTo>
                <a:lnTo>
                  <a:pt x="464426" y="364121"/>
                </a:lnTo>
                <a:lnTo>
                  <a:pt x="403771" y="379514"/>
                </a:lnTo>
                <a:lnTo>
                  <a:pt x="311162" y="397878"/>
                </a:lnTo>
                <a:lnTo>
                  <a:pt x="264756" y="406438"/>
                </a:lnTo>
                <a:lnTo>
                  <a:pt x="188417" y="418960"/>
                </a:lnTo>
                <a:lnTo>
                  <a:pt x="129222" y="426326"/>
                </a:lnTo>
                <a:lnTo>
                  <a:pt x="99212" y="429183"/>
                </a:lnTo>
                <a:lnTo>
                  <a:pt x="94183" y="429907"/>
                </a:lnTo>
                <a:lnTo>
                  <a:pt x="91655" y="429183"/>
                </a:lnTo>
                <a:lnTo>
                  <a:pt x="89141" y="428472"/>
                </a:lnTo>
                <a:lnTo>
                  <a:pt x="84823" y="429183"/>
                </a:lnTo>
                <a:lnTo>
                  <a:pt x="81940" y="424865"/>
                </a:lnTo>
                <a:lnTo>
                  <a:pt x="78333" y="422706"/>
                </a:lnTo>
                <a:lnTo>
                  <a:pt x="78333" y="421271"/>
                </a:lnTo>
                <a:lnTo>
                  <a:pt x="76898" y="416953"/>
                </a:lnTo>
                <a:lnTo>
                  <a:pt x="78333" y="413346"/>
                </a:lnTo>
                <a:lnTo>
                  <a:pt x="81216" y="409752"/>
                </a:lnTo>
                <a:lnTo>
                  <a:pt x="86626" y="399808"/>
                </a:lnTo>
                <a:lnTo>
                  <a:pt x="92113" y="389597"/>
                </a:lnTo>
                <a:lnTo>
                  <a:pt x="97650" y="379514"/>
                </a:lnTo>
                <a:lnTo>
                  <a:pt x="103543" y="369430"/>
                </a:lnTo>
                <a:lnTo>
                  <a:pt x="129717" y="321386"/>
                </a:lnTo>
                <a:lnTo>
                  <a:pt x="151917" y="271665"/>
                </a:lnTo>
                <a:lnTo>
                  <a:pt x="171183" y="220713"/>
                </a:lnTo>
                <a:lnTo>
                  <a:pt x="188556" y="168935"/>
                </a:lnTo>
                <a:lnTo>
                  <a:pt x="205054" y="116738"/>
                </a:lnTo>
                <a:lnTo>
                  <a:pt x="207479" y="107784"/>
                </a:lnTo>
                <a:lnTo>
                  <a:pt x="210362" y="99098"/>
                </a:lnTo>
                <a:lnTo>
                  <a:pt x="213664" y="90411"/>
                </a:lnTo>
                <a:lnTo>
                  <a:pt x="217297" y="81457"/>
                </a:lnTo>
                <a:lnTo>
                  <a:pt x="225933" y="79298"/>
                </a:lnTo>
                <a:lnTo>
                  <a:pt x="231698" y="83616"/>
                </a:lnTo>
                <a:lnTo>
                  <a:pt x="237451" y="86499"/>
                </a:lnTo>
                <a:lnTo>
                  <a:pt x="266446" y="120535"/>
                </a:lnTo>
                <a:lnTo>
                  <a:pt x="321373" y="168910"/>
                </a:lnTo>
                <a:lnTo>
                  <a:pt x="385940" y="218351"/>
                </a:lnTo>
                <a:lnTo>
                  <a:pt x="424205" y="240830"/>
                </a:lnTo>
                <a:lnTo>
                  <a:pt x="464489" y="259943"/>
                </a:lnTo>
                <a:lnTo>
                  <a:pt x="506730" y="276567"/>
                </a:lnTo>
                <a:lnTo>
                  <a:pt x="528421" y="283743"/>
                </a:lnTo>
                <a:lnTo>
                  <a:pt x="549567" y="293027"/>
                </a:lnTo>
                <a:lnTo>
                  <a:pt x="569099" y="305409"/>
                </a:lnTo>
                <a:lnTo>
                  <a:pt x="585927" y="321919"/>
                </a:lnTo>
                <a:lnTo>
                  <a:pt x="590969" y="328396"/>
                </a:lnTo>
                <a:lnTo>
                  <a:pt x="590969" y="264248"/>
                </a:lnTo>
                <a:lnTo>
                  <a:pt x="588454" y="262788"/>
                </a:lnTo>
                <a:lnTo>
                  <a:pt x="570382" y="255016"/>
                </a:lnTo>
                <a:lnTo>
                  <a:pt x="507072" y="235305"/>
                </a:lnTo>
                <a:lnTo>
                  <a:pt x="464794" y="217436"/>
                </a:lnTo>
                <a:lnTo>
                  <a:pt x="424408" y="195643"/>
                </a:lnTo>
                <a:lnTo>
                  <a:pt x="385775" y="170014"/>
                </a:lnTo>
                <a:lnTo>
                  <a:pt x="345313" y="138023"/>
                </a:lnTo>
                <a:lnTo>
                  <a:pt x="307835" y="103682"/>
                </a:lnTo>
                <a:lnTo>
                  <a:pt x="272783" y="67043"/>
                </a:lnTo>
                <a:lnTo>
                  <a:pt x="239610" y="28181"/>
                </a:lnTo>
                <a:lnTo>
                  <a:pt x="228993" y="14947"/>
                </a:lnTo>
                <a:lnTo>
                  <a:pt x="222808" y="8242"/>
                </a:lnTo>
                <a:lnTo>
                  <a:pt x="215138" y="2260"/>
                </a:lnTo>
                <a:lnTo>
                  <a:pt x="208661" y="101"/>
                </a:lnTo>
                <a:lnTo>
                  <a:pt x="198691" y="0"/>
                </a:lnTo>
                <a:lnTo>
                  <a:pt x="189395" y="3606"/>
                </a:lnTo>
                <a:lnTo>
                  <a:pt x="182537" y="10325"/>
                </a:lnTo>
                <a:lnTo>
                  <a:pt x="179857" y="19545"/>
                </a:lnTo>
                <a:lnTo>
                  <a:pt x="179438" y="28625"/>
                </a:lnTo>
                <a:lnTo>
                  <a:pt x="179768" y="38176"/>
                </a:lnTo>
                <a:lnTo>
                  <a:pt x="179959" y="47586"/>
                </a:lnTo>
                <a:lnTo>
                  <a:pt x="168859" y="106222"/>
                </a:lnTo>
                <a:lnTo>
                  <a:pt x="155994" y="155232"/>
                </a:lnTo>
                <a:lnTo>
                  <a:pt x="140436" y="203212"/>
                </a:lnTo>
                <a:lnTo>
                  <a:pt x="122123" y="250063"/>
                </a:lnTo>
                <a:lnTo>
                  <a:pt x="100965" y="295656"/>
                </a:lnTo>
                <a:lnTo>
                  <a:pt x="76898" y="339915"/>
                </a:lnTo>
                <a:lnTo>
                  <a:pt x="50444" y="379336"/>
                </a:lnTo>
                <a:lnTo>
                  <a:pt x="20739" y="415505"/>
                </a:lnTo>
                <a:lnTo>
                  <a:pt x="14363" y="422173"/>
                </a:lnTo>
                <a:lnTo>
                  <a:pt x="9131" y="428828"/>
                </a:lnTo>
                <a:lnTo>
                  <a:pt x="1295" y="439991"/>
                </a:lnTo>
                <a:lnTo>
                  <a:pt x="0" y="447433"/>
                </a:lnTo>
                <a:lnTo>
                  <a:pt x="1663" y="454202"/>
                </a:lnTo>
                <a:lnTo>
                  <a:pt x="4940" y="459625"/>
                </a:lnTo>
                <a:lnTo>
                  <a:pt x="8496" y="463029"/>
                </a:lnTo>
                <a:lnTo>
                  <a:pt x="11379" y="465188"/>
                </a:lnTo>
                <a:lnTo>
                  <a:pt x="14973" y="465912"/>
                </a:lnTo>
                <a:lnTo>
                  <a:pt x="17856" y="466623"/>
                </a:lnTo>
                <a:lnTo>
                  <a:pt x="24333" y="468071"/>
                </a:lnTo>
                <a:lnTo>
                  <a:pt x="32258" y="468071"/>
                </a:lnTo>
                <a:lnTo>
                  <a:pt x="38735" y="467347"/>
                </a:lnTo>
                <a:lnTo>
                  <a:pt x="93078" y="462127"/>
                </a:lnTo>
                <a:lnTo>
                  <a:pt x="147205" y="455790"/>
                </a:lnTo>
                <a:lnTo>
                  <a:pt x="201104" y="448119"/>
                </a:lnTo>
                <a:lnTo>
                  <a:pt x="254711" y="438848"/>
                </a:lnTo>
                <a:lnTo>
                  <a:pt x="297637" y="429907"/>
                </a:lnTo>
                <a:lnTo>
                  <a:pt x="308013" y="427748"/>
                </a:lnTo>
                <a:lnTo>
                  <a:pt x="534085" y="384556"/>
                </a:lnTo>
                <a:lnTo>
                  <a:pt x="552221" y="380542"/>
                </a:lnTo>
                <a:lnTo>
                  <a:pt x="587959" y="371995"/>
                </a:lnTo>
                <a:lnTo>
                  <a:pt x="606094" y="367995"/>
                </a:lnTo>
                <a:lnTo>
                  <a:pt x="617321" y="363131"/>
                </a:lnTo>
                <a:lnTo>
                  <a:pt x="626795" y="355574"/>
                </a:lnTo>
                <a:lnTo>
                  <a:pt x="633831" y="346125"/>
                </a:lnTo>
                <a:lnTo>
                  <a:pt x="637768" y="335597"/>
                </a:lnTo>
                <a:lnTo>
                  <a:pt x="639013" y="321919"/>
                </a:lnTo>
                <a:close/>
              </a:path>
              <a:path w="923925" h="1645920">
                <a:moveTo>
                  <a:pt x="790613" y="529628"/>
                </a:moveTo>
                <a:lnTo>
                  <a:pt x="787882" y="520712"/>
                </a:lnTo>
                <a:lnTo>
                  <a:pt x="781380" y="513549"/>
                </a:lnTo>
                <a:lnTo>
                  <a:pt x="770966" y="507657"/>
                </a:lnTo>
                <a:lnTo>
                  <a:pt x="767372" y="505498"/>
                </a:lnTo>
                <a:lnTo>
                  <a:pt x="764489" y="504063"/>
                </a:lnTo>
                <a:lnTo>
                  <a:pt x="760882" y="503339"/>
                </a:lnTo>
                <a:lnTo>
                  <a:pt x="752919" y="502145"/>
                </a:lnTo>
                <a:lnTo>
                  <a:pt x="745223" y="501904"/>
                </a:lnTo>
                <a:lnTo>
                  <a:pt x="740727" y="502424"/>
                </a:lnTo>
                <a:lnTo>
                  <a:pt x="740727" y="558774"/>
                </a:lnTo>
                <a:lnTo>
                  <a:pt x="735685" y="567423"/>
                </a:lnTo>
                <a:lnTo>
                  <a:pt x="722007" y="607021"/>
                </a:lnTo>
                <a:lnTo>
                  <a:pt x="716927" y="613575"/>
                </a:lnTo>
                <a:lnTo>
                  <a:pt x="712114" y="620064"/>
                </a:lnTo>
                <a:lnTo>
                  <a:pt x="707021" y="626148"/>
                </a:lnTo>
                <a:lnTo>
                  <a:pt x="701128" y="631494"/>
                </a:lnTo>
                <a:lnTo>
                  <a:pt x="665454" y="665238"/>
                </a:lnTo>
                <a:lnTo>
                  <a:pt x="632625" y="701713"/>
                </a:lnTo>
                <a:lnTo>
                  <a:pt x="569506" y="777875"/>
                </a:lnTo>
                <a:lnTo>
                  <a:pt x="536257" y="815073"/>
                </a:lnTo>
                <a:lnTo>
                  <a:pt x="527189" y="824064"/>
                </a:lnTo>
                <a:lnTo>
                  <a:pt x="518337" y="833526"/>
                </a:lnTo>
                <a:lnTo>
                  <a:pt x="509625" y="843127"/>
                </a:lnTo>
                <a:lnTo>
                  <a:pt x="482117" y="872871"/>
                </a:lnTo>
                <a:lnTo>
                  <a:pt x="463537" y="893279"/>
                </a:lnTo>
                <a:lnTo>
                  <a:pt x="445490" y="914374"/>
                </a:lnTo>
                <a:lnTo>
                  <a:pt x="399491" y="974102"/>
                </a:lnTo>
                <a:lnTo>
                  <a:pt x="368769" y="1009827"/>
                </a:lnTo>
                <a:lnTo>
                  <a:pt x="336829" y="1044473"/>
                </a:lnTo>
                <a:lnTo>
                  <a:pt x="304419" y="1078572"/>
                </a:lnTo>
                <a:lnTo>
                  <a:pt x="268465" y="1114818"/>
                </a:lnTo>
                <a:lnTo>
                  <a:pt x="246100" y="1128979"/>
                </a:lnTo>
                <a:lnTo>
                  <a:pt x="241769" y="1128255"/>
                </a:lnTo>
                <a:lnTo>
                  <a:pt x="238175" y="1127531"/>
                </a:lnTo>
                <a:lnTo>
                  <a:pt x="236016" y="1125372"/>
                </a:lnTo>
                <a:lnTo>
                  <a:pt x="233133" y="1121778"/>
                </a:lnTo>
                <a:lnTo>
                  <a:pt x="224421" y="1111821"/>
                </a:lnTo>
                <a:lnTo>
                  <a:pt x="216306" y="1101521"/>
                </a:lnTo>
                <a:lnTo>
                  <a:pt x="208330" y="1091095"/>
                </a:lnTo>
                <a:lnTo>
                  <a:pt x="200012" y="1080744"/>
                </a:lnTo>
                <a:lnTo>
                  <a:pt x="186397" y="1061300"/>
                </a:lnTo>
                <a:lnTo>
                  <a:pt x="172567" y="1041857"/>
                </a:lnTo>
                <a:lnTo>
                  <a:pt x="144576" y="1002982"/>
                </a:lnTo>
                <a:lnTo>
                  <a:pt x="136550" y="993013"/>
                </a:lnTo>
                <a:lnTo>
                  <a:pt x="129552" y="982560"/>
                </a:lnTo>
                <a:lnTo>
                  <a:pt x="123215" y="971702"/>
                </a:lnTo>
                <a:lnTo>
                  <a:pt x="117221" y="960513"/>
                </a:lnTo>
                <a:lnTo>
                  <a:pt x="113347" y="949350"/>
                </a:lnTo>
                <a:lnTo>
                  <a:pt x="113258" y="938733"/>
                </a:lnTo>
                <a:lnTo>
                  <a:pt x="116408" y="928916"/>
                </a:lnTo>
                <a:lnTo>
                  <a:pt x="145300" y="900036"/>
                </a:lnTo>
                <a:lnTo>
                  <a:pt x="207975" y="850722"/>
                </a:lnTo>
                <a:lnTo>
                  <a:pt x="241871" y="826147"/>
                </a:lnTo>
                <a:lnTo>
                  <a:pt x="255460" y="819404"/>
                </a:lnTo>
                <a:lnTo>
                  <a:pt x="280441" y="807008"/>
                </a:lnTo>
                <a:lnTo>
                  <a:pt x="304685" y="793661"/>
                </a:lnTo>
                <a:lnTo>
                  <a:pt x="328256" y="779513"/>
                </a:lnTo>
                <a:lnTo>
                  <a:pt x="376148" y="748766"/>
                </a:lnTo>
                <a:lnTo>
                  <a:pt x="400532" y="733450"/>
                </a:lnTo>
                <a:lnTo>
                  <a:pt x="424929" y="718820"/>
                </a:lnTo>
                <a:lnTo>
                  <a:pt x="449846" y="704926"/>
                </a:lnTo>
                <a:lnTo>
                  <a:pt x="492988" y="682447"/>
                </a:lnTo>
                <a:lnTo>
                  <a:pt x="535165" y="657948"/>
                </a:lnTo>
                <a:lnTo>
                  <a:pt x="618324" y="607733"/>
                </a:lnTo>
                <a:lnTo>
                  <a:pt x="642442" y="595312"/>
                </a:lnTo>
                <a:lnTo>
                  <a:pt x="720572" y="555904"/>
                </a:lnTo>
                <a:lnTo>
                  <a:pt x="724166" y="554456"/>
                </a:lnTo>
                <a:lnTo>
                  <a:pt x="728484" y="555904"/>
                </a:lnTo>
                <a:lnTo>
                  <a:pt x="729208" y="555904"/>
                </a:lnTo>
                <a:lnTo>
                  <a:pt x="730643" y="556615"/>
                </a:lnTo>
                <a:lnTo>
                  <a:pt x="731367" y="556615"/>
                </a:lnTo>
                <a:lnTo>
                  <a:pt x="740727" y="558774"/>
                </a:lnTo>
                <a:lnTo>
                  <a:pt x="740727" y="502424"/>
                </a:lnTo>
                <a:lnTo>
                  <a:pt x="737806" y="502742"/>
                </a:lnTo>
                <a:lnTo>
                  <a:pt x="730643" y="504786"/>
                </a:lnTo>
                <a:lnTo>
                  <a:pt x="706132" y="517613"/>
                </a:lnTo>
                <a:lnTo>
                  <a:pt x="632726" y="555180"/>
                </a:lnTo>
                <a:lnTo>
                  <a:pt x="590435" y="579818"/>
                </a:lnTo>
                <a:lnTo>
                  <a:pt x="465696" y="654532"/>
                </a:lnTo>
                <a:lnTo>
                  <a:pt x="299732" y="750379"/>
                </a:lnTo>
                <a:lnTo>
                  <a:pt x="258584" y="775068"/>
                </a:lnTo>
                <a:lnTo>
                  <a:pt x="217830" y="800620"/>
                </a:lnTo>
                <a:lnTo>
                  <a:pt x="177634" y="827303"/>
                </a:lnTo>
                <a:lnTo>
                  <a:pt x="138099" y="855395"/>
                </a:lnTo>
                <a:lnTo>
                  <a:pt x="103543" y="883119"/>
                </a:lnTo>
                <a:lnTo>
                  <a:pt x="73304" y="915149"/>
                </a:lnTo>
                <a:lnTo>
                  <a:pt x="62953" y="935583"/>
                </a:lnTo>
                <a:lnTo>
                  <a:pt x="64490" y="946035"/>
                </a:lnTo>
                <a:lnTo>
                  <a:pt x="70421" y="957630"/>
                </a:lnTo>
                <a:lnTo>
                  <a:pt x="97840" y="997978"/>
                </a:lnTo>
                <a:lnTo>
                  <a:pt x="125984" y="1038186"/>
                </a:lnTo>
                <a:lnTo>
                  <a:pt x="154038" y="1078826"/>
                </a:lnTo>
                <a:lnTo>
                  <a:pt x="181152" y="1120419"/>
                </a:lnTo>
                <a:lnTo>
                  <a:pt x="206502" y="1163535"/>
                </a:lnTo>
                <a:lnTo>
                  <a:pt x="208661" y="1166406"/>
                </a:lnTo>
                <a:lnTo>
                  <a:pt x="214414" y="1174330"/>
                </a:lnTo>
                <a:lnTo>
                  <a:pt x="220891" y="1178648"/>
                </a:lnTo>
                <a:lnTo>
                  <a:pt x="228815" y="1180807"/>
                </a:lnTo>
                <a:lnTo>
                  <a:pt x="236461" y="1181468"/>
                </a:lnTo>
                <a:lnTo>
                  <a:pt x="244119" y="1180096"/>
                </a:lnTo>
                <a:lnTo>
                  <a:pt x="251498" y="1176553"/>
                </a:lnTo>
                <a:lnTo>
                  <a:pt x="258330" y="1170736"/>
                </a:lnTo>
                <a:lnTo>
                  <a:pt x="294208" y="1134021"/>
                </a:lnTo>
                <a:lnTo>
                  <a:pt x="299046" y="1128979"/>
                </a:lnTo>
                <a:lnTo>
                  <a:pt x="329793" y="1097000"/>
                </a:lnTo>
                <a:lnTo>
                  <a:pt x="364655" y="1059180"/>
                </a:lnTo>
                <a:lnTo>
                  <a:pt x="398348" y="1020089"/>
                </a:lnTo>
                <a:lnTo>
                  <a:pt x="430415" y="979220"/>
                </a:lnTo>
                <a:lnTo>
                  <a:pt x="453339" y="949515"/>
                </a:lnTo>
                <a:lnTo>
                  <a:pt x="477748" y="920826"/>
                </a:lnTo>
                <a:lnTo>
                  <a:pt x="503516" y="893064"/>
                </a:lnTo>
                <a:lnTo>
                  <a:pt x="530491" y="866190"/>
                </a:lnTo>
                <a:lnTo>
                  <a:pt x="535990" y="860069"/>
                </a:lnTo>
                <a:lnTo>
                  <a:pt x="546989" y="848880"/>
                </a:lnTo>
                <a:lnTo>
                  <a:pt x="552094" y="843153"/>
                </a:lnTo>
                <a:lnTo>
                  <a:pt x="584263" y="806538"/>
                </a:lnTo>
                <a:lnTo>
                  <a:pt x="680250" y="696290"/>
                </a:lnTo>
                <a:lnTo>
                  <a:pt x="693534" y="682866"/>
                </a:lnTo>
                <a:lnTo>
                  <a:pt x="707694" y="669378"/>
                </a:lnTo>
                <a:lnTo>
                  <a:pt x="723074" y="657110"/>
                </a:lnTo>
                <a:lnTo>
                  <a:pt x="740003" y="647331"/>
                </a:lnTo>
                <a:lnTo>
                  <a:pt x="745045" y="645896"/>
                </a:lnTo>
                <a:lnTo>
                  <a:pt x="749363" y="643013"/>
                </a:lnTo>
                <a:lnTo>
                  <a:pt x="753694" y="639406"/>
                </a:lnTo>
                <a:lnTo>
                  <a:pt x="764057" y="631240"/>
                </a:lnTo>
                <a:lnTo>
                  <a:pt x="772414" y="622046"/>
                </a:lnTo>
                <a:lnTo>
                  <a:pt x="776973" y="610565"/>
                </a:lnTo>
                <a:lnTo>
                  <a:pt x="776008" y="595490"/>
                </a:lnTo>
                <a:lnTo>
                  <a:pt x="775614" y="588556"/>
                </a:lnTo>
                <a:lnTo>
                  <a:pt x="777722" y="581012"/>
                </a:lnTo>
                <a:lnTo>
                  <a:pt x="780770" y="573328"/>
                </a:lnTo>
                <a:lnTo>
                  <a:pt x="783209" y="565975"/>
                </a:lnTo>
                <a:lnTo>
                  <a:pt x="784821" y="559308"/>
                </a:lnTo>
                <a:lnTo>
                  <a:pt x="786091" y="554456"/>
                </a:lnTo>
                <a:lnTo>
                  <a:pt x="788073" y="547052"/>
                </a:lnTo>
                <a:lnTo>
                  <a:pt x="789686" y="540778"/>
                </a:lnTo>
                <a:lnTo>
                  <a:pt x="790613" y="529628"/>
                </a:lnTo>
                <a:close/>
              </a:path>
              <a:path w="923925" h="1645920">
                <a:moveTo>
                  <a:pt x="923886" y="743178"/>
                </a:moveTo>
                <a:lnTo>
                  <a:pt x="922528" y="740295"/>
                </a:lnTo>
                <a:lnTo>
                  <a:pt x="917257" y="734949"/>
                </a:lnTo>
                <a:lnTo>
                  <a:pt x="910640" y="731570"/>
                </a:lnTo>
                <a:lnTo>
                  <a:pt x="906322" y="731570"/>
                </a:lnTo>
                <a:lnTo>
                  <a:pt x="903439" y="732282"/>
                </a:lnTo>
                <a:lnTo>
                  <a:pt x="895108" y="733310"/>
                </a:lnTo>
                <a:lnTo>
                  <a:pt x="866000" y="758355"/>
                </a:lnTo>
                <a:lnTo>
                  <a:pt x="866000" y="866190"/>
                </a:lnTo>
                <a:lnTo>
                  <a:pt x="864565" y="871956"/>
                </a:lnTo>
                <a:lnTo>
                  <a:pt x="863130" y="876274"/>
                </a:lnTo>
                <a:lnTo>
                  <a:pt x="861682" y="881316"/>
                </a:lnTo>
                <a:lnTo>
                  <a:pt x="859917" y="887984"/>
                </a:lnTo>
                <a:lnTo>
                  <a:pt x="857821" y="894181"/>
                </a:lnTo>
                <a:lnTo>
                  <a:pt x="855306" y="900252"/>
                </a:lnTo>
                <a:lnTo>
                  <a:pt x="852322" y="906513"/>
                </a:lnTo>
                <a:lnTo>
                  <a:pt x="834555" y="950988"/>
                </a:lnTo>
                <a:lnTo>
                  <a:pt x="819099" y="996429"/>
                </a:lnTo>
                <a:lnTo>
                  <a:pt x="805522" y="1042581"/>
                </a:lnTo>
                <a:lnTo>
                  <a:pt x="793394" y="1089215"/>
                </a:lnTo>
                <a:lnTo>
                  <a:pt x="782256" y="1136091"/>
                </a:lnTo>
                <a:lnTo>
                  <a:pt x="771690" y="1182966"/>
                </a:lnTo>
                <a:lnTo>
                  <a:pt x="768337" y="1197000"/>
                </a:lnTo>
                <a:lnTo>
                  <a:pt x="764844" y="1210957"/>
                </a:lnTo>
                <a:lnTo>
                  <a:pt x="761365" y="1224788"/>
                </a:lnTo>
                <a:lnTo>
                  <a:pt x="758012" y="1238402"/>
                </a:lnTo>
                <a:lnTo>
                  <a:pt x="746683" y="1285049"/>
                </a:lnTo>
                <a:lnTo>
                  <a:pt x="733907" y="1331277"/>
                </a:lnTo>
                <a:lnTo>
                  <a:pt x="719912" y="1378051"/>
                </a:lnTo>
                <a:lnTo>
                  <a:pt x="705472" y="1424279"/>
                </a:lnTo>
                <a:lnTo>
                  <a:pt x="691045" y="1470228"/>
                </a:lnTo>
                <a:lnTo>
                  <a:pt x="670623" y="1524762"/>
                </a:lnTo>
                <a:lnTo>
                  <a:pt x="659358" y="1551622"/>
                </a:lnTo>
                <a:lnTo>
                  <a:pt x="648563" y="1578216"/>
                </a:lnTo>
                <a:lnTo>
                  <a:pt x="643737" y="1584794"/>
                </a:lnTo>
                <a:lnTo>
                  <a:pt x="637946" y="1589290"/>
                </a:lnTo>
                <a:lnTo>
                  <a:pt x="631355" y="1591487"/>
                </a:lnTo>
                <a:lnTo>
                  <a:pt x="624090" y="1591183"/>
                </a:lnTo>
                <a:lnTo>
                  <a:pt x="617613" y="1589024"/>
                </a:lnTo>
                <a:lnTo>
                  <a:pt x="611124" y="1587576"/>
                </a:lnTo>
                <a:lnTo>
                  <a:pt x="606094" y="1584693"/>
                </a:lnTo>
                <a:lnTo>
                  <a:pt x="600329" y="1581823"/>
                </a:lnTo>
                <a:lnTo>
                  <a:pt x="562851" y="1556702"/>
                </a:lnTo>
                <a:lnTo>
                  <a:pt x="525094" y="1532051"/>
                </a:lnTo>
                <a:lnTo>
                  <a:pt x="449846" y="1483906"/>
                </a:lnTo>
                <a:lnTo>
                  <a:pt x="445528" y="1481023"/>
                </a:lnTo>
                <a:lnTo>
                  <a:pt x="441210" y="1476705"/>
                </a:lnTo>
                <a:lnTo>
                  <a:pt x="437616" y="1474546"/>
                </a:lnTo>
                <a:lnTo>
                  <a:pt x="431495" y="1467027"/>
                </a:lnTo>
                <a:lnTo>
                  <a:pt x="428078" y="1458709"/>
                </a:lnTo>
                <a:lnTo>
                  <a:pt x="427088" y="1449844"/>
                </a:lnTo>
                <a:lnTo>
                  <a:pt x="428256" y="1440713"/>
                </a:lnTo>
                <a:lnTo>
                  <a:pt x="430415" y="1433512"/>
                </a:lnTo>
                <a:lnTo>
                  <a:pt x="433298" y="1427035"/>
                </a:lnTo>
                <a:lnTo>
                  <a:pt x="438327" y="1421993"/>
                </a:lnTo>
                <a:lnTo>
                  <a:pt x="447433" y="1405712"/>
                </a:lnTo>
                <a:lnTo>
                  <a:pt x="507479" y="1313268"/>
                </a:lnTo>
                <a:lnTo>
                  <a:pt x="538988" y="1267879"/>
                </a:lnTo>
                <a:lnTo>
                  <a:pt x="634885" y="1131138"/>
                </a:lnTo>
                <a:lnTo>
                  <a:pt x="663600" y="1093241"/>
                </a:lnTo>
                <a:lnTo>
                  <a:pt x="678929" y="1075143"/>
                </a:lnTo>
                <a:lnTo>
                  <a:pt x="693928" y="1056982"/>
                </a:lnTo>
                <a:lnTo>
                  <a:pt x="848728" y="859713"/>
                </a:lnTo>
                <a:lnTo>
                  <a:pt x="850887" y="856830"/>
                </a:lnTo>
                <a:lnTo>
                  <a:pt x="854481" y="853960"/>
                </a:lnTo>
                <a:lnTo>
                  <a:pt x="858812" y="854671"/>
                </a:lnTo>
                <a:lnTo>
                  <a:pt x="860247" y="855395"/>
                </a:lnTo>
                <a:lnTo>
                  <a:pt x="861682" y="855395"/>
                </a:lnTo>
                <a:lnTo>
                  <a:pt x="863130" y="856830"/>
                </a:lnTo>
                <a:lnTo>
                  <a:pt x="863841" y="858989"/>
                </a:lnTo>
                <a:lnTo>
                  <a:pt x="865289" y="862596"/>
                </a:lnTo>
                <a:lnTo>
                  <a:pt x="866000" y="866190"/>
                </a:lnTo>
                <a:lnTo>
                  <a:pt x="866000" y="758355"/>
                </a:lnTo>
                <a:lnTo>
                  <a:pt x="858037" y="769302"/>
                </a:lnTo>
                <a:lnTo>
                  <a:pt x="849947" y="780999"/>
                </a:lnTo>
                <a:lnTo>
                  <a:pt x="842251" y="792759"/>
                </a:lnTo>
                <a:lnTo>
                  <a:pt x="831481" y="808278"/>
                </a:lnTo>
                <a:lnTo>
                  <a:pt x="801204" y="853236"/>
                </a:lnTo>
                <a:lnTo>
                  <a:pt x="737933" y="940714"/>
                </a:lnTo>
                <a:lnTo>
                  <a:pt x="705929" y="983843"/>
                </a:lnTo>
                <a:lnTo>
                  <a:pt x="673049" y="1026020"/>
                </a:lnTo>
                <a:lnTo>
                  <a:pt x="659587" y="1042035"/>
                </a:lnTo>
                <a:lnTo>
                  <a:pt x="646315" y="1057973"/>
                </a:lnTo>
                <a:lnTo>
                  <a:pt x="633463" y="1074318"/>
                </a:lnTo>
                <a:lnTo>
                  <a:pt x="621207" y="1091539"/>
                </a:lnTo>
                <a:lnTo>
                  <a:pt x="588810" y="1136091"/>
                </a:lnTo>
                <a:lnTo>
                  <a:pt x="491337" y="1271168"/>
                </a:lnTo>
                <a:lnTo>
                  <a:pt x="459206" y="1316164"/>
                </a:lnTo>
                <a:lnTo>
                  <a:pt x="426542" y="1363853"/>
                </a:lnTo>
                <a:lnTo>
                  <a:pt x="394411" y="1412633"/>
                </a:lnTo>
                <a:lnTo>
                  <a:pt x="382866" y="1438249"/>
                </a:lnTo>
                <a:lnTo>
                  <a:pt x="380009" y="1444307"/>
                </a:lnTo>
                <a:lnTo>
                  <a:pt x="376783" y="1460512"/>
                </a:lnTo>
                <a:lnTo>
                  <a:pt x="377939" y="1472387"/>
                </a:lnTo>
                <a:lnTo>
                  <a:pt x="383552" y="1481569"/>
                </a:lnTo>
                <a:lnTo>
                  <a:pt x="393687" y="1489671"/>
                </a:lnTo>
                <a:lnTo>
                  <a:pt x="466864" y="1536192"/>
                </a:lnTo>
                <a:lnTo>
                  <a:pt x="503148" y="1560029"/>
                </a:lnTo>
                <a:lnTo>
                  <a:pt x="538416" y="1585417"/>
                </a:lnTo>
                <a:lnTo>
                  <a:pt x="550100" y="1594104"/>
                </a:lnTo>
                <a:lnTo>
                  <a:pt x="562267" y="1601978"/>
                </a:lnTo>
                <a:lnTo>
                  <a:pt x="574560" y="1609305"/>
                </a:lnTo>
                <a:lnTo>
                  <a:pt x="586651" y="1616379"/>
                </a:lnTo>
                <a:lnTo>
                  <a:pt x="599605" y="1624088"/>
                </a:lnTo>
                <a:lnTo>
                  <a:pt x="612482" y="1631137"/>
                </a:lnTo>
                <a:lnTo>
                  <a:pt x="625221" y="1637639"/>
                </a:lnTo>
                <a:lnTo>
                  <a:pt x="637768" y="1643735"/>
                </a:lnTo>
                <a:lnTo>
                  <a:pt x="639927" y="1643735"/>
                </a:lnTo>
                <a:lnTo>
                  <a:pt x="642086" y="1644459"/>
                </a:lnTo>
                <a:lnTo>
                  <a:pt x="643534" y="1644459"/>
                </a:lnTo>
                <a:lnTo>
                  <a:pt x="652589" y="1645323"/>
                </a:lnTo>
                <a:lnTo>
                  <a:pt x="660895" y="1642745"/>
                </a:lnTo>
                <a:lnTo>
                  <a:pt x="667727" y="1637068"/>
                </a:lnTo>
                <a:lnTo>
                  <a:pt x="672325" y="1628609"/>
                </a:lnTo>
                <a:lnTo>
                  <a:pt x="673773" y="1624291"/>
                </a:lnTo>
                <a:lnTo>
                  <a:pt x="681075" y="1593481"/>
                </a:lnTo>
                <a:lnTo>
                  <a:pt x="681672" y="1591487"/>
                </a:lnTo>
                <a:lnTo>
                  <a:pt x="690143" y="1563014"/>
                </a:lnTo>
                <a:lnTo>
                  <a:pt x="701103" y="1533486"/>
                </a:lnTo>
                <a:lnTo>
                  <a:pt x="714082" y="1505508"/>
                </a:lnTo>
                <a:lnTo>
                  <a:pt x="716546" y="1499120"/>
                </a:lnTo>
                <a:lnTo>
                  <a:pt x="718591" y="1492821"/>
                </a:lnTo>
                <a:lnTo>
                  <a:pt x="720369" y="1486369"/>
                </a:lnTo>
                <a:lnTo>
                  <a:pt x="722007" y="1479588"/>
                </a:lnTo>
                <a:lnTo>
                  <a:pt x="736930" y="1430451"/>
                </a:lnTo>
                <a:lnTo>
                  <a:pt x="751420" y="1381010"/>
                </a:lnTo>
                <a:lnTo>
                  <a:pt x="765289" y="1331620"/>
                </a:lnTo>
                <a:lnTo>
                  <a:pt x="778751" y="1281303"/>
                </a:lnTo>
                <a:lnTo>
                  <a:pt x="791438" y="1231138"/>
                </a:lnTo>
                <a:lnTo>
                  <a:pt x="803300" y="1181074"/>
                </a:lnTo>
                <a:lnTo>
                  <a:pt x="812685" y="1137234"/>
                </a:lnTo>
                <a:lnTo>
                  <a:pt x="822807" y="1094054"/>
                </a:lnTo>
                <a:lnTo>
                  <a:pt x="834555" y="1051420"/>
                </a:lnTo>
                <a:lnTo>
                  <a:pt x="848728" y="1009459"/>
                </a:lnTo>
                <a:lnTo>
                  <a:pt x="864590" y="965428"/>
                </a:lnTo>
                <a:lnTo>
                  <a:pt x="882205" y="921715"/>
                </a:lnTo>
                <a:lnTo>
                  <a:pt x="900366" y="878154"/>
                </a:lnTo>
                <a:lnTo>
                  <a:pt x="910056" y="853960"/>
                </a:lnTo>
                <a:lnTo>
                  <a:pt x="917841" y="834517"/>
                </a:lnTo>
                <a:lnTo>
                  <a:pt x="918565" y="830922"/>
                </a:lnTo>
                <a:lnTo>
                  <a:pt x="922159" y="828763"/>
                </a:lnTo>
                <a:lnTo>
                  <a:pt x="922883" y="825157"/>
                </a:lnTo>
                <a:lnTo>
                  <a:pt x="923607" y="822274"/>
                </a:lnTo>
                <a:lnTo>
                  <a:pt x="923886" y="821855"/>
                </a:lnTo>
                <a:lnTo>
                  <a:pt x="923886" y="812698"/>
                </a:lnTo>
                <a:lnTo>
                  <a:pt x="920394" y="799338"/>
                </a:lnTo>
                <a:lnTo>
                  <a:pt x="920457" y="784390"/>
                </a:lnTo>
                <a:lnTo>
                  <a:pt x="922794" y="769366"/>
                </a:lnTo>
                <a:lnTo>
                  <a:pt x="923886" y="763651"/>
                </a:lnTo>
                <a:lnTo>
                  <a:pt x="923886" y="743178"/>
                </a:lnTo>
                <a:close/>
              </a:path>
            </a:pathLst>
          </a:custGeom>
          <a:solidFill>
            <a:srgbClr val="788AC4"/>
          </a:solidFill>
        </p:spPr>
        <p:txBody>
          <a:bodyPr wrap="square" lIns="0" tIns="0" rIns="0" bIns="0" rtlCol="0"/>
          <a:lstStyle/>
          <a:p>
            <a:endParaRPr/>
          </a:p>
        </p:txBody>
      </p:sp>
      <p:sp>
        <p:nvSpPr>
          <p:cNvPr id="62" name="Subtitle 2">
            <a:extLst>
              <a:ext uri="{FF2B5EF4-FFF2-40B4-BE49-F238E27FC236}">
                <a16:creationId xmlns:a16="http://schemas.microsoft.com/office/drawing/2014/main" id="{3EB0FF7C-70B5-FDD5-02FD-0242FCF40C2B}"/>
              </a:ext>
            </a:extLst>
          </p:cNvPr>
          <p:cNvSpPr txBox="1">
            <a:spLocks/>
          </p:cNvSpPr>
          <p:nvPr/>
        </p:nvSpPr>
        <p:spPr>
          <a:xfrm>
            <a:off x="4735780" y="5408991"/>
            <a:ext cx="10183874" cy="2794000"/>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en-US" sz="2400" dirty="0">
                <a:latin typeface="Courier New" panose="02070309020205020404" pitchFamily="49" charset="0"/>
                <a:cs typeface="Courier New" panose="02070309020205020404" pitchFamily="49" charset="0"/>
              </a:rPr>
              <a:t>This presentation explores the well-known fable of the Tortoise and the Hare, which has been a significant narrative for generations. It emphasizes the moral that perseverance and steady effort can overcome natural talent and speed.</a:t>
            </a:r>
          </a:p>
          <a:p>
            <a:endParaRPr lang="en-IN" dirty="0"/>
          </a:p>
        </p:txBody>
      </p:sp>
      <p:pic>
        <p:nvPicPr>
          <p:cNvPr id="64" name="Picture 63">
            <a:extLst>
              <a:ext uri="{FF2B5EF4-FFF2-40B4-BE49-F238E27FC236}">
                <a16:creationId xmlns:a16="http://schemas.microsoft.com/office/drawing/2014/main" id="{0C5FEB3D-6671-5700-B9D3-E85C570E9788}"/>
              </a:ext>
            </a:extLst>
          </p:cNvPr>
          <p:cNvPicPr>
            <a:picLocks noChangeAspect="1"/>
          </p:cNvPicPr>
          <p:nvPr/>
        </p:nvPicPr>
        <p:blipFill>
          <a:blip r:embed="rId8"/>
          <a:stretch>
            <a:fillRect/>
          </a:stretch>
        </p:blipFill>
        <p:spPr>
          <a:xfrm>
            <a:off x="1993071" y="1281888"/>
            <a:ext cx="2289175" cy="228917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66" name="Picture 65">
            <a:extLst>
              <a:ext uri="{FF2B5EF4-FFF2-40B4-BE49-F238E27FC236}">
                <a16:creationId xmlns:a16="http://schemas.microsoft.com/office/drawing/2014/main" id="{9F3240F9-E254-5638-553C-361501FA6253}"/>
              </a:ext>
            </a:extLst>
          </p:cNvPr>
          <p:cNvPicPr>
            <a:picLocks noChangeAspect="1"/>
          </p:cNvPicPr>
          <p:nvPr/>
        </p:nvPicPr>
        <p:blipFill>
          <a:blip r:embed="rId9"/>
          <a:stretch>
            <a:fillRect/>
          </a:stretch>
        </p:blipFill>
        <p:spPr>
          <a:xfrm>
            <a:off x="14780466" y="4489460"/>
            <a:ext cx="2732826" cy="2732826"/>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737305" y="0"/>
            <a:ext cx="7550693" cy="5360000"/>
          </a:xfrm>
          <a:prstGeom prst="rect">
            <a:avLst/>
          </a:prstGeom>
        </p:spPr>
      </p:pic>
      <p:pic>
        <p:nvPicPr>
          <p:cNvPr id="3" name="object 3"/>
          <p:cNvPicPr/>
          <p:nvPr/>
        </p:nvPicPr>
        <p:blipFill>
          <a:blip r:embed="rId3" cstate="print"/>
          <a:stretch>
            <a:fillRect/>
          </a:stretch>
        </p:blipFill>
        <p:spPr>
          <a:xfrm>
            <a:off x="0" y="9213119"/>
            <a:ext cx="1472282" cy="1073150"/>
          </a:xfrm>
          <a:prstGeom prst="rect">
            <a:avLst/>
          </a:prstGeom>
        </p:spPr>
      </p:pic>
      <p:grpSp>
        <p:nvGrpSpPr>
          <p:cNvPr id="4" name="object 4"/>
          <p:cNvGrpSpPr/>
          <p:nvPr/>
        </p:nvGrpSpPr>
        <p:grpSpPr>
          <a:xfrm>
            <a:off x="-359" y="0"/>
            <a:ext cx="7962265" cy="3111500"/>
            <a:chOff x="-359" y="0"/>
            <a:chExt cx="7962265" cy="3111500"/>
          </a:xfrm>
        </p:grpSpPr>
        <p:sp>
          <p:nvSpPr>
            <p:cNvPr id="5" name="object 5"/>
            <p:cNvSpPr/>
            <p:nvPr/>
          </p:nvSpPr>
          <p:spPr>
            <a:xfrm>
              <a:off x="0" y="0"/>
              <a:ext cx="7962265" cy="3111500"/>
            </a:xfrm>
            <a:custGeom>
              <a:avLst/>
              <a:gdLst/>
              <a:ahLst/>
              <a:cxnLst/>
              <a:rect l="l" t="t" r="r" b="b"/>
              <a:pathLst>
                <a:path w="7962265" h="3111500">
                  <a:moveTo>
                    <a:pt x="51100" y="2781299"/>
                  </a:moveTo>
                  <a:lnTo>
                    <a:pt x="0" y="2781299"/>
                  </a:lnTo>
                  <a:lnTo>
                    <a:pt x="0" y="0"/>
                  </a:lnTo>
                  <a:lnTo>
                    <a:pt x="7961655" y="0"/>
                  </a:lnTo>
                  <a:lnTo>
                    <a:pt x="7961655" y="2387599"/>
                  </a:lnTo>
                  <a:lnTo>
                    <a:pt x="1975613" y="2387599"/>
                  </a:lnTo>
                  <a:lnTo>
                    <a:pt x="1955625" y="2400299"/>
                  </a:lnTo>
                  <a:lnTo>
                    <a:pt x="1927964" y="2412999"/>
                  </a:lnTo>
                  <a:lnTo>
                    <a:pt x="1893399" y="2438399"/>
                  </a:lnTo>
                  <a:lnTo>
                    <a:pt x="1852700" y="2463799"/>
                  </a:lnTo>
                  <a:lnTo>
                    <a:pt x="1806636" y="2489199"/>
                  </a:lnTo>
                  <a:lnTo>
                    <a:pt x="1755977" y="2527299"/>
                  </a:lnTo>
                  <a:lnTo>
                    <a:pt x="1701491" y="2565399"/>
                  </a:lnTo>
                  <a:lnTo>
                    <a:pt x="1643947" y="2603499"/>
                  </a:lnTo>
                  <a:lnTo>
                    <a:pt x="1584115" y="2641599"/>
                  </a:lnTo>
                  <a:lnTo>
                    <a:pt x="1470106" y="2717799"/>
                  </a:lnTo>
                  <a:lnTo>
                    <a:pt x="1417444" y="2743199"/>
                  </a:lnTo>
                  <a:lnTo>
                    <a:pt x="1382638" y="2768599"/>
                  </a:lnTo>
                  <a:lnTo>
                    <a:pt x="101679" y="2768599"/>
                  </a:lnTo>
                  <a:lnTo>
                    <a:pt x="51100" y="2781299"/>
                  </a:lnTo>
                  <a:close/>
                </a:path>
                <a:path w="7962265" h="3111500">
                  <a:moveTo>
                    <a:pt x="2201717" y="2539999"/>
                  </a:moveTo>
                  <a:lnTo>
                    <a:pt x="2190930" y="2514599"/>
                  </a:lnTo>
                  <a:lnTo>
                    <a:pt x="2157664" y="2489199"/>
                  </a:lnTo>
                  <a:lnTo>
                    <a:pt x="2111358" y="2451099"/>
                  </a:lnTo>
                  <a:lnTo>
                    <a:pt x="2061452" y="2425699"/>
                  </a:lnTo>
                  <a:lnTo>
                    <a:pt x="2017386" y="2400299"/>
                  </a:lnTo>
                  <a:lnTo>
                    <a:pt x="1988599" y="2387599"/>
                  </a:lnTo>
                  <a:lnTo>
                    <a:pt x="7961655" y="2387599"/>
                  </a:lnTo>
                  <a:lnTo>
                    <a:pt x="7961655" y="2425699"/>
                  </a:lnTo>
                  <a:lnTo>
                    <a:pt x="2440754" y="2425699"/>
                  </a:lnTo>
                  <a:lnTo>
                    <a:pt x="2409950" y="2451099"/>
                  </a:lnTo>
                  <a:lnTo>
                    <a:pt x="2355887" y="2463799"/>
                  </a:lnTo>
                  <a:lnTo>
                    <a:pt x="2293323" y="2489199"/>
                  </a:lnTo>
                  <a:lnTo>
                    <a:pt x="2237014" y="2514599"/>
                  </a:lnTo>
                  <a:lnTo>
                    <a:pt x="2201717" y="2539999"/>
                  </a:lnTo>
                  <a:close/>
                </a:path>
                <a:path w="7962265" h="3111500">
                  <a:moveTo>
                    <a:pt x="4519800" y="2768599"/>
                  </a:moveTo>
                  <a:lnTo>
                    <a:pt x="4433738" y="2768599"/>
                  </a:lnTo>
                  <a:lnTo>
                    <a:pt x="4422173" y="2755899"/>
                  </a:lnTo>
                  <a:lnTo>
                    <a:pt x="4395848" y="2730499"/>
                  </a:lnTo>
                  <a:lnTo>
                    <a:pt x="4378974" y="2692399"/>
                  </a:lnTo>
                  <a:lnTo>
                    <a:pt x="4367499" y="2654299"/>
                  </a:lnTo>
                  <a:lnTo>
                    <a:pt x="4357374" y="2616199"/>
                  </a:lnTo>
                  <a:lnTo>
                    <a:pt x="4342417" y="2603499"/>
                  </a:lnTo>
                  <a:lnTo>
                    <a:pt x="4311294" y="2578099"/>
                  </a:lnTo>
                  <a:lnTo>
                    <a:pt x="4268427" y="2552699"/>
                  </a:lnTo>
                  <a:lnTo>
                    <a:pt x="4218235" y="2527299"/>
                  </a:lnTo>
                  <a:lnTo>
                    <a:pt x="4165142" y="2501899"/>
                  </a:lnTo>
                  <a:lnTo>
                    <a:pt x="4113566" y="2476499"/>
                  </a:lnTo>
                  <a:lnTo>
                    <a:pt x="4067931" y="2463799"/>
                  </a:lnTo>
                  <a:lnTo>
                    <a:pt x="4032657" y="2451099"/>
                  </a:lnTo>
                  <a:lnTo>
                    <a:pt x="4031296" y="2438399"/>
                  </a:lnTo>
                  <a:lnTo>
                    <a:pt x="2463412" y="2438399"/>
                  </a:lnTo>
                  <a:lnTo>
                    <a:pt x="2440754" y="2425699"/>
                  </a:lnTo>
                  <a:lnTo>
                    <a:pt x="7961655" y="2425699"/>
                  </a:lnTo>
                  <a:lnTo>
                    <a:pt x="7961655" y="2654299"/>
                  </a:lnTo>
                  <a:lnTo>
                    <a:pt x="5134246" y="2654299"/>
                  </a:lnTo>
                  <a:lnTo>
                    <a:pt x="4996871" y="2692399"/>
                  </a:lnTo>
                  <a:lnTo>
                    <a:pt x="4637451" y="2692399"/>
                  </a:lnTo>
                  <a:lnTo>
                    <a:pt x="4605254" y="2717799"/>
                  </a:lnTo>
                  <a:lnTo>
                    <a:pt x="4564552" y="2743199"/>
                  </a:lnTo>
                  <a:lnTo>
                    <a:pt x="4519800" y="2768599"/>
                  </a:lnTo>
                  <a:close/>
                </a:path>
                <a:path w="7962265" h="3111500">
                  <a:moveTo>
                    <a:pt x="2523036" y="2463799"/>
                  </a:moveTo>
                  <a:lnTo>
                    <a:pt x="2517074" y="2463799"/>
                  </a:lnTo>
                  <a:lnTo>
                    <a:pt x="2502516" y="2451099"/>
                  </a:lnTo>
                  <a:lnTo>
                    <a:pt x="2484314" y="2438399"/>
                  </a:lnTo>
                  <a:lnTo>
                    <a:pt x="3967003" y="2438399"/>
                  </a:lnTo>
                  <a:lnTo>
                    <a:pt x="3926098" y="2451099"/>
                  </a:lnTo>
                  <a:lnTo>
                    <a:pt x="2531833" y="2451099"/>
                  </a:lnTo>
                  <a:lnTo>
                    <a:pt x="2523036" y="2463799"/>
                  </a:lnTo>
                  <a:close/>
                </a:path>
                <a:path w="7962265" h="3111500">
                  <a:moveTo>
                    <a:pt x="2749001" y="2552699"/>
                  </a:moveTo>
                  <a:lnTo>
                    <a:pt x="2675596" y="2552699"/>
                  </a:lnTo>
                  <a:lnTo>
                    <a:pt x="2665392" y="2539999"/>
                  </a:lnTo>
                  <a:lnTo>
                    <a:pt x="2648495" y="2527299"/>
                  </a:lnTo>
                  <a:lnTo>
                    <a:pt x="2635512" y="2501899"/>
                  </a:lnTo>
                  <a:lnTo>
                    <a:pt x="2623070" y="2489199"/>
                  </a:lnTo>
                  <a:lnTo>
                    <a:pt x="2607793" y="2463799"/>
                  </a:lnTo>
                  <a:lnTo>
                    <a:pt x="2597049" y="2463799"/>
                  </a:lnTo>
                  <a:lnTo>
                    <a:pt x="2583943" y="2451099"/>
                  </a:lnTo>
                  <a:lnTo>
                    <a:pt x="3588760" y="2451099"/>
                  </a:lnTo>
                  <a:lnTo>
                    <a:pt x="3537123" y="2463799"/>
                  </a:lnTo>
                  <a:lnTo>
                    <a:pt x="3497636" y="2476499"/>
                  </a:lnTo>
                  <a:lnTo>
                    <a:pt x="3480423" y="2476499"/>
                  </a:lnTo>
                  <a:lnTo>
                    <a:pt x="3457971" y="2489199"/>
                  </a:lnTo>
                  <a:lnTo>
                    <a:pt x="3431919" y="2501899"/>
                  </a:lnTo>
                  <a:lnTo>
                    <a:pt x="2992988" y="2501899"/>
                  </a:lnTo>
                  <a:lnTo>
                    <a:pt x="2970264" y="2514599"/>
                  </a:lnTo>
                  <a:lnTo>
                    <a:pt x="2960769" y="2539999"/>
                  </a:lnTo>
                  <a:lnTo>
                    <a:pt x="2753951" y="2539999"/>
                  </a:lnTo>
                  <a:lnTo>
                    <a:pt x="2749001" y="2552699"/>
                  </a:lnTo>
                  <a:close/>
                </a:path>
                <a:path w="7962265" h="3111500">
                  <a:moveTo>
                    <a:pt x="3831150" y="2501899"/>
                  </a:moveTo>
                  <a:lnTo>
                    <a:pt x="3749835" y="2501899"/>
                  </a:lnTo>
                  <a:lnTo>
                    <a:pt x="3732241" y="2489199"/>
                  </a:lnTo>
                  <a:lnTo>
                    <a:pt x="3715996" y="2476499"/>
                  </a:lnTo>
                  <a:lnTo>
                    <a:pt x="3700021" y="2463799"/>
                  </a:lnTo>
                  <a:lnTo>
                    <a:pt x="3688591" y="2463799"/>
                  </a:lnTo>
                  <a:lnTo>
                    <a:pt x="3675001" y="2451099"/>
                  </a:lnTo>
                  <a:lnTo>
                    <a:pt x="3926098" y="2451099"/>
                  </a:lnTo>
                  <a:lnTo>
                    <a:pt x="3890054" y="2463799"/>
                  </a:lnTo>
                  <a:lnTo>
                    <a:pt x="3867779" y="2476499"/>
                  </a:lnTo>
                  <a:lnTo>
                    <a:pt x="3850713" y="2489199"/>
                  </a:lnTo>
                  <a:lnTo>
                    <a:pt x="3831150" y="2501899"/>
                  </a:lnTo>
                  <a:close/>
                </a:path>
                <a:path w="7962265" h="3111500">
                  <a:moveTo>
                    <a:pt x="3208829" y="2578099"/>
                  </a:moveTo>
                  <a:lnTo>
                    <a:pt x="3192426" y="2578099"/>
                  </a:lnTo>
                  <a:lnTo>
                    <a:pt x="3160117" y="2565399"/>
                  </a:lnTo>
                  <a:lnTo>
                    <a:pt x="3121327" y="2539999"/>
                  </a:lnTo>
                  <a:lnTo>
                    <a:pt x="3080648" y="2514599"/>
                  </a:lnTo>
                  <a:lnTo>
                    <a:pt x="3042668" y="2501899"/>
                  </a:lnTo>
                  <a:lnTo>
                    <a:pt x="3431919" y="2501899"/>
                  </a:lnTo>
                  <a:lnTo>
                    <a:pt x="3405867" y="2514599"/>
                  </a:lnTo>
                  <a:lnTo>
                    <a:pt x="3273112" y="2565399"/>
                  </a:lnTo>
                  <a:lnTo>
                    <a:pt x="3212586" y="2565399"/>
                  </a:lnTo>
                  <a:lnTo>
                    <a:pt x="3208829" y="2578099"/>
                  </a:lnTo>
                  <a:close/>
                </a:path>
                <a:path w="7962265" h="3111500">
                  <a:moveTo>
                    <a:pt x="2918199" y="2603499"/>
                  </a:moveTo>
                  <a:lnTo>
                    <a:pt x="2837470" y="2603499"/>
                  </a:lnTo>
                  <a:lnTo>
                    <a:pt x="2812574" y="2590799"/>
                  </a:lnTo>
                  <a:lnTo>
                    <a:pt x="2791121" y="2578099"/>
                  </a:lnTo>
                  <a:lnTo>
                    <a:pt x="2771962" y="2552699"/>
                  </a:lnTo>
                  <a:lnTo>
                    <a:pt x="2753951" y="2539999"/>
                  </a:lnTo>
                  <a:lnTo>
                    <a:pt x="2960769" y="2539999"/>
                  </a:lnTo>
                  <a:lnTo>
                    <a:pt x="2955324" y="2565399"/>
                  </a:lnTo>
                  <a:lnTo>
                    <a:pt x="2944749" y="2590799"/>
                  </a:lnTo>
                  <a:lnTo>
                    <a:pt x="2933330" y="2590799"/>
                  </a:lnTo>
                  <a:lnTo>
                    <a:pt x="2918199" y="2603499"/>
                  </a:lnTo>
                  <a:close/>
                </a:path>
                <a:path w="7962265" h="3111500">
                  <a:moveTo>
                    <a:pt x="2881390" y="2616199"/>
                  </a:moveTo>
                  <a:lnTo>
                    <a:pt x="2869667" y="2616199"/>
                  </a:lnTo>
                  <a:lnTo>
                    <a:pt x="2858350" y="2603499"/>
                  </a:lnTo>
                  <a:lnTo>
                    <a:pt x="2900503" y="2603499"/>
                  </a:lnTo>
                  <a:lnTo>
                    <a:pt x="2881390" y="2616199"/>
                  </a:lnTo>
                  <a:close/>
                </a:path>
                <a:path w="7962265" h="3111500">
                  <a:moveTo>
                    <a:pt x="5574881" y="2832099"/>
                  </a:moveTo>
                  <a:lnTo>
                    <a:pt x="5540321" y="2832099"/>
                  </a:lnTo>
                  <a:lnTo>
                    <a:pt x="5497288" y="2819399"/>
                  </a:lnTo>
                  <a:lnTo>
                    <a:pt x="5407523" y="2793999"/>
                  </a:lnTo>
                  <a:lnTo>
                    <a:pt x="5178133" y="2666999"/>
                  </a:lnTo>
                  <a:lnTo>
                    <a:pt x="5134246" y="2654299"/>
                  </a:lnTo>
                  <a:lnTo>
                    <a:pt x="7961655" y="2654299"/>
                  </a:lnTo>
                  <a:lnTo>
                    <a:pt x="7961655" y="2730499"/>
                  </a:lnTo>
                  <a:lnTo>
                    <a:pt x="6162395" y="2730499"/>
                  </a:lnTo>
                  <a:lnTo>
                    <a:pt x="6053729" y="2755899"/>
                  </a:lnTo>
                  <a:lnTo>
                    <a:pt x="6002736" y="2768599"/>
                  </a:lnTo>
                  <a:lnTo>
                    <a:pt x="5954503" y="2793999"/>
                  </a:lnTo>
                  <a:lnTo>
                    <a:pt x="5909431" y="2819399"/>
                  </a:lnTo>
                  <a:lnTo>
                    <a:pt x="5591351" y="2819399"/>
                  </a:lnTo>
                  <a:lnTo>
                    <a:pt x="5574881" y="2832099"/>
                  </a:lnTo>
                  <a:close/>
                </a:path>
                <a:path w="7962265" h="3111500">
                  <a:moveTo>
                    <a:pt x="4746890" y="2743199"/>
                  </a:moveTo>
                  <a:lnTo>
                    <a:pt x="4718653" y="2730499"/>
                  </a:lnTo>
                  <a:lnTo>
                    <a:pt x="4691090" y="2717799"/>
                  </a:lnTo>
                  <a:lnTo>
                    <a:pt x="4637451" y="2692399"/>
                  </a:lnTo>
                  <a:lnTo>
                    <a:pt x="4996871" y="2692399"/>
                  </a:lnTo>
                  <a:lnTo>
                    <a:pt x="4951080" y="2705099"/>
                  </a:lnTo>
                  <a:lnTo>
                    <a:pt x="4795590" y="2705099"/>
                  </a:lnTo>
                  <a:lnTo>
                    <a:pt x="4771639" y="2717799"/>
                  </a:lnTo>
                  <a:lnTo>
                    <a:pt x="4754573" y="2717799"/>
                  </a:lnTo>
                  <a:lnTo>
                    <a:pt x="4746890" y="2743199"/>
                  </a:lnTo>
                  <a:close/>
                </a:path>
                <a:path w="7962265" h="3111500">
                  <a:moveTo>
                    <a:pt x="4905288" y="2717799"/>
                  </a:moveTo>
                  <a:lnTo>
                    <a:pt x="4885994" y="2705099"/>
                  </a:lnTo>
                  <a:lnTo>
                    <a:pt x="4951080" y="2705099"/>
                  </a:lnTo>
                  <a:lnTo>
                    <a:pt x="4905288" y="2717799"/>
                  </a:lnTo>
                  <a:close/>
                </a:path>
                <a:path w="7962265" h="3111500">
                  <a:moveTo>
                    <a:pt x="6515596" y="3022599"/>
                  </a:moveTo>
                  <a:lnTo>
                    <a:pt x="6446509" y="3022599"/>
                  </a:lnTo>
                  <a:lnTo>
                    <a:pt x="6415648" y="2997199"/>
                  </a:lnTo>
                  <a:lnTo>
                    <a:pt x="6353820" y="2920999"/>
                  </a:lnTo>
                  <a:lnTo>
                    <a:pt x="6322233" y="2882899"/>
                  </a:lnTo>
                  <a:lnTo>
                    <a:pt x="6291544" y="2832099"/>
                  </a:lnTo>
                  <a:lnTo>
                    <a:pt x="6260751" y="2793999"/>
                  </a:lnTo>
                  <a:lnTo>
                    <a:pt x="6198440" y="2743199"/>
                  </a:lnTo>
                  <a:lnTo>
                    <a:pt x="6166715" y="2730499"/>
                  </a:lnTo>
                  <a:lnTo>
                    <a:pt x="7961655" y="2730499"/>
                  </a:lnTo>
                  <a:lnTo>
                    <a:pt x="7961655" y="2895599"/>
                  </a:lnTo>
                  <a:lnTo>
                    <a:pt x="6697293" y="2895599"/>
                  </a:lnTo>
                  <a:lnTo>
                    <a:pt x="6664859" y="2908299"/>
                  </a:lnTo>
                  <a:lnTo>
                    <a:pt x="6642551" y="2920999"/>
                  </a:lnTo>
                  <a:lnTo>
                    <a:pt x="6635429" y="2933699"/>
                  </a:lnTo>
                  <a:lnTo>
                    <a:pt x="6625642" y="2946399"/>
                  </a:lnTo>
                  <a:lnTo>
                    <a:pt x="6623550" y="2959099"/>
                  </a:lnTo>
                  <a:lnTo>
                    <a:pt x="6621457" y="2984499"/>
                  </a:lnTo>
                  <a:lnTo>
                    <a:pt x="6611670" y="2984499"/>
                  </a:lnTo>
                  <a:lnTo>
                    <a:pt x="6601117" y="2997199"/>
                  </a:lnTo>
                  <a:lnTo>
                    <a:pt x="6542820" y="2997199"/>
                  </a:lnTo>
                  <a:lnTo>
                    <a:pt x="6533674" y="3009899"/>
                  </a:lnTo>
                  <a:lnTo>
                    <a:pt x="6523111" y="3009899"/>
                  </a:lnTo>
                  <a:lnTo>
                    <a:pt x="6515596" y="3022599"/>
                  </a:lnTo>
                  <a:close/>
                </a:path>
                <a:path w="7962265" h="3111500">
                  <a:moveTo>
                    <a:pt x="798452" y="2997199"/>
                  </a:moveTo>
                  <a:lnTo>
                    <a:pt x="778843" y="2959099"/>
                  </a:lnTo>
                  <a:lnTo>
                    <a:pt x="752822" y="2946399"/>
                  </a:lnTo>
                  <a:lnTo>
                    <a:pt x="720997" y="2920999"/>
                  </a:lnTo>
                  <a:lnTo>
                    <a:pt x="683973" y="2908299"/>
                  </a:lnTo>
                  <a:lnTo>
                    <a:pt x="645814" y="2908299"/>
                  </a:lnTo>
                  <a:lnTo>
                    <a:pt x="627071" y="2895599"/>
                  </a:lnTo>
                  <a:lnTo>
                    <a:pt x="581262" y="2870199"/>
                  </a:lnTo>
                  <a:lnTo>
                    <a:pt x="533478" y="2857499"/>
                  </a:lnTo>
                  <a:lnTo>
                    <a:pt x="474208" y="2844799"/>
                  </a:lnTo>
                  <a:lnTo>
                    <a:pt x="411197" y="2832099"/>
                  </a:lnTo>
                  <a:lnTo>
                    <a:pt x="352191" y="2819399"/>
                  </a:lnTo>
                  <a:lnTo>
                    <a:pt x="304936" y="2806699"/>
                  </a:lnTo>
                  <a:lnTo>
                    <a:pt x="277178" y="2793999"/>
                  </a:lnTo>
                  <a:lnTo>
                    <a:pt x="259223" y="2781299"/>
                  </a:lnTo>
                  <a:lnTo>
                    <a:pt x="238298" y="2768599"/>
                  </a:lnTo>
                  <a:lnTo>
                    <a:pt x="1382638" y="2768599"/>
                  </a:lnTo>
                  <a:lnTo>
                    <a:pt x="1365234" y="2781299"/>
                  </a:lnTo>
                  <a:lnTo>
                    <a:pt x="1313933" y="2806699"/>
                  </a:lnTo>
                  <a:lnTo>
                    <a:pt x="1263996" y="2844799"/>
                  </a:lnTo>
                  <a:lnTo>
                    <a:pt x="1215880" y="2870199"/>
                  </a:lnTo>
                  <a:lnTo>
                    <a:pt x="1170041" y="2895599"/>
                  </a:lnTo>
                  <a:lnTo>
                    <a:pt x="1126936" y="2920999"/>
                  </a:lnTo>
                  <a:lnTo>
                    <a:pt x="1087019" y="2933699"/>
                  </a:lnTo>
                  <a:lnTo>
                    <a:pt x="1050748" y="2946399"/>
                  </a:lnTo>
                  <a:lnTo>
                    <a:pt x="1018579" y="2959099"/>
                  </a:lnTo>
                  <a:lnTo>
                    <a:pt x="990967" y="2971799"/>
                  </a:lnTo>
                  <a:lnTo>
                    <a:pt x="961170" y="2971799"/>
                  </a:lnTo>
                  <a:lnTo>
                    <a:pt x="919748" y="2984499"/>
                  </a:lnTo>
                  <a:lnTo>
                    <a:pt x="838254" y="2984499"/>
                  </a:lnTo>
                  <a:lnTo>
                    <a:pt x="798452" y="2997199"/>
                  </a:lnTo>
                  <a:close/>
                </a:path>
                <a:path w="7962265" h="3111500">
                  <a:moveTo>
                    <a:pt x="5796132" y="2895599"/>
                  </a:moveTo>
                  <a:lnTo>
                    <a:pt x="5658434" y="2895599"/>
                  </a:lnTo>
                  <a:lnTo>
                    <a:pt x="5638960" y="2882899"/>
                  </a:lnTo>
                  <a:lnTo>
                    <a:pt x="5631479" y="2870199"/>
                  </a:lnTo>
                  <a:lnTo>
                    <a:pt x="5623930" y="2844799"/>
                  </a:lnTo>
                  <a:lnTo>
                    <a:pt x="5615977" y="2832099"/>
                  </a:lnTo>
                  <a:lnTo>
                    <a:pt x="5607281" y="2819399"/>
                  </a:lnTo>
                  <a:lnTo>
                    <a:pt x="5909431" y="2819399"/>
                  </a:lnTo>
                  <a:lnTo>
                    <a:pt x="5867918" y="2844799"/>
                  </a:lnTo>
                  <a:lnTo>
                    <a:pt x="5844889" y="2857499"/>
                  </a:lnTo>
                  <a:lnTo>
                    <a:pt x="5821388" y="2870199"/>
                  </a:lnTo>
                  <a:lnTo>
                    <a:pt x="5796132" y="2895599"/>
                  </a:lnTo>
                  <a:close/>
                </a:path>
                <a:path w="7962265" h="3111500">
                  <a:moveTo>
                    <a:pt x="5757455" y="2908299"/>
                  </a:moveTo>
                  <a:lnTo>
                    <a:pt x="5702241" y="2908299"/>
                  </a:lnTo>
                  <a:lnTo>
                    <a:pt x="5679730" y="2895599"/>
                  </a:lnTo>
                  <a:lnTo>
                    <a:pt x="5767839" y="2895599"/>
                  </a:lnTo>
                  <a:lnTo>
                    <a:pt x="5757455" y="2908299"/>
                  </a:lnTo>
                  <a:close/>
                </a:path>
                <a:path w="7962265" h="3111500">
                  <a:moveTo>
                    <a:pt x="6829107" y="2933699"/>
                  </a:moveTo>
                  <a:lnTo>
                    <a:pt x="6815281" y="2908299"/>
                  </a:lnTo>
                  <a:lnTo>
                    <a:pt x="6793018" y="2895599"/>
                  </a:lnTo>
                  <a:lnTo>
                    <a:pt x="7961655" y="2895599"/>
                  </a:lnTo>
                  <a:lnTo>
                    <a:pt x="7955457" y="2908299"/>
                  </a:lnTo>
                  <a:lnTo>
                    <a:pt x="6955826" y="2908299"/>
                  </a:lnTo>
                  <a:lnTo>
                    <a:pt x="6924383" y="2920999"/>
                  </a:lnTo>
                  <a:lnTo>
                    <a:pt x="6860956" y="2920999"/>
                  </a:lnTo>
                  <a:lnTo>
                    <a:pt x="6829107" y="2933699"/>
                  </a:lnTo>
                  <a:close/>
                </a:path>
                <a:path w="7962265" h="3111500">
                  <a:moveTo>
                    <a:pt x="7544116" y="3035299"/>
                  </a:moveTo>
                  <a:lnTo>
                    <a:pt x="7479260" y="3035299"/>
                  </a:lnTo>
                  <a:lnTo>
                    <a:pt x="7424731" y="3022599"/>
                  </a:lnTo>
                  <a:lnTo>
                    <a:pt x="7322135" y="2997199"/>
                  </a:lnTo>
                  <a:lnTo>
                    <a:pt x="7271857" y="2971799"/>
                  </a:lnTo>
                  <a:lnTo>
                    <a:pt x="7061843" y="2920999"/>
                  </a:lnTo>
                  <a:lnTo>
                    <a:pt x="7008887" y="2920999"/>
                  </a:lnTo>
                  <a:lnTo>
                    <a:pt x="6955826" y="2908299"/>
                  </a:lnTo>
                  <a:lnTo>
                    <a:pt x="7955457" y="2908299"/>
                  </a:lnTo>
                  <a:lnTo>
                    <a:pt x="7950405" y="2920999"/>
                  </a:lnTo>
                  <a:lnTo>
                    <a:pt x="7940776" y="2933699"/>
                  </a:lnTo>
                  <a:lnTo>
                    <a:pt x="7925824" y="2959099"/>
                  </a:lnTo>
                  <a:lnTo>
                    <a:pt x="7910266" y="2997199"/>
                  </a:lnTo>
                  <a:lnTo>
                    <a:pt x="7899623" y="3022599"/>
                  </a:lnTo>
                  <a:lnTo>
                    <a:pt x="7557740" y="3022599"/>
                  </a:lnTo>
                  <a:lnTo>
                    <a:pt x="7544116" y="3035299"/>
                  </a:lnTo>
                  <a:close/>
                </a:path>
                <a:path w="7962265" h="3111500">
                  <a:moveTo>
                    <a:pt x="7830617" y="3111499"/>
                  </a:moveTo>
                  <a:lnTo>
                    <a:pt x="7789341" y="3111499"/>
                  </a:lnTo>
                  <a:lnTo>
                    <a:pt x="7764647" y="3086099"/>
                  </a:lnTo>
                  <a:lnTo>
                    <a:pt x="7740899" y="3060699"/>
                  </a:lnTo>
                  <a:lnTo>
                    <a:pt x="7716138" y="3047999"/>
                  </a:lnTo>
                  <a:lnTo>
                    <a:pt x="7696034" y="3035299"/>
                  </a:lnTo>
                  <a:lnTo>
                    <a:pt x="7674648" y="3022599"/>
                  </a:lnTo>
                  <a:lnTo>
                    <a:pt x="7899623" y="3022599"/>
                  </a:lnTo>
                  <a:lnTo>
                    <a:pt x="7894302" y="3035299"/>
                  </a:lnTo>
                  <a:lnTo>
                    <a:pt x="7878136" y="3060699"/>
                  </a:lnTo>
                  <a:lnTo>
                    <a:pt x="7870408" y="3086099"/>
                  </a:lnTo>
                  <a:lnTo>
                    <a:pt x="7860586" y="3098799"/>
                  </a:lnTo>
                  <a:lnTo>
                    <a:pt x="7847660" y="3098799"/>
                  </a:lnTo>
                  <a:lnTo>
                    <a:pt x="7830617" y="3111499"/>
                  </a:lnTo>
                  <a:close/>
                </a:path>
              </a:pathLst>
            </a:custGeom>
            <a:solidFill>
              <a:srgbClr val="FBFDFB"/>
            </a:solidFill>
          </p:spPr>
          <p:txBody>
            <a:bodyPr wrap="square" lIns="0" tIns="0" rIns="0" bIns="0" rtlCol="0"/>
            <a:lstStyle/>
            <a:p>
              <a:endParaRPr/>
            </a:p>
          </p:txBody>
        </p:sp>
        <p:sp>
          <p:nvSpPr>
            <p:cNvPr id="6" name="object 6"/>
            <p:cNvSpPr/>
            <p:nvPr/>
          </p:nvSpPr>
          <p:spPr>
            <a:xfrm>
              <a:off x="0" y="0"/>
              <a:ext cx="7962265" cy="3048000"/>
            </a:xfrm>
            <a:custGeom>
              <a:avLst/>
              <a:gdLst/>
              <a:ahLst/>
              <a:cxnLst/>
              <a:rect l="l" t="t" r="r" b="b"/>
              <a:pathLst>
                <a:path w="7962265" h="3048000">
                  <a:moveTo>
                    <a:pt x="2015239" y="2222499"/>
                  </a:moveTo>
                  <a:lnTo>
                    <a:pt x="0" y="2222499"/>
                  </a:lnTo>
                  <a:lnTo>
                    <a:pt x="0" y="1765299"/>
                  </a:lnTo>
                  <a:lnTo>
                    <a:pt x="7773017" y="1765299"/>
                  </a:lnTo>
                  <a:lnTo>
                    <a:pt x="7773017" y="1739899"/>
                  </a:lnTo>
                  <a:lnTo>
                    <a:pt x="0" y="1739899"/>
                  </a:lnTo>
                  <a:lnTo>
                    <a:pt x="0" y="1282699"/>
                  </a:lnTo>
                  <a:lnTo>
                    <a:pt x="7773017" y="1282699"/>
                  </a:lnTo>
                  <a:lnTo>
                    <a:pt x="7773017" y="1257299"/>
                  </a:lnTo>
                  <a:lnTo>
                    <a:pt x="0" y="1257299"/>
                  </a:lnTo>
                  <a:lnTo>
                    <a:pt x="0" y="800099"/>
                  </a:lnTo>
                  <a:lnTo>
                    <a:pt x="7773017" y="800099"/>
                  </a:lnTo>
                  <a:lnTo>
                    <a:pt x="7773017" y="787399"/>
                  </a:lnTo>
                  <a:lnTo>
                    <a:pt x="0" y="787399"/>
                  </a:lnTo>
                  <a:lnTo>
                    <a:pt x="0" y="330199"/>
                  </a:lnTo>
                  <a:lnTo>
                    <a:pt x="7773017" y="330199"/>
                  </a:lnTo>
                  <a:lnTo>
                    <a:pt x="7773017" y="304799"/>
                  </a:lnTo>
                  <a:lnTo>
                    <a:pt x="0" y="304799"/>
                  </a:lnTo>
                  <a:lnTo>
                    <a:pt x="0" y="0"/>
                  </a:lnTo>
                  <a:lnTo>
                    <a:pt x="7961655" y="0"/>
                  </a:lnTo>
                  <a:lnTo>
                    <a:pt x="7961655" y="2209799"/>
                  </a:lnTo>
                  <a:lnTo>
                    <a:pt x="2022439" y="2209799"/>
                  </a:lnTo>
                  <a:lnTo>
                    <a:pt x="2015239" y="2222499"/>
                  </a:lnTo>
                  <a:close/>
                </a:path>
                <a:path w="7962265" h="3048000">
                  <a:moveTo>
                    <a:pt x="2239877" y="2362199"/>
                  </a:moveTo>
                  <a:lnTo>
                    <a:pt x="2236614" y="2336799"/>
                  </a:lnTo>
                  <a:lnTo>
                    <a:pt x="2219177" y="2311399"/>
                  </a:lnTo>
                  <a:lnTo>
                    <a:pt x="2192290" y="2285999"/>
                  </a:lnTo>
                  <a:lnTo>
                    <a:pt x="2160677" y="2273299"/>
                  </a:lnTo>
                  <a:lnTo>
                    <a:pt x="2139494" y="2260599"/>
                  </a:lnTo>
                  <a:lnTo>
                    <a:pt x="2118108" y="2260599"/>
                  </a:lnTo>
                  <a:lnTo>
                    <a:pt x="2074998" y="2235199"/>
                  </a:lnTo>
                  <a:lnTo>
                    <a:pt x="7773017" y="2235199"/>
                  </a:lnTo>
                  <a:lnTo>
                    <a:pt x="7773017" y="2222499"/>
                  </a:lnTo>
                  <a:lnTo>
                    <a:pt x="2031799" y="2222499"/>
                  </a:lnTo>
                  <a:lnTo>
                    <a:pt x="2026759" y="2209799"/>
                  </a:lnTo>
                  <a:lnTo>
                    <a:pt x="7961655" y="2209799"/>
                  </a:lnTo>
                  <a:lnTo>
                    <a:pt x="7961655" y="2336799"/>
                  </a:lnTo>
                  <a:lnTo>
                    <a:pt x="4025457" y="2336799"/>
                  </a:lnTo>
                  <a:lnTo>
                    <a:pt x="3988974" y="2349499"/>
                  </a:lnTo>
                  <a:lnTo>
                    <a:pt x="2246548" y="2349499"/>
                  </a:lnTo>
                  <a:lnTo>
                    <a:pt x="2239877" y="2362199"/>
                  </a:lnTo>
                  <a:close/>
                </a:path>
                <a:path w="7962265" h="3048000">
                  <a:moveTo>
                    <a:pt x="23302" y="2654299"/>
                  </a:moveTo>
                  <a:lnTo>
                    <a:pt x="0" y="2654299"/>
                  </a:lnTo>
                  <a:lnTo>
                    <a:pt x="0" y="2235199"/>
                  </a:lnTo>
                  <a:lnTo>
                    <a:pt x="1972039" y="2235199"/>
                  </a:lnTo>
                  <a:lnTo>
                    <a:pt x="1945346" y="2260599"/>
                  </a:lnTo>
                  <a:lnTo>
                    <a:pt x="1914354" y="2273299"/>
                  </a:lnTo>
                  <a:lnTo>
                    <a:pt x="1879474" y="2298699"/>
                  </a:lnTo>
                  <a:lnTo>
                    <a:pt x="1841116" y="2324099"/>
                  </a:lnTo>
                  <a:lnTo>
                    <a:pt x="1799691" y="2349499"/>
                  </a:lnTo>
                  <a:lnTo>
                    <a:pt x="1709282" y="2412999"/>
                  </a:lnTo>
                  <a:lnTo>
                    <a:pt x="1661118" y="2438399"/>
                  </a:lnTo>
                  <a:lnTo>
                    <a:pt x="1611528" y="2476499"/>
                  </a:lnTo>
                  <a:lnTo>
                    <a:pt x="1560924" y="2501899"/>
                  </a:lnTo>
                  <a:lnTo>
                    <a:pt x="1515629" y="2539999"/>
                  </a:lnTo>
                  <a:lnTo>
                    <a:pt x="1379948" y="2616199"/>
                  </a:lnTo>
                  <a:lnTo>
                    <a:pt x="181673" y="2616199"/>
                  </a:lnTo>
                  <a:lnTo>
                    <a:pt x="74552" y="2641599"/>
                  </a:lnTo>
                  <a:lnTo>
                    <a:pt x="23302" y="2654299"/>
                  </a:lnTo>
                  <a:close/>
                </a:path>
                <a:path w="7962265" h="3048000">
                  <a:moveTo>
                    <a:pt x="4540241" y="2590799"/>
                  </a:moveTo>
                  <a:lnTo>
                    <a:pt x="4467803" y="2590799"/>
                  </a:lnTo>
                  <a:lnTo>
                    <a:pt x="4454112" y="2578099"/>
                  </a:lnTo>
                  <a:lnTo>
                    <a:pt x="4440893" y="2578099"/>
                  </a:lnTo>
                  <a:lnTo>
                    <a:pt x="4415257" y="2552699"/>
                  </a:lnTo>
                  <a:lnTo>
                    <a:pt x="4377479" y="2514599"/>
                  </a:lnTo>
                  <a:lnTo>
                    <a:pt x="4331641" y="2476499"/>
                  </a:lnTo>
                  <a:lnTo>
                    <a:pt x="4281823" y="2438399"/>
                  </a:lnTo>
                  <a:lnTo>
                    <a:pt x="4232106" y="2412999"/>
                  </a:lnTo>
                  <a:lnTo>
                    <a:pt x="4186570" y="2387599"/>
                  </a:lnTo>
                  <a:lnTo>
                    <a:pt x="4149296" y="2362199"/>
                  </a:lnTo>
                  <a:lnTo>
                    <a:pt x="4142107" y="2349499"/>
                  </a:lnTo>
                  <a:lnTo>
                    <a:pt x="4120406" y="2336799"/>
                  </a:lnTo>
                  <a:lnTo>
                    <a:pt x="7961655" y="2336799"/>
                  </a:lnTo>
                  <a:lnTo>
                    <a:pt x="7961655" y="2476499"/>
                  </a:lnTo>
                  <a:lnTo>
                    <a:pt x="5153685" y="2476499"/>
                  </a:lnTo>
                  <a:lnTo>
                    <a:pt x="5015879" y="2514599"/>
                  </a:lnTo>
                  <a:lnTo>
                    <a:pt x="4656171" y="2514599"/>
                  </a:lnTo>
                  <a:lnTo>
                    <a:pt x="4624007" y="2539999"/>
                  </a:lnTo>
                  <a:lnTo>
                    <a:pt x="4584081" y="2565399"/>
                  </a:lnTo>
                  <a:lnTo>
                    <a:pt x="4540241" y="2590799"/>
                  </a:lnTo>
                  <a:close/>
                </a:path>
                <a:path w="7962265" h="3048000">
                  <a:moveTo>
                    <a:pt x="3772020" y="2501899"/>
                  </a:moveTo>
                  <a:lnTo>
                    <a:pt x="3769860" y="2501899"/>
                  </a:lnTo>
                  <a:lnTo>
                    <a:pt x="3749835" y="2489199"/>
                  </a:lnTo>
                  <a:lnTo>
                    <a:pt x="3732241" y="2451099"/>
                  </a:lnTo>
                  <a:lnTo>
                    <a:pt x="3715996" y="2425699"/>
                  </a:lnTo>
                  <a:lnTo>
                    <a:pt x="3700021" y="2400299"/>
                  </a:lnTo>
                  <a:lnTo>
                    <a:pt x="3677262" y="2387599"/>
                  </a:lnTo>
                  <a:lnTo>
                    <a:pt x="3652411" y="2374899"/>
                  </a:lnTo>
                  <a:lnTo>
                    <a:pt x="2463412" y="2374899"/>
                  </a:lnTo>
                  <a:lnTo>
                    <a:pt x="2440754" y="2362199"/>
                  </a:lnTo>
                  <a:lnTo>
                    <a:pt x="2350035" y="2362199"/>
                  </a:lnTo>
                  <a:lnTo>
                    <a:pt x="2331496" y="2349499"/>
                  </a:lnTo>
                  <a:lnTo>
                    <a:pt x="3942028" y="2349499"/>
                  </a:lnTo>
                  <a:lnTo>
                    <a:pt x="3897378" y="2362199"/>
                  </a:lnTo>
                  <a:lnTo>
                    <a:pt x="3867779" y="2374899"/>
                  </a:lnTo>
                  <a:lnTo>
                    <a:pt x="3848159" y="2400299"/>
                  </a:lnTo>
                  <a:lnTo>
                    <a:pt x="3825300" y="2451099"/>
                  </a:lnTo>
                  <a:lnTo>
                    <a:pt x="3799740" y="2489199"/>
                  </a:lnTo>
                  <a:lnTo>
                    <a:pt x="3772020" y="2501899"/>
                  </a:lnTo>
                  <a:close/>
                </a:path>
                <a:path w="7962265" h="3048000">
                  <a:moveTo>
                    <a:pt x="2435714" y="2374899"/>
                  </a:moveTo>
                  <a:lnTo>
                    <a:pt x="2402887" y="2374899"/>
                  </a:lnTo>
                  <a:lnTo>
                    <a:pt x="2386755" y="2362199"/>
                  </a:lnTo>
                  <a:lnTo>
                    <a:pt x="2440754" y="2362199"/>
                  </a:lnTo>
                  <a:lnTo>
                    <a:pt x="2435714" y="2374899"/>
                  </a:lnTo>
                  <a:close/>
                </a:path>
                <a:path w="7962265" h="3048000">
                  <a:moveTo>
                    <a:pt x="2522496" y="2400299"/>
                  </a:moveTo>
                  <a:lnTo>
                    <a:pt x="2517074" y="2400299"/>
                  </a:lnTo>
                  <a:lnTo>
                    <a:pt x="2502516" y="2387599"/>
                  </a:lnTo>
                  <a:lnTo>
                    <a:pt x="2484314" y="2374899"/>
                  </a:lnTo>
                  <a:lnTo>
                    <a:pt x="3499143" y="2374899"/>
                  </a:lnTo>
                  <a:lnTo>
                    <a:pt x="3493518" y="2387599"/>
                  </a:lnTo>
                  <a:lnTo>
                    <a:pt x="2530753" y="2387599"/>
                  </a:lnTo>
                  <a:lnTo>
                    <a:pt x="2522496" y="2400299"/>
                  </a:lnTo>
                  <a:close/>
                </a:path>
                <a:path w="7962265" h="3048000">
                  <a:moveTo>
                    <a:pt x="3509223" y="2400299"/>
                  </a:moveTo>
                  <a:lnTo>
                    <a:pt x="3499143" y="2374899"/>
                  </a:lnTo>
                  <a:lnTo>
                    <a:pt x="3551343" y="2374899"/>
                  </a:lnTo>
                  <a:lnTo>
                    <a:pt x="3529540" y="2387599"/>
                  </a:lnTo>
                  <a:lnTo>
                    <a:pt x="3509223" y="2400299"/>
                  </a:lnTo>
                  <a:close/>
                </a:path>
                <a:path w="7962265" h="3048000">
                  <a:moveTo>
                    <a:pt x="2739191" y="2489199"/>
                  </a:moveTo>
                  <a:lnTo>
                    <a:pt x="2675393" y="2489199"/>
                  </a:lnTo>
                  <a:lnTo>
                    <a:pt x="2665392" y="2476499"/>
                  </a:lnTo>
                  <a:lnTo>
                    <a:pt x="2648495" y="2463799"/>
                  </a:lnTo>
                  <a:lnTo>
                    <a:pt x="2635512" y="2438399"/>
                  </a:lnTo>
                  <a:lnTo>
                    <a:pt x="2623070" y="2425699"/>
                  </a:lnTo>
                  <a:lnTo>
                    <a:pt x="2607793" y="2400299"/>
                  </a:lnTo>
                  <a:lnTo>
                    <a:pt x="2597015" y="2400299"/>
                  </a:lnTo>
                  <a:lnTo>
                    <a:pt x="2583133" y="2387599"/>
                  </a:lnTo>
                  <a:lnTo>
                    <a:pt x="3493518" y="2387599"/>
                  </a:lnTo>
                  <a:lnTo>
                    <a:pt x="3487893" y="2400299"/>
                  </a:lnTo>
                  <a:lnTo>
                    <a:pt x="3483854" y="2412999"/>
                  </a:lnTo>
                  <a:lnTo>
                    <a:pt x="3480423" y="2412999"/>
                  </a:lnTo>
                  <a:lnTo>
                    <a:pt x="3475383" y="2425699"/>
                  </a:lnTo>
                  <a:lnTo>
                    <a:pt x="3471063" y="2425699"/>
                  </a:lnTo>
                  <a:lnTo>
                    <a:pt x="3466023" y="2438399"/>
                  </a:lnTo>
                  <a:lnTo>
                    <a:pt x="2992988" y="2438399"/>
                  </a:lnTo>
                  <a:lnTo>
                    <a:pt x="2970264" y="2451099"/>
                  </a:lnTo>
                  <a:lnTo>
                    <a:pt x="2960769" y="2476499"/>
                  </a:lnTo>
                  <a:lnTo>
                    <a:pt x="2748191" y="2476499"/>
                  </a:lnTo>
                  <a:lnTo>
                    <a:pt x="2739191" y="2489199"/>
                  </a:lnTo>
                  <a:close/>
                </a:path>
                <a:path w="7962265" h="3048000">
                  <a:moveTo>
                    <a:pt x="3207546" y="2514599"/>
                  </a:moveTo>
                  <a:lnTo>
                    <a:pt x="3193866" y="2514599"/>
                  </a:lnTo>
                  <a:lnTo>
                    <a:pt x="3161433" y="2501899"/>
                  </a:lnTo>
                  <a:lnTo>
                    <a:pt x="3121777" y="2476499"/>
                  </a:lnTo>
                  <a:lnTo>
                    <a:pt x="3080366" y="2451099"/>
                  </a:lnTo>
                  <a:lnTo>
                    <a:pt x="3042668" y="2438399"/>
                  </a:lnTo>
                  <a:lnTo>
                    <a:pt x="3466023" y="2438399"/>
                  </a:lnTo>
                  <a:lnTo>
                    <a:pt x="3432875" y="2451099"/>
                  </a:lnTo>
                  <a:lnTo>
                    <a:pt x="3386421" y="2476499"/>
                  </a:lnTo>
                  <a:lnTo>
                    <a:pt x="3281245" y="2501899"/>
                  </a:lnTo>
                  <a:lnTo>
                    <a:pt x="3212586" y="2501899"/>
                  </a:lnTo>
                  <a:lnTo>
                    <a:pt x="3207546" y="2514599"/>
                  </a:lnTo>
                  <a:close/>
                </a:path>
                <a:path w="7962265" h="3048000">
                  <a:moveTo>
                    <a:pt x="2918109" y="2539999"/>
                  </a:moveTo>
                  <a:lnTo>
                    <a:pt x="2837470" y="2539999"/>
                  </a:lnTo>
                  <a:lnTo>
                    <a:pt x="2812574" y="2527299"/>
                  </a:lnTo>
                  <a:lnTo>
                    <a:pt x="2791121" y="2514599"/>
                  </a:lnTo>
                  <a:lnTo>
                    <a:pt x="2771962" y="2489199"/>
                  </a:lnTo>
                  <a:lnTo>
                    <a:pt x="2753951" y="2476499"/>
                  </a:lnTo>
                  <a:lnTo>
                    <a:pt x="2960769" y="2476499"/>
                  </a:lnTo>
                  <a:lnTo>
                    <a:pt x="2955324" y="2501899"/>
                  </a:lnTo>
                  <a:lnTo>
                    <a:pt x="2944749" y="2527299"/>
                  </a:lnTo>
                  <a:lnTo>
                    <a:pt x="2933522" y="2527299"/>
                  </a:lnTo>
                  <a:lnTo>
                    <a:pt x="2918109" y="2539999"/>
                  </a:lnTo>
                  <a:close/>
                </a:path>
                <a:path w="7962265" h="3048000">
                  <a:moveTo>
                    <a:pt x="6058412" y="2692399"/>
                  </a:moveTo>
                  <a:lnTo>
                    <a:pt x="5433042" y="2692399"/>
                  </a:lnTo>
                  <a:lnTo>
                    <a:pt x="5393084" y="2666999"/>
                  </a:lnTo>
                  <a:lnTo>
                    <a:pt x="5232494" y="2514599"/>
                  </a:lnTo>
                  <a:lnTo>
                    <a:pt x="5192850" y="2489199"/>
                  </a:lnTo>
                  <a:lnTo>
                    <a:pt x="5153685" y="2476499"/>
                  </a:lnTo>
                  <a:lnTo>
                    <a:pt x="7961655" y="2476499"/>
                  </a:lnTo>
                  <a:lnTo>
                    <a:pt x="7961655" y="2666999"/>
                  </a:lnTo>
                  <a:lnTo>
                    <a:pt x="6126744" y="2666999"/>
                  </a:lnTo>
                  <a:lnTo>
                    <a:pt x="6092105" y="2679699"/>
                  </a:lnTo>
                  <a:lnTo>
                    <a:pt x="6058412" y="2692399"/>
                  </a:lnTo>
                  <a:close/>
                </a:path>
                <a:path w="7962265" h="3048000">
                  <a:moveTo>
                    <a:pt x="4766330" y="2565399"/>
                  </a:moveTo>
                  <a:lnTo>
                    <a:pt x="4656171" y="2514599"/>
                  </a:lnTo>
                  <a:lnTo>
                    <a:pt x="5015879" y="2514599"/>
                  </a:lnTo>
                  <a:lnTo>
                    <a:pt x="4969943" y="2527299"/>
                  </a:lnTo>
                  <a:lnTo>
                    <a:pt x="4790989" y="2527299"/>
                  </a:lnTo>
                  <a:lnTo>
                    <a:pt x="4773799" y="2539999"/>
                  </a:lnTo>
                  <a:lnTo>
                    <a:pt x="4766330" y="2565399"/>
                  </a:lnTo>
                  <a:close/>
                </a:path>
                <a:path w="7962265" h="3048000">
                  <a:moveTo>
                    <a:pt x="4924008" y="2539999"/>
                  </a:moveTo>
                  <a:lnTo>
                    <a:pt x="4905322" y="2527299"/>
                  </a:lnTo>
                  <a:lnTo>
                    <a:pt x="4969943" y="2527299"/>
                  </a:lnTo>
                  <a:lnTo>
                    <a:pt x="4924008" y="2539999"/>
                  </a:lnTo>
                  <a:close/>
                </a:path>
                <a:path w="7962265" h="3048000">
                  <a:moveTo>
                    <a:pt x="1252767" y="2692399"/>
                  </a:moveTo>
                  <a:lnTo>
                    <a:pt x="519095" y="2692399"/>
                  </a:lnTo>
                  <a:lnTo>
                    <a:pt x="475584" y="2679699"/>
                  </a:lnTo>
                  <a:lnTo>
                    <a:pt x="373841" y="2628899"/>
                  </a:lnTo>
                  <a:lnTo>
                    <a:pt x="329501" y="2616199"/>
                  </a:lnTo>
                  <a:lnTo>
                    <a:pt x="1379948" y="2616199"/>
                  </a:lnTo>
                  <a:lnTo>
                    <a:pt x="1336089" y="2641599"/>
                  </a:lnTo>
                  <a:lnTo>
                    <a:pt x="1293565" y="2666999"/>
                  </a:lnTo>
                  <a:lnTo>
                    <a:pt x="1252767" y="2692399"/>
                  </a:lnTo>
                  <a:close/>
                </a:path>
                <a:path w="7962265" h="3048000">
                  <a:moveTo>
                    <a:pt x="6523651" y="3009899"/>
                  </a:moveTo>
                  <a:lnTo>
                    <a:pt x="6494311" y="3009899"/>
                  </a:lnTo>
                  <a:lnTo>
                    <a:pt x="6462528" y="2997199"/>
                  </a:lnTo>
                  <a:lnTo>
                    <a:pt x="6430295" y="2971799"/>
                  </a:lnTo>
                  <a:lnTo>
                    <a:pt x="6397682" y="2933699"/>
                  </a:lnTo>
                  <a:lnTo>
                    <a:pt x="6364758" y="2895599"/>
                  </a:lnTo>
                  <a:lnTo>
                    <a:pt x="6331593" y="2844799"/>
                  </a:lnTo>
                  <a:lnTo>
                    <a:pt x="6308710" y="2806699"/>
                  </a:lnTo>
                  <a:lnTo>
                    <a:pt x="6286233" y="2768599"/>
                  </a:lnTo>
                  <a:lnTo>
                    <a:pt x="6263756" y="2743199"/>
                  </a:lnTo>
                  <a:lnTo>
                    <a:pt x="6240874" y="2717799"/>
                  </a:lnTo>
                  <a:lnTo>
                    <a:pt x="7773017" y="2717799"/>
                  </a:lnTo>
                  <a:lnTo>
                    <a:pt x="7773017" y="2692399"/>
                  </a:lnTo>
                  <a:lnTo>
                    <a:pt x="6222154" y="2692399"/>
                  </a:lnTo>
                  <a:lnTo>
                    <a:pt x="6207687" y="2679699"/>
                  </a:lnTo>
                  <a:lnTo>
                    <a:pt x="6193354" y="2679699"/>
                  </a:lnTo>
                  <a:lnTo>
                    <a:pt x="6179022" y="2666999"/>
                  </a:lnTo>
                  <a:lnTo>
                    <a:pt x="7961655" y="2666999"/>
                  </a:lnTo>
                  <a:lnTo>
                    <a:pt x="7961655" y="2832099"/>
                  </a:lnTo>
                  <a:lnTo>
                    <a:pt x="7955457" y="2844799"/>
                  </a:lnTo>
                  <a:lnTo>
                    <a:pt x="6660337" y="2844799"/>
                  </a:lnTo>
                  <a:lnTo>
                    <a:pt x="6646229" y="2857499"/>
                  </a:lnTo>
                  <a:lnTo>
                    <a:pt x="6637522" y="2857499"/>
                  </a:lnTo>
                  <a:lnTo>
                    <a:pt x="6635429" y="2870199"/>
                  </a:lnTo>
                  <a:lnTo>
                    <a:pt x="6573510" y="2870199"/>
                  </a:lnTo>
                  <a:lnTo>
                    <a:pt x="6555735" y="2908299"/>
                  </a:lnTo>
                  <a:lnTo>
                    <a:pt x="6555285" y="2971799"/>
                  </a:lnTo>
                  <a:lnTo>
                    <a:pt x="6537511" y="2997199"/>
                  </a:lnTo>
                  <a:lnTo>
                    <a:pt x="6531256" y="2997199"/>
                  </a:lnTo>
                  <a:lnTo>
                    <a:pt x="6523651" y="3009899"/>
                  </a:lnTo>
                  <a:close/>
                </a:path>
                <a:path w="7962265" h="3048000">
                  <a:moveTo>
                    <a:pt x="877629" y="2819399"/>
                  </a:moveTo>
                  <a:lnTo>
                    <a:pt x="836612" y="2819399"/>
                  </a:lnTo>
                  <a:lnTo>
                    <a:pt x="822268" y="2793999"/>
                  </a:lnTo>
                  <a:lnTo>
                    <a:pt x="805022" y="2781299"/>
                  </a:lnTo>
                  <a:lnTo>
                    <a:pt x="781431" y="2781299"/>
                  </a:lnTo>
                  <a:lnTo>
                    <a:pt x="748053" y="2768599"/>
                  </a:lnTo>
                  <a:lnTo>
                    <a:pt x="727679" y="2768599"/>
                  </a:lnTo>
                  <a:lnTo>
                    <a:pt x="681532" y="2743199"/>
                  </a:lnTo>
                  <a:lnTo>
                    <a:pt x="662373" y="2743199"/>
                  </a:lnTo>
                  <a:lnTo>
                    <a:pt x="652822" y="2730499"/>
                  </a:lnTo>
                  <a:lnTo>
                    <a:pt x="570214" y="2730499"/>
                  </a:lnTo>
                  <a:lnTo>
                    <a:pt x="560405" y="2717799"/>
                  </a:lnTo>
                  <a:lnTo>
                    <a:pt x="1216767" y="2717799"/>
                  </a:lnTo>
                  <a:lnTo>
                    <a:pt x="1163108" y="2743199"/>
                  </a:lnTo>
                  <a:lnTo>
                    <a:pt x="1114252" y="2768599"/>
                  </a:lnTo>
                  <a:lnTo>
                    <a:pt x="1071202" y="2781299"/>
                  </a:lnTo>
                  <a:lnTo>
                    <a:pt x="1034961" y="2793999"/>
                  </a:lnTo>
                  <a:lnTo>
                    <a:pt x="999330" y="2793999"/>
                  </a:lnTo>
                  <a:lnTo>
                    <a:pt x="958313" y="2806699"/>
                  </a:lnTo>
                  <a:lnTo>
                    <a:pt x="917971" y="2806699"/>
                  </a:lnTo>
                  <a:lnTo>
                    <a:pt x="877629" y="2819399"/>
                  </a:lnTo>
                  <a:close/>
                </a:path>
                <a:path w="7962265" h="3048000">
                  <a:moveTo>
                    <a:pt x="5796132" y="2832099"/>
                  </a:moveTo>
                  <a:lnTo>
                    <a:pt x="5658017" y="2832099"/>
                  </a:lnTo>
                  <a:lnTo>
                    <a:pt x="5638960" y="2819399"/>
                  </a:lnTo>
                  <a:lnTo>
                    <a:pt x="5631479" y="2806699"/>
                  </a:lnTo>
                  <a:lnTo>
                    <a:pt x="5623930" y="2781299"/>
                  </a:lnTo>
                  <a:lnTo>
                    <a:pt x="5615977" y="2768599"/>
                  </a:lnTo>
                  <a:lnTo>
                    <a:pt x="5607281" y="2755899"/>
                  </a:lnTo>
                  <a:lnTo>
                    <a:pt x="5539016" y="2755899"/>
                  </a:lnTo>
                  <a:lnTo>
                    <a:pt x="5512422" y="2743199"/>
                  </a:lnTo>
                  <a:lnTo>
                    <a:pt x="5485017" y="2730499"/>
                  </a:lnTo>
                  <a:lnTo>
                    <a:pt x="5456802" y="2717799"/>
                  </a:lnTo>
                  <a:lnTo>
                    <a:pt x="5975917" y="2717799"/>
                  </a:lnTo>
                  <a:lnTo>
                    <a:pt x="5946487" y="2730499"/>
                  </a:lnTo>
                  <a:lnTo>
                    <a:pt x="5919217" y="2743199"/>
                  </a:lnTo>
                  <a:lnTo>
                    <a:pt x="5893297" y="2755899"/>
                  </a:lnTo>
                  <a:lnTo>
                    <a:pt x="5867918" y="2781299"/>
                  </a:lnTo>
                  <a:lnTo>
                    <a:pt x="5844889" y="2793999"/>
                  </a:lnTo>
                  <a:lnTo>
                    <a:pt x="5821388" y="2806699"/>
                  </a:lnTo>
                  <a:lnTo>
                    <a:pt x="5796132" y="2832099"/>
                  </a:lnTo>
                  <a:close/>
                </a:path>
                <a:path w="7962265" h="3048000">
                  <a:moveTo>
                    <a:pt x="1006530" y="2806699"/>
                  </a:moveTo>
                  <a:lnTo>
                    <a:pt x="1001490" y="2806699"/>
                  </a:lnTo>
                  <a:lnTo>
                    <a:pt x="999330" y="2793999"/>
                  </a:lnTo>
                  <a:lnTo>
                    <a:pt x="1034961" y="2793999"/>
                  </a:lnTo>
                  <a:lnTo>
                    <a:pt x="1006530" y="2806699"/>
                  </a:lnTo>
                  <a:close/>
                </a:path>
                <a:path w="7962265" h="3048000">
                  <a:moveTo>
                    <a:pt x="5758254" y="2844799"/>
                  </a:moveTo>
                  <a:lnTo>
                    <a:pt x="5701532" y="2844799"/>
                  </a:lnTo>
                  <a:lnTo>
                    <a:pt x="5679100" y="2832099"/>
                  </a:lnTo>
                  <a:lnTo>
                    <a:pt x="5767839" y="2832099"/>
                  </a:lnTo>
                  <a:lnTo>
                    <a:pt x="5758254" y="2844799"/>
                  </a:lnTo>
                  <a:close/>
                </a:path>
                <a:path w="7962265" h="3048000">
                  <a:moveTo>
                    <a:pt x="7950405" y="2857499"/>
                  </a:moveTo>
                  <a:lnTo>
                    <a:pt x="6717610" y="2857499"/>
                  </a:lnTo>
                  <a:lnTo>
                    <a:pt x="6678629" y="2844799"/>
                  </a:lnTo>
                  <a:lnTo>
                    <a:pt x="7955457" y="2844799"/>
                  </a:lnTo>
                  <a:lnTo>
                    <a:pt x="7950405" y="2857499"/>
                  </a:lnTo>
                  <a:close/>
                </a:path>
                <a:path w="7962265" h="3048000">
                  <a:moveTo>
                    <a:pt x="6814708" y="2908299"/>
                  </a:moveTo>
                  <a:lnTo>
                    <a:pt x="6793142" y="2882899"/>
                  </a:lnTo>
                  <a:lnTo>
                    <a:pt x="6758278" y="2857499"/>
                  </a:lnTo>
                  <a:lnTo>
                    <a:pt x="7945759" y="2857499"/>
                  </a:lnTo>
                  <a:lnTo>
                    <a:pt x="7940776" y="2870199"/>
                  </a:lnTo>
                  <a:lnTo>
                    <a:pt x="7015315" y="2870199"/>
                  </a:lnTo>
                  <a:lnTo>
                    <a:pt x="6964575" y="2882899"/>
                  </a:lnTo>
                  <a:lnTo>
                    <a:pt x="6914043" y="2882899"/>
                  </a:lnTo>
                  <a:lnTo>
                    <a:pt x="6814708" y="2908299"/>
                  </a:lnTo>
                  <a:close/>
                </a:path>
                <a:path w="7962265" h="3048000">
                  <a:moveTo>
                    <a:pt x="7541472" y="2971799"/>
                  </a:moveTo>
                  <a:lnTo>
                    <a:pt x="7479260" y="2971799"/>
                  </a:lnTo>
                  <a:lnTo>
                    <a:pt x="7424731" y="2959099"/>
                  </a:lnTo>
                  <a:lnTo>
                    <a:pt x="7322135" y="2933699"/>
                  </a:lnTo>
                  <a:lnTo>
                    <a:pt x="7271857" y="2908299"/>
                  </a:lnTo>
                  <a:lnTo>
                    <a:pt x="7220783" y="2895599"/>
                  </a:lnTo>
                  <a:lnTo>
                    <a:pt x="7183029" y="2882899"/>
                  </a:lnTo>
                  <a:lnTo>
                    <a:pt x="7144464" y="2882899"/>
                  </a:lnTo>
                  <a:lnTo>
                    <a:pt x="7105359" y="2870199"/>
                  </a:lnTo>
                  <a:lnTo>
                    <a:pt x="7940776" y="2870199"/>
                  </a:lnTo>
                  <a:lnTo>
                    <a:pt x="7925824" y="2908299"/>
                  </a:lnTo>
                  <a:lnTo>
                    <a:pt x="7910266" y="2933699"/>
                  </a:lnTo>
                  <a:lnTo>
                    <a:pt x="7897414" y="2959099"/>
                  </a:lnTo>
                  <a:lnTo>
                    <a:pt x="7557740" y="2959099"/>
                  </a:lnTo>
                  <a:lnTo>
                    <a:pt x="7541472" y="2971799"/>
                  </a:lnTo>
                  <a:close/>
                </a:path>
                <a:path w="7962265" h="3048000">
                  <a:moveTo>
                    <a:pt x="7830617" y="3047999"/>
                  </a:moveTo>
                  <a:lnTo>
                    <a:pt x="7789442" y="3047999"/>
                  </a:lnTo>
                  <a:lnTo>
                    <a:pt x="7764557" y="3022599"/>
                  </a:lnTo>
                  <a:lnTo>
                    <a:pt x="7741023" y="2997199"/>
                  </a:lnTo>
                  <a:lnTo>
                    <a:pt x="7716138" y="2984499"/>
                  </a:lnTo>
                  <a:lnTo>
                    <a:pt x="7695719" y="2971799"/>
                  </a:lnTo>
                  <a:lnTo>
                    <a:pt x="7674288" y="2959099"/>
                  </a:lnTo>
                  <a:lnTo>
                    <a:pt x="7897414" y="2959099"/>
                  </a:lnTo>
                  <a:lnTo>
                    <a:pt x="7878136" y="2997199"/>
                  </a:lnTo>
                  <a:lnTo>
                    <a:pt x="7870408" y="3022599"/>
                  </a:lnTo>
                  <a:lnTo>
                    <a:pt x="7860586" y="3035299"/>
                  </a:lnTo>
                  <a:lnTo>
                    <a:pt x="7847660" y="3035299"/>
                  </a:lnTo>
                  <a:lnTo>
                    <a:pt x="7830617" y="3047999"/>
                  </a:lnTo>
                  <a:close/>
                </a:path>
              </a:pathLst>
            </a:custGeom>
            <a:solidFill>
              <a:srgbClr val="DFCDBD"/>
            </a:solidFill>
          </p:spPr>
          <p:txBody>
            <a:bodyPr wrap="square" lIns="0" tIns="0" rIns="0" bIns="0" rtlCol="0"/>
            <a:lstStyle/>
            <a:p>
              <a:endParaRPr/>
            </a:p>
          </p:txBody>
        </p:sp>
        <p:sp>
          <p:nvSpPr>
            <p:cNvPr id="7" name="object 7"/>
            <p:cNvSpPr/>
            <p:nvPr/>
          </p:nvSpPr>
          <p:spPr>
            <a:xfrm>
              <a:off x="0" y="310273"/>
              <a:ext cx="7775575" cy="23495"/>
            </a:xfrm>
            <a:custGeom>
              <a:avLst/>
              <a:gdLst/>
              <a:ahLst/>
              <a:cxnLst/>
              <a:rect l="l" t="t" r="r" b="b"/>
              <a:pathLst>
                <a:path w="7775575" h="23495">
                  <a:moveTo>
                    <a:pt x="7775178" y="23039"/>
                  </a:moveTo>
                  <a:lnTo>
                    <a:pt x="0" y="23039"/>
                  </a:lnTo>
                  <a:lnTo>
                    <a:pt x="0" y="0"/>
                  </a:lnTo>
                  <a:lnTo>
                    <a:pt x="7775178" y="0"/>
                  </a:lnTo>
                  <a:lnTo>
                    <a:pt x="7775178" y="23039"/>
                  </a:lnTo>
                  <a:close/>
                </a:path>
              </a:pathLst>
            </a:custGeom>
            <a:solidFill>
              <a:srgbClr val="4B2912">
                <a:alpha val="38819"/>
              </a:srgbClr>
            </a:solidFill>
          </p:spPr>
          <p:txBody>
            <a:bodyPr wrap="square" lIns="0" tIns="0" rIns="0" bIns="0" rtlCol="0"/>
            <a:lstStyle/>
            <a:p>
              <a:endParaRPr/>
            </a:p>
          </p:txBody>
        </p:sp>
        <p:sp>
          <p:nvSpPr>
            <p:cNvPr id="8" name="object 8"/>
            <p:cNvSpPr/>
            <p:nvPr/>
          </p:nvSpPr>
          <p:spPr>
            <a:xfrm>
              <a:off x="0" y="310273"/>
              <a:ext cx="7775575" cy="23495"/>
            </a:xfrm>
            <a:custGeom>
              <a:avLst/>
              <a:gdLst/>
              <a:ahLst/>
              <a:cxnLst/>
              <a:rect l="l" t="t" r="r" b="b"/>
              <a:pathLst>
                <a:path w="7775575" h="23495">
                  <a:moveTo>
                    <a:pt x="0" y="0"/>
                  </a:moveTo>
                  <a:lnTo>
                    <a:pt x="7775178" y="0"/>
                  </a:lnTo>
                  <a:lnTo>
                    <a:pt x="7775178" y="23039"/>
                  </a:lnTo>
                  <a:lnTo>
                    <a:pt x="0" y="23039"/>
                  </a:lnTo>
                </a:path>
              </a:pathLst>
            </a:custGeom>
            <a:ln w="3175">
              <a:solidFill>
                <a:srgbClr val="FFFFFF"/>
              </a:solidFill>
            </a:ln>
          </p:spPr>
          <p:txBody>
            <a:bodyPr wrap="square" lIns="0" tIns="0" rIns="0" bIns="0" rtlCol="0"/>
            <a:lstStyle/>
            <a:p>
              <a:endParaRPr/>
            </a:p>
          </p:txBody>
        </p:sp>
        <p:sp>
          <p:nvSpPr>
            <p:cNvPr id="9" name="object 9"/>
            <p:cNvSpPr/>
            <p:nvPr/>
          </p:nvSpPr>
          <p:spPr>
            <a:xfrm>
              <a:off x="0" y="788345"/>
              <a:ext cx="7775575" cy="24130"/>
            </a:xfrm>
            <a:custGeom>
              <a:avLst/>
              <a:gdLst/>
              <a:ahLst/>
              <a:cxnLst/>
              <a:rect l="l" t="t" r="r" b="b"/>
              <a:pathLst>
                <a:path w="7775575" h="24129">
                  <a:moveTo>
                    <a:pt x="7775178" y="23759"/>
                  </a:moveTo>
                  <a:lnTo>
                    <a:pt x="0" y="23759"/>
                  </a:lnTo>
                  <a:lnTo>
                    <a:pt x="0" y="0"/>
                  </a:lnTo>
                  <a:lnTo>
                    <a:pt x="7775178" y="0"/>
                  </a:lnTo>
                  <a:lnTo>
                    <a:pt x="7775178" y="23759"/>
                  </a:lnTo>
                  <a:close/>
                </a:path>
              </a:pathLst>
            </a:custGeom>
            <a:solidFill>
              <a:srgbClr val="4B2912">
                <a:alpha val="38819"/>
              </a:srgbClr>
            </a:solidFill>
          </p:spPr>
          <p:txBody>
            <a:bodyPr wrap="square" lIns="0" tIns="0" rIns="0" bIns="0" rtlCol="0"/>
            <a:lstStyle/>
            <a:p>
              <a:endParaRPr/>
            </a:p>
          </p:txBody>
        </p:sp>
        <p:sp>
          <p:nvSpPr>
            <p:cNvPr id="10" name="object 10"/>
            <p:cNvSpPr/>
            <p:nvPr/>
          </p:nvSpPr>
          <p:spPr>
            <a:xfrm>
              <a:off x="0" y="788345"/>
              <a:ext cx="7775575" cy="24130"/>
            </a:xfrm>
            <a:custGeom>
              <a:avLst/>
              <a:gdLst/>
              <a:ahLst/>
              <a:cxnLst/>
              <a:rect l="l" t="t" r="r" b="b"/>
              <a:pathLst>
                <a:path w="7775575" h="24129">
                  <a:moveTo>
                    <a:pt x="0" y="0"/>
                  </a:moveTo>
                  <a:lnTo>
                    <a:pt x="7775178" y="0"/>
                  </a:lnTo>
                  <a:lnTo>
                    <a:pt x="7775178" y="23759"/>
                  </a:lnTo>
                  <a:lnTo>
                    <a:pt x="0" y="23759"/>
                  </a:lnTo>
                </a:path>
              </a:pathLst>
            </a:custGeom>
            <a:ln w="3175">
              <a:solidFill>
                <a:srgbClr val="FFFFFF"/>
              </a:solidFill>
            </a:ln>
          </p:spPr>
          <p:txBody>
            <a:bodyPr wrap="square" lIns="0" tIns="0" rIns="0" bIns="0" rtlCol="0"/>
            <a:lstStyle/>
            <a:p>
              <a:endParaRPr/>
            </a:p>
          </p:txBody>
        </p:sp>
        <p:sp>
          <p:nvSpPr>
            <p:cNvPr id="11" name="object 11"/>
            <p:cNvSpPr/>
            <p:nvPr/>
          </p:nvSpPr>
          <p:spPr>
            <a:xfrm>
              <a:off x="0" y="1266417"/>
              <a:ext cx="7775575" cy="23495"/>
            </a:xfrm>
            <a:custGeom>
              <a:avLst/>
              <a:gdLst/>
              <a:ahLst/>
              <a:cxnLst/>
              <a:rect l="l" t="t" r="r" b="b"/>
              <a:pathLst>
                <a:path w="7775575" h="23494">
                  <a:moveTo>
                    <a:pt x="7775178" y="23039"/>
                  </a:moveTo>
                  <a:lnTo>
                    <a:pt x="0" y="23039"/>
                  </a:lnTo>
                  <a:lnTo>
                    <a:pt x="0" y="0"/>
                  </a:lnTo>
                  <a:lnTo>
                    <a:pt x="7775178" y="0"/>
                  </a:lnTo>
                  <a:lnTo>
                    <a:pt x="7775178" y="23039"/>
                  </a:lnTo>
                  <a:close/>
                </a:path>
              </a:pathLst>
            </a:custGeom>
            <a:solidFill>
              <a:srgbClr val="4B2912">
                <a:alpha val="38819"/>
              </a:srgbClr>
            </a:solidFill>
          </p:spPr>
          <p:txBody>
            <a:bodyPr wrap="square" lIns="0" tIns="0" rIns="0" bIns="0" rtlCol="0"/>
            <a:lstStyle/>
            <a:p>
              <a:endParaRPr/>
            </a:p>
          </p:txBody>
        </p:sp>
        <p:sp>
          <p:nvSpPr>
            <p:cNvPr id="12" name="object 12"/>
            <p:cNvSpPr/>
            <p:nvPr/>
          </p:nvSpPr>
          <p:spPr>
            <a:xfrm>
              <a:off x="0" y="1266417"/>
              <a:ext cx="7775575" cy="23495"/>
            </a:xfrm>
            <a:custGeom>
              <a:avLst/>
              <a:gdLst/>
              <a:ahLst/>
              <a:cxnLst/>
              <a:rect l="l" t="t" r="r" b="b"/>
              <a:pathLst>
                <a:path w="7775575" h="23494">
                  <a:moveTo>
                    <a:pt x="0" y="0"/>
                  </a:moveTo>
                  <a:lnTo>
                    <a:pt x="7775178" y="0"/>
                  </a:lnTo>
                  <a:lnTo>
                    <a:pt x="7775178" y="23039"/>
                  </a:lnTo>
                  <a:lnTo>
                    <a:pt x="0" y="23039"/>
                  </a:lnTo>
                </a:path>
              </a:pathLst>
            </a:custGeom>
            <a:ln w="3175">
              <a:solidFill>
                <a:srgbClr val="FFFFFF"/>
              </a:solidFill>
            </a:ln>
          </p:spPr>
          <p:txBody>
            <a:bodyPr wrap="square" lIns="0" tIns="0" rIns="0" bIns="0" rtlCol="0"/>
            <a:lstStyle/>
            <a:p>
              <a:endParaRPr/>
            </a:p>
          </p:txBody>
        </p:sp>
        <p:sp>
          <p:nvSpPr>
            <p:cNvPr id="13" name="object 13"/>
            <p:cNvSpPr/>
            <p:nvPr/>
          </p:nvSpPr>
          <p:spPr>
            <a:xfrm>
              <a:off x="0" y="1744489"/>
              <a:ext cx="7775575" cy="24130"/>
            </a:xfrm>
            <a:custGeom>
              <a:avLst/>
              <a:gdLst/>
              <a:ahLst/>
              <a:cxnLst/>
              <a:rect l="l" t="t" r="r" b="b"/>
              <a:pathLst>
                <a:path w="7775575" h="24130">
                  <a:moveTo>
                    <a:pt x="7775178" y="23759"/>
                  </a:moveTo>
                  <a:lnTo>
                    <a:pt x="0" y="23759"/>
                  </a:lnTo>
                  <a:lnTo>
                    <a:pt x="0" y="0"/>
                  </a:lnTo>
                  <a:lnTo>
                    <a:pt x="7775178" y="0"/>
                  </a:lnTo>
                  <a:lnTo>
                    <a:pt x="7775178" y="23759"/>
                  </a:lnTo>
                  <a:close/>
                </a:path>
              </a:pathLst>
            </a:custGeom>
            <a:solidFill>
              <a:srgbClr val="4B2912">
                <a:alpha val="38819"/>
              </a:srgbClr>
            </a:solidFill>
          </p:spPr>
          <p:txBody>
            <a:bodyPr wrap="square" lIns="0" tIns="0" rIns="0" bIns="0" rtlCol="0"/>
            <a:lstStyle/>
            <a:p>
              <a:endParaRPr/>
            </a:p>
          </p:txBody>
        </p:sp>
        <p:sp>
          <p:nvSpPr>
            <p:cNvPr id="14" name="object 14"/>
            <p:cNvSpPr/>
            <p:nvPr/>
          </p:nvSpPr>
          <p:spPr>
            <a:xfrm>
              <a:off x="0" y="1744489"/>
              <a:ext cx="7775575" cy="24130"/>
            </a:xfrm>
            <a:custGeom>
              <a:avLst/>
              <a:gdLst/>
              <a:ahLst/>
              <a:cxnLst/>
              <a:rect l="l" t="t" r="r" b="b"/>
              <a:pathLst>
                <a:path w="7775575" h="24130">
                  <a:moveTo>
                    <a:pt x="0" y="0"/>
                  </a:moveTo>
                  <a:lnTo>
                    <a:pt x="7775178" y="0"/>
                  </a:lnTo>
                  <a:lnTo>
                    <a:pt x="7775178" y="23759"/>
                  </a:lnTo>
                  <a:lnTo>
                    <a:pt x="0" y="23759"/>
                  </a:lnTo>
                </a:path>
              </a:pathLst>
            </a:custGeom>
            <a:ln w="3175">
              <a:solidFill>
                <a:srgbClr val="FFFFFF"/>
              </a:solidFill>
            </a:ln>
          </p:spPr>
          <p:txBody>
            <a:bodyPr wrap="square" lIns="0" tIns="0" rIns="0" bIns="0" rtlCol="0"/>
            <a:lstStyle/>
            <a:p>
              <a:endParaRPr/>
            </a:p>
          </p:txBody>
        </p:sp>
        <p:sp>
          <p:nvSpPr>
            <p:cNvPr id="15" name="object 15"/>
            <p:cNvSpPr/>
            <p:nvPr/>
          </p:nvSpPr>
          <p:spPr>
            <a:xfrm>
              <a:off x="0" y="2222460"/>
              <a:ext cx="2009775" cy="22860"/>
            </a:xfrm>
            <a:custGeom>
              <a:avLst/>
              <a:gdLst/>
              <a:ahLst/>
              <a:cxnLst/>
              <a:rect l="l" t="t" r="r" b="b"/>
              <a:pathLst>
                <a:path w="2009775" h="22860">
                  <a:moveTo>
                    <a:pt x="2009470" y="0"/>
                  </a:moveTo>
                  <a:lnTo>
                    <a:pt x="0" y="0"/>
                  </a:lnTo>
                  <a:lnTo>
                    <a:pt x="0" y="3810"/>
                  </a:lnTo>
                  <a:lnTo>
                    <a:pt x="0" y="8890"/>
                  </a:lnTo>
                  <a:lnTo>
                    <a:pt x="0" y="11430"/>
                  </a:lnTo>
                  <a:lnTo>
                    <a:pt x="0" y="16510"/>
                  </a:lnTo>
                  <a:lnTo>
                    <a:pt x="0" y="21590"/>
                  </a:lnTo>
                  <a:lnTo>
                    <a:pt x="0" y="22860"/>
                  </a:lnTo>
                  <a:lnTo>
                    <a:pt x="1978507" y="22860"/>
                  </a:lnTo>
                  <a:lnTo>
                    <a:pt x="1978507" y="21590"/>
                  </a:lnTo>
                  <a:lnTo>
                    <a:pt x="1985708" y="21590"/>
                  </a:lnTo>
                  <a:lnTo>
                    <a:pt x="1985708" y="16510"/>
                  </a:lnTo>
                  <a:lnTo>
                    <a:pt x="1990750" y="16510"/>
                  </a:lnTo>
                  <a:lnTo>
                    <a:pt x="1990750" y="11430"/>
                  </a:lnTo>
                  <a:lnTo>
                    <a:pt x="1997951" y="11430"/>
                  </a:lnTo>
                  <a:lnTo>
                    <a:pt x="1997951" y="8890"/>
                  </a:lnTo>
                  <a:lnTo>
                    <a:pt x="2005152" y="8890"/>
                  </a:lnTo>
                  <a:lnTo>
                    <a:pt x="2005152" y="3810"/>
                  </a:lnTo>
                  <a:lnTo>
                    <a:pt x="2009470" y="3810"/>
                  </a:lnTo>
                  <a:lnTo>
                    <a:pt x="2009470" y="0"/>
                  </a:lnTo>
                  <a:close/>
                </a:path>
              </a:pathLst>
            </a:custGeom>
            <a:solidFill>
              <a:srgbClr val="4B2912">
                <a:alpha val="38819"/>
              </a:srgbClr>
            </a:solidFill>
          </p:spPr>
          <p:txBody>
            <a:bodyPr wrap="square" lIns="0" tIns="0" rIns="0" bIns="0" rtlCol="0"/>
            <a:lstStyle/>
            <a:p>
              <a:endParaRPr/>
            </a:p>
          </p:txBody>
        </p:sp>
        <p:sp>
          <p:nvSpPr>
            <p:cNvPr id="16" name="object 16"/>
            <p:cNvSpPr/>
            <p:nvPr/>
          </p:nvSpPr>
          <p:spPr>
            <a:xfrm>
              <a:off x="0" y="2222560"/>
              <a:ext cx="2009775" cy="23495"/>
            </a:xfrm>
            <a:custGeom>
              <a:avLst/>
              <a:gdLst/>
              <a:ahLst/>
              <a:cxnLst/>
              <a:rect l="l" t="t" r="r" b="b"/>
              <a:pathLst>
                <a:path w="2009775" h="23494">
                  <a:moveTo>
                    <a:pt x="2009479" y="0"/>
                  </a:moveTo>
                  <a:lnTo>
                    <a:pt x="2009479" y="4319"/>
                  </a:lnTo>
                  <a:lnTo>
                    <a:pt x="2005159" y="4319"/>
                  </a:lnTo>
                  <a:lnTo>
                    <a:pt x="2005159" y="9359"/>
                  </a:lnTo>
                  <a:lnTo>
                    <a:pt x="1997959" y="9359"/>
                  </a:lnTo>
                  <a:lnTo>
                    <a:pt x="1997959" y="11519"/>
                  </a:lnTo>
                  <a:lnTo>
                    <a:pt x="1990759" y="11519"/>
                  </a:lnTo>
                  <a:lnTo>
                    <a:pt x="1990759" y="16559"/>
                  </a:lnTo>
                  <a:lnTo>
                    <a:pt x="1985719" y="16559"/>
                  </a:lnTo>
                  <a:lnTo>
                    <a:pt x="1985719" y="20879"/>
                  </a:lnTo>
                  <a:lnTo>
                    <a:pt x="1978519" y="20879"/>
                  </a:lnTo>
                  <a:lnTo>
                    <a:pt x="1978519" y="23039"/>
                  </a:lnTo>
                  <a:lnTo>
                    <a:pt x="0" y="23039"/>
                  </a:lnTo>
                </a:path>
                <a:path w="2009775" h="23494">
                  <a:moveTo>
                    <a:pt x="0" y="0"/>
                  </a:moveTo>
                  <a:lnTo>
                    <a:pt x="2009479" y="0"/>
                  </a:lnTo>
                </a:path>
              </a:pathLst>
            </a:custGeom>
            <a:ln w="3175">
              <a:solidFill>
                <a:srgbClr val="FFFFFF"/>
              </a:solidFill>
            </a:ln>
          </p:spPr>
          <p:txBody>
            <a:bodyPr wrap="square" lIns="0" tIns="0" rIns="0" bIns="0" rtlCol="0"/>
            <a:lstStyle/>
            <a:p>
              <a:endParaRPr/>
            </a:p>
          </p:txBody>
        </p:sp>
        <p:sp>
          <p:nvSpPr>
            <p:cNvPr id="17" name="object 17"/>
            <p:cNvSpPr/>
            <p:nvPr/>
          </p:nvSpPr>
          <p:spPr>
            <a:xfrm>
              <a:off x="2033231" y="2222460"/>
              <a:ext cx="5741035" cy="22860"/>
            </a:xfrm>
            <a:custGeom>
              <a:avLst/>
              <a:gdLst/>
              <a:ahLst/>
              <a:cxnLst/>
              <a:rect l="l" t="t" r="r" b="b"/>
              <a:pathLst>
                <a:path w="5741034" h="22860">
                  <a:moveTo>
                    <a:pt x="5740501" y="0"/>
                  </a:moveTo>
                  <a:lnTo>
                    <a:pt x="0" y="0"/>
                  </a:lnTo>
                  <a:lnTo>
                    <a:pt x="0" y="8890"/>
                  </a:lnTo>
                  <a:lnTo>
                    <a:pt x="7200" y="8890"/>
                  </a:lnTo>
                  <a:lnTo>
                    <a:pt x="7200" y="11430"/>
                  </a:lnTo>
                  <a:lnTo>
                    <a:pt x="16560" y="11430"/>
                  </a:lnTo>
                  <a:lnTo>
                    <a:pt x="16560" y="16510"/>
                  </a:lnTo>
                  <a:lnTo>
                    <a:pt x="23761" y="16510"/>
                  </a:lnTo>
                  <a:lnTo>
                    <a:pt x="23761" y="21590"/>
                  </a:lnTo>
                  <a:lnTo>
                    <a:pt x="35280" y="21590"/>
                  </a:lnTo>
                  <a:lnTo>
                    <a:pt x="35280" y="22860"/>
                  </a:lnTo>
                  <a:lnTo>
                    <a:pt x="5740501" y="22860"/>
                  </a:lnTo>
                  <a:lnTo>
                    <a:pt x="5740501" y="21590"/>
                  </a:lnTo>
                  <a:lnTo>
                    <a:pt x="5740501" y="16510"/>
                  </a:lnTo>
                  <a:lnTo>
                    <a:pt x="5740501" y="11430"/>
                  </a:lnTo>
                  <a:lnTo>
                    <a:pt x="5740501" y="8890"/>
                  </a:lnTo>
                  <a:lnTo>
                    <a:pt x="5740501" y="0"/>
                  </a:lnTo>
                  <a:close/>
                </a:path>
              </a:pathLst>
            </a:custGeom>
            <a:solidFill>
              <a:srgbClr val="4B2912">
                <a:alpha val="38819"/>
              </a:srgbClr>
            </a:solidFill>
          </p:spPr>
          <p:txBody>
            <a:bodyPr wrap="square" lIns="0" tIns="0" rIns="0" bIns="0" rtlCol="0"/>
            <a:lstStyle/>
            <a:p>
              <a:endParaRPr/>
            </a:p>
          </p:txBody>
        </p:sp>
        <p:sp>
          <p:nvSpPr>
            <p:cNvPr id="18" name="object 18"/>
            <p:cNvSpPr/>
            <p:nvPr/>
          </p:nvSpPr>
          <p:spPr>
            <a:xfrm>
              <a:off x="2033239" y="2222561"/>
              <a:ext cx="5741035" cy="23495"/>
            </a:xfrm>
            <a:custGeom>
              <a:avLst/>
              <a:gdLst/>
              <a:ahLst/>
              <a:cxnLst/>
              <a:rect l="l" t="t" r="r" b="b"/>
              <a:pathLst>
                <a:path w="5741034" h="23494">
                  <a:moveTo>
                    <a:pt x="5740498" y="0"/>
                  </a:moveTo>
                  <a:lnTo>
                    <a:pt x="5740498" y="23039"/>
                  </a:lnTo>
                  <a:lnTo>
                    <a:pt x="35279" y="23039"/>
                  </a:lnTo>
                  <a:lnTo>
                    <a:pt x="35279" y="20879"/>
                  </a:lnTo>
                  <a:lnTo>
                    <a:pt x="23759" y="20879"/>
                  </a:lnTo>
                  <a:lnTo>
                    <a:pt x="23759" y="16559"/>
                  </a:lnTo>
                  <a:lnTo>
                    <a:pt x="16559" y="16559"/>
                  </a:lnTo>
                  <a:lnTo>
                    <a:pt x="16559" y="11519"/>
                  </a:lnTo>
                  <a:lnTo>
                    <a:pt x="7199" y="11519"/>
                  </a:lnTo>
                  <a:lnTo>
                    <a:pt x="7199" y="9359"/>
                  </a:lnTo>
                  <a:lnTo>
                    <a:pt x="0" y="9359"/>
                  </a:lnTo>
                  <a:lnTo>
                    <a:pt x="0" y="0"/>
                  </a:lnTo>
                  <a:lnTo>
                    <a:pt x="5740498" y="0"/>
                  </a:lnTo>
                  <a:close/>
                </a:path>
              </a:pathLst>
            </a:custGeom>
            <a:ln w="3175">
              <a:solidFill>
                <a:srgbClr val="FFFFFF"/>
              </a:solidFill>
            </a:ln>
          </p:spPr>
          <p:txBody>
            <a:bodyPr wrap="square" lIns="0" tIns="0" rIns="0" bIns="0" rtlCol="0"/>
            <a:lstStyle/>
            <a:p>
              <a:endParaRPr/>
            </a:p>
          </p:txBody>
        </p:sp>
        <p:sp>
          <p:nvSpPr>
            <p:cNvPr id="19" name="object 19"/>
            <p:cNvSpPr/>
            <p:nvPr/>
          </p:nvSpPr>
          <p:spPr>
            <a:xfrm>
              <a:off x="516204" y="2701251"/>
              <a:ext cx="5513070" cy="22860"/>
            </a:xfrm>
            <a:custGeom>
              <a:avLst/>
              <a:gdLst/>
              <a:ahLst/>
              <a:cxnLst/>
              <a:rect l="l" t="t" r="r" b="b"/>
              <a:pathLst>
                <a:path w="5513070" h="22860">
                  <a:moveTo>
                    <a:pt x="735838" y="0"/>
                  </a:moveTo>
                  <a:lnTo>
                    <a:pt x="0" y="0"/>
                  </a:lnTo>
                  <a:lnTo>
                    <a:pt x="0" y="3810"/>
                  </a:lnTo>
                  <a:lnTo>
                    <a:pt x="4330" y="3810"/>
                  </a:lnTo>
                  <a:lnTo>
                    <a:pt x="4330" y="8890"/>
                  </a:lnTo>
                  <a:lnTo>
                    <a:pt x="7200" y="8890"/>
                  </a:lnTo>
                  <a:lnTo>
                    <a:pt x="7200" y="11430"/>
                  </a:lnTo>
                  <a:lnTo>
                    <a:pt x="16560" y="11430"/>
                  </a:lnTo>
                  <a:lnTo>
                    <a:pt x="16560" y="16510"/>
                  </a:lnTo>
                  <a:lnTo>
                    <a:pt x="23761" y="16510"/>
                  </a:lnTo>
                  <a:lnTo>
                    <a:pt x="23761" y="20320"/>
                  </a:lnTo>
                  <a:lnTo>
                    <a:pt x="28803" y="20320"/>
                  </a:lnTo>
                  <a:lnTo>
                    <a:pt x="28803" y="22860"/>
                  </a:lnTo>
                  <a:lnTo>
                    <a:pt x="704875" y="22860"/>
                  </a:lnTo>
                  <a:lnTo>
                    <a:pt x="704875" y="20320"/>
                  </a:lnTo>
                  <a:lnTo>
                    <a:pt x="712076" y="20320"/>
                  </a:lnTo>
                  <a:lnTo>
                    <a:pt x="712076" y="16510"/>
                  </a:lnTo>
                  <a:lnTo>
                    <a:pt x="722160" y="16510"/>
                  </a:lnTo>
                  <a:lnTo>
                    <a:pt x="722160" y="11430"/>
                  </a:lnTo>
                  <a:lnTo>
                    <a:pt x="729361" y="11430"/>
                  </a:lnTo>
                  <a:lnTo>
                    <a:pt x="729361" y="8890"/>
                  </a:lnTo>
                  <a:lnTo>
                    <a:pt x="733679" y="8890"/>
                  </a:lnTo>
                  <a:lnTo>
                    <a:pt x="733679" y="3810"/>
                  </a:lnTo>
                  <a:lnTo>
                    <a:pt x="735838" y="3810"/>
                  </a:lnTo>
                  <a:lnTo>
                    <a:pt x="735838" y="0"/>
                  </a:lnTo>
                  <a:close/>
                </a:path>
                <a:path w="5513070" h="22860">
                  <a:moveTo>
                    <a:pt x="5512981" y="0"/>
                  </a:moveTo>
                  <a:lnTo>
                    <a:pt x="4915395" y="0"/>
                  </a:lnTo>
                  <a:lnTo>
                    <a:pt x="4915395" y="3810"/>
                  </a:lnTo>
                  <a:lnTo>
                    <a:pt x="4915395" y="8890"/>
                  </a:lnTo>
                  <a:lnTo>
                    <a:pt x="4918278" y="8890"/>
                  </a:lnTo>
                  <a:lnTo>
                    <a:pt x="4918278" y="11430"/>
                  </a:lnTo>
                  <a:lnTo>
                    <a:pt x="4927638" y="11430"/>
                  </a:lnTo>
                  <a:lnTo>
                    <a:pt x="4927638" y="16510"/>
                  </a:lnTo>
                  <a:lnTo>
                    <a:pt x="4929797" y="16510"/>
                  </a:lnTo>
                  <a:lnTo>
                    <a:pt x="4929797" y="20320"/>
                  </a:lnTo>
                  <a:lnTo>
                    <a:pt x="4934826" y="20320"/>
                  </a:lnTo>
                  <a:lnTo>
                    <a:pt x="4934826" y="22860"/>
                  </a:lnTo>
                  <a:lnTo>
                    <a:pt x="5465470" y="22860"/>
                  </a:lnTo>
                  <a:lnTo>
                    <a:pt x="5465470" y="20320"/>
                  </a:lnTo>
                  <a:lnTo>
                    <a:pt x="5477700" y="20320"/>
                  </a:lnTo>
                  <a:lnTo>
                    <a:pt x="5477700" y="16510"/>
                  </a:lnTo>
                  <a:lnTo>
                    <a:pt x="5484901" y="16510"/>
                  </a:lnTo>
                  <a:lnTo>
                    <a:pt x="5484901" y="11430"/>
                  </a:lnTo>
                  <a:lnTo>
                    <a:pt x="5496420" y="11430"/>
                  </a:lnTo>
                  <a:lnTo>
                    <a:pt x="5496420" y="8890"/>
                  </a:lnTo>
                  <a:lnTo>
                    <a:pt x="5503621" y="8890"/>
                  </a:lnTo>
                  <a:lnTo>
                    <a:pt x="5503621" y="3810"/>
                  </a:lnTo>
                  <a:lnTo>
                    <a:pt x="5512981" y="3810"/>
                  </a:lnTo>
                  <a:lnTo>
                    <a:pt x="5512981" y="0"/>
                  </a:lnTo>
                  <a:close/>
                </a:path>
              </a:pathLst>
            </a:custGeom>
            <a:solidFill>
              <a:srgbClr val="C2C4C2"/>
            </a:solidFill>
          </p:spPr>
          <p:txBody>
            <a:bodyPr wrap="square" lIns="0" tIns="0" rIns="0" bIns="0" rtlCol="0"/>
            <a:lstStyle/>
            <a:p>
              <a:endParaRPr/>
            </a:p>
          </p:txBody>
        </p:sp>
        <p:sp>
          <p:nvSpPr>
            <p:cNvPr id="20" name="object 20"/>
            <p:cNvSpPr/>
            <p:nvPr/>
          </p:nvSpPr>
          <p:spPr>
            <a:xfrm>
              <a:off x="6220714" y="2701251"/>
              <a:ext cx="1553845" cy="22860"/>
            </a:xfrm>
            <a:custGeom>
              <a:avLst/>
              <a:gdLst/>
              <a:ahLst/>
              <a:cxnLst/>
              <a:rect l="l" t="t" r="r" b="b"/>
              <a:pathLst>
                <a:path w="1553845" h="22860">
                  <a:moveTo>
                    <a:pt x="1553743" y="0"/>
                  </a:moveTo>
                  <a:lnTo>
                    <a:pt x="0" y="0"/>
                  </a:lnTo>
                  <a:lnTo>
                    <a:pt x="0" y="8890"/>
                  </a:lnTo>
                  <a:lnTo>
                    <a:pt x="2870" y="8890"/>
                  </a:lnTo>
                  <a:lnTo>
                    <a:pt x="2870" y="11430"/>
                  </a:lnTo>
                  <a:lnTo>
                    <a:pt x="7912" y="11430"/>
                  </a:lnTo>
                  <a:lnTo>
                    <a:pt x="7912" y="16510"/>
                  </a:lnTo>
                  <a:lnTo>
                    <a:pt x="12230" y="16510"/>
                  </a:lnTo>
                  <a:lnTo>
                    <a:pt x="12230" y="20320"/>
                  </a:lnTo>
                  <a:lnTo>
                    <a:pt x="14389" y="20320"/>
                  </a:lnTo>
                  <a:lnTo>
                    <a:pt x="14389" y="22860"/>
                  </a:lnTo>
                  <a:lnTo>
                    <a:pt x="1553743" y="22860"/>
                  </a:lnTo>
                  <a:lnTo>
                    <a:pt x="1553743" y="20320"/>
                  </a:lnTo>
                  <a:lnTo>
                    <a:pt x="1553743" y="16510"/>
                  </a:lnTo>
                  <a:lnTo>
                    <a:pt x="1553743" y="11430"/>
                  </a:lnTo>
                  <a:lnTo>
                    <a:pt x="1553743" y="8890"/>
                  </a:lnTo>
                  <a:lnTo>
                    <a:pt x="1553743" y="0"/>
                  </a:lnTo>
                  <a:close/>
                </a:path>
              </a:pathLst>
            </a:custGeom>
            <a:solidFill>
              <a:srgbClr val="4B2912">
                <a:alpha val="38819"/>
              </a:srgbClr>
            </a:solidFill>
          </p:spPr>
          <p:txBody>
            <a:bodyPr wrap="square" lIns="0" tIns="0" rIns="0" bIns="0" rtlCol="0"/>
            <a:lstStyle/>
            <a:p>
              <a:endParaRPr/>
            </a:p>
          </p:txBody>
        </p:sp>
        <p:sp>
          <p:nvSpPr>
            <p:cNvPr id="21" name="object 21"/>
            <p:cNvSpPr/>
            <p:nvPr/>
          </p:nvSpPr>
          <p:spPr>
            <a:xfrm>
              <a:off x="6220714" y="2700633"/>
              <a:ext cx="1553845" cy="23495"/>
            </a:xfrm>
            <a:custGeom>
              <a:avLst/>
              <a:gdLst/>
              <a:ahLst/>
              <a:cxnLst/>
              <a:rect l="l" t="t" r="r" b="b"/>
              <a:pathLst>
                <a:path w="1553845" h="23494">
                  <a:moveTo>
                    <a:pt x="1553743" y="0"/>
                  </a:moveTo>
                  <a:lnTo>
                    <a:pt x="1553743" y="23039"/>
                  </a:lnTo>
                  <a:lnTo>
                    <a:pt x="14399" y="23039"/>
                  </a:lnTo>
                  <a:lnTo>
                    <a:pt x="14399" y="20879"/>
                  </a:lnTo>
                  <a:lnTo>
                    <a:pt x="12239" y="20879"/>
                  </a:lnTo>
                  <a:lnTo>
                    <a:pt x="12239" y="16559"/>
                  </a:lnTo>
                  <a:lnTo>
                    <a:pt x="7919" y="16559"/>
                  </a:lnTo>
                  <a:lnTo>
                    <a:pt x="7919" y="11519"/>
                  </a:lnTo>
                  <a:lnTo>
                    <a:pt x="2879" y="11519"/>
                  </a:lnTo>
                  <a:lnTo>
                    <a:pt x="2879" y="9359"/>
                  </a:lnTo>
                  <a:lnTo>
                    <a:pt x="0" y="9359"/>
                  </a:lnTo>
                  <a:lnTo>
                    <a:pt x="0" y="0"/>
                  </a:lnTo>
                  <a:lnTo>
                    <a:pt x="1553743" y="0"/>
                  </a:lnTo>
                  <a:close/>
                </a:path>
              </a:pathLst>
            </a:custGeom>
            <a:ln w="3175">
              <a:solidFill>
                <a:srgbClr val="FFFFFF"/>
              </a:solidFill>
            </a:ln>
          </p:spPr>
          <p:txBody>
            <a:bodyPr wrap="square" lIns="0" tIns="0" rIns="0" bIns="0" rtlCol="0"/>
            <a:lstStyle/>
            <a:p>
              <a:endParaRPr/>
            </a:p>
          </p:txBody>
        </p:sp>
        <p:pic>
          <p:nvPicPr>
            <p:cNvPr id="22" name="object 22"/>
            <p:cNvPicPr/>
            <p:nvPr/>
          </p:nvPicPr>
          <p:blipFill>
            <a:blip r:embed="rId4" cstate="print"/>
            <a:stretch>
              <a:fillRect/>
            </a:stretch>
          </p:blipFill>
          <p:spPr>
            <a:xfrm>
              <a:off x="433934" y="0"/>
              <a:ext cx="1350712" cy="1248410"/>
            </a:xfrm>
            <a:prstGeom prst="rect">
              <a:avLst/>
            </a:prstGeom>
          </p:spPr>
        </p:pic>
      </p:grpSp>
      <p:sp>
        <p:nvSpPr>
          <p:cNvPr id="23" name="object 23"/>
          <p:cNvSpPr txBox="1">
            <a:spLocks noGrp="1"/>
          </p:cNvSpPr>
          <p:nvPr>
            <p:ph type="title"/>
          </p:nvPr>
        </p:nvSpPr>
        <p:spPr>
          <a:xfrm>
            <a:off x="1618727" y="3843964"/>
            <a:ext cx="7279640" cy="688340"/>
          </a:xfrm>
          <a:prstGeom prst="rect">
            <a:avLst/>
          </a:prstGeom>
        </p:spPr>
        <p:txBody>
          <a:bodyPr vert="horz" wrap="square" lIns="0" tIns="12065" rIns="0" bIns="0" rtlCol="0">
            <a:spAutoFit/>
          </a:bodyPr>
          <a:lstStyle/>
          <a:p>
            <a:pPr marL="12700">
              <a:lnSpc>
                <a:spcPct val="100000"/>
              </a:lnSpc>
              <a:spcBef>
                <a:spcPts val="95"/>
              </a:spcBef>
            </a:pPr>
            <a:r>
              <a:rPr sz="4350" spc="-204" dirty="0"/>
              <a:t>Introduction</a:t>
            </a:r>
            <a:r>
              <a:rPr sz="4350" spc="-225" dirty="0"/>
              <a:t> </a:t>
            </a:r>
            <a:r>
              <a:rPr sz="4350" spc="-165" dirty="0"/>
              <a:t>to</a:t>
            </a:r>
            <a:r>
              <a:rPr sz="4350" spc="-225" dirty="0"/>
              <a:t> </a:t>
            </a:r>
            <a:r>
              <a:rPr sz="4350" spc="-125" dirty="0"/>
              <a:t>the</a:t>
            </a:r>
            <a:r>
              <a:rPr sz="4350" spc="-225" dirty="0"/>
              <a:t> </a:t>
            </a:r>
            <a:r>
              <a:rPr sz="4350" spc="-90" dirty="0"/>
              <a:t>Fable</a:t>
            </a:r>
            <a:endParaRPr sz="4350" dirty="0"/>
          </a:p>
        </p:txBody>
      </p:sp>
      <p:sp>
        <p:nvSpPr>
          <p:cNvPr id="24" name="object 24"/>
          <p:cNvSpPr/>
          <p:nvPr/>
        </p:nvSpPr>
        <p:spPr>
          <a:xfrm>
            <a:off x="6267152" y="5609527"/>
            <a:ext cx="1353185" cy="221615"/>
          </a:xfrm>
          <a:custGeom>
            <a:avLst/>
            <a:gdLst/>
            <a:ahLst/>
            <a:cxnLst/>
            <a:rect l="l" t="t" r="r" b="b"/>
            <a:pathLst>
              <a:path w="1353184" h="221614">
                <a:moveTo>
                  <a:pt x="161827" y="52409"/>
                </a:moveTo>
                <a:lnTo>
                  <a:pt x="0" y="52409"/>
                </a:lnTo>
                <a:lnTo>
                  <a:pt x="0" y="18817"/>
                </a:lnTo>
                <a:lnTo>
                  <a:pt x="161827" y="18817"/>
                </a:lnTo>
                <a:lnTo>
                  <a:pt x="161827" y="52409"/>
                </a:lnTo>
                <a:close/>
              </a:path>
              <a:path w="1353184" h="221614">
                <a:moveTo>
                  <a:pt x="100079" y="218697"/>
                </a:moveTo>
                <a:lnTo>
                  <a:pt x="61748" y="218697"/>
                </a:lnTo>
                <a:lnTo>
                  <a:pt x="61748" y="52409"/>
                </a:lnTo>
                <a:lnTo>
                  <a:pt x="100079" y="52409"/>
                </a:lnTo>
                <a:lnTo>
                  <a:pt x="100079" y="218697"/>
                </a:lnTo>
                <a:close/>
              </a:path>
              <a:path w="1353184" h="221614">
                <a:moveTo>
                  <a:pt x="251516" y="221485"/>
                </a:moveTo>
                <a:lnTo>
                  <a:pt x="208066" y="208980"/>
                </a:lnTo>
                <a:lnTo>
                  <a:pt x="183530" y="172630"/>
                </a:lnTo>
                <a:lnTo>
                  <a:pt x="178826" y="137226"/>
                </a:lnTo>
                <a:lnTo>
                  <a:pt x="180028" y="117868"/>
                </a:lnTo>
                <a:lnTo>
                  <a:pt x="198061" y="74641"/>
                </a:lnTo>
                <a:lnTo>
                  <a:pt x="235839" y="54583"/>
                </a:lnTo>
                <a:lnTo>
                  <a:pt x="252352" y="53245"/>
                </a:lnTo>
                <a:lnTo>
                  <a:pt x="269590" y="54583"/>
                </a:lnTo>
                <a:lnTo>
                  <a:pt x="284446" y="58559"/>
                </a:lnTo>
                <a:lnTo>
                  <a:pt x="297017" y="65202"/>
                </a:lnTo>
                <a:lnTo>
                  <a:pt x="307271" y="74502"/>
                </a:lnTo>
                <a:lnTo>
                  <a:pt x="313381" y="83632"/>
                </a:lnTo>
                <a:lnTo>
                  <a:pt x="252770" y="83632"/>
                </a:lnTo>
                <a:lnTo>
                  <a:pt x="244150" y="84446"/>
                </a:lnTo>
                <a:lnTo>
                  <a:pt x="219178" y="113286"/>
                </a:lnTo>
                <a:lnTo>
                  <a:pt x="217018" y="137226"/>
                </a:lnTo>
                <a:lnTo>
                  <a:pt x="217558" y="150093"/>
                </a:lnTo>
                <a:lnTo>
                  <a:pt x="236410" y="187806"/>
                </a:lnTo>
                <a:lnTo>
                  <a:pt x="251237" y="191099"/>
                </a:lnTo>
                <a:lnTo>
                  <a:pt x="312162" y="191099"/>
                </a:lnTo>
                <a:lnTo>
                  <a:pt x="306364" y="199532"/>
                </a:lnTo>
                <a:lnTo>
                  <a:pt x="295776" y="209136"/>
                </a:lnTo>
                <a:lnTo>
                  <a:pt x="283104" y="215997"/>
                </a:lnTo>
                <a:lnTo>
                  <a:pt x="268351" y="220113"/>
                </a:lnTo>
                <a:lnTo>
                  <a:pt x="251516" y="221485"/>
                </a:lnTo>
                <a:close/>
              </a:path>
              <a:path w="1353184" h="221614">
                <a:moveTo>
                  <a:pt x="312162" y="191099"/>
                </a:moveTo>
                <a:lnTo>
                  <a:pt x="251237" y="191099"/>
                </a:lnTo>
                <a:lnTo>
                  <a:pt x="260062" y="190297"/>
                </a:lnTo>
                <a:lnTo>
                  <a:pt x="267580" y="187893"/>
                </a:lnTo>
                <a:lnTo>
                  <a:pt x="286733" y="150350"/>
                </a:lnTo>
                <a:lnTo>
                  <a:pt x="287269" y="137226"/>
                </a:lnTo>
                <a:lnTo>
                  <a:pt x="286755" y="124084"/>
                </a:lnTo>
                <a:lnTo>
                  <a:pt x="268399" y="86803"/>
                </a:lnTo>
                <a:lnTo>
                  <a:pt x="252770" y="83632"/>
                </a:lnTo>
                <a:lnTo>
                  <a:pt x="313381" y="83632"/>
                </a:lnTo>
                <a:lnTo>
                  <a:pt x="315229" y="86393"/>
                </a:lnTo>
                <a:lnTo>
                  <a:pt x="320913" y="100811"/>
                </a:lnTo>
                <a:lnTo>
                  <a:pt x="324324" y="117755"/>
                </a:lnTo>
                <a:lnTo>
                  <a:pt x="325460" y="137226"/>
                </a:lnTo>
                <a:lnTo>
                  <a:pt x="324267" y="156226"/>
                </a:lnTo>
                <a:lnTo>
                  <a:pt x="320686" y="172944"/>
                </a:lnTo>
                <a:lnTo>
                  <a:pt x="314719" y="187379"/>
                </a:lnTo>
                <a:lnTo>
                  <a:pt x="312162" y="191099"/>
                </a:lnTo>
                <a:close/>
              </a:path>
              <a:path w="1353184" h="221614">
                <a:moveTo>
                  <a:pt x="429490" y="96037"/>
                </a:moveTo>
                <a:lnTo>
                  <a:pt x="402883" y="96037"/>
                </a:lnTo>
                <a:lnTo>
                  <a:pt x="404098" y="88327"/>
                </a:lnTo>
                <a:lnTo>
                  <a:pt x="404209" y="86171"/>
                </a:lnTo>
                <a:lnTo>
                  <a:pt x="437056" y="54639"/>
                </a:lnTo>
                <a:lnTo>
                  <a:pt x="445303" y="53245"/>
                </a:lnTo>
                <a:lnTo>
                  <a:pt x="454874" y="53245"/>
                </a:lnTo>
                <a:lnTo>
                  <a:pt x="462658" y="53450"/>
                </a:lnTo>
                <a:lnTo>
                  <a:pt x="471026" y="54064"/>
                </a:lnTo>
                <a:lnTo>
                  <a:pt x="479977" y="55088"/>
                </a:lnTo>
                <a:lnTo>
                  <a:pt x="489512" y="56521"/>
                </a:lnTo>
                <a:lnTo>
                  <a:pt x="489512" y="88092"/>
                </a:lnTo>
                <a:lnTo>
                  <a:pt x="454038" y="88092"/>
                </a:lnTo>
                <a:lnTo>
                  <a:pt x="444660" y="89033"/>
                </a:lnTo>
                <a:lnTo>
                  <a:pt x="436203" y="91855"/>
                </a:lnTo>
                <a:lnTo>
                  <a:pt x="429490" y="96037"/>
                </a:lnTo>
                <a:close/>
              </a:path>
              <a:path w="1353184" h="221614">
                <a:moveTo>
                  <a:pt x="409922" y="218697"/>
                </a:moveTo>
                <a:lnTo>
                  <a:pt x="372984" y="218697"/>
                </a:lnTo>
                <a:lnTo>
                  <a:pt x="372984" y="108280"/>
                </a:lnTo>
                <a:lnTo>
                  <a:pt x="372357" y="100219"/>
                </a:lnTo>
                <a:lnTo>
                  <a:pt x="364064" y="56033"/>
                </a:lnTo>
                <a:lnTo>
                  <a:pt x="399956" y="56033"/>
                </a:lnTo>
                <a:lnTo>
                  <a:pt x="402752" y="67576"/>
                </a:lnTo>
                <a:lnTo>
                  <a:pt x="404172" y="78091"/>
                </a:lnTo>
                <a:lnTo>
                  <a:pt x="404209" y="86171"/>
                </a:lnTo>
                <a:lnTo>
                  <a:pt x="403811" y="87443"/>
                </a:lnTo>
                <a:lnTo>
                  <a:pt x="402186" y="95758"/>
                </a:lnTo>
                <a:lnTo>
                  <a:pt x="402883" y="96037"/>
                </a:lnTo>
                <a:lnTo>
                  <a:pt x="429490" y="96037"/>
                </a:lnTo>
                <a:lnTo>
                  <a:pt x="428713" y="96521"/>
                </a:lnTo>
                <a:lnTo>
                  <a:pt x="410684" y="130544"/>
                </a:lnTo>
                <a:lnTo>
                  <a:pt x="409922" y="141965"/>
                </a:lnTo>
                <a:lnTo>
                  <a:pt x="409922" y="218697"/>
                </a:lnTo>
                <a:close/>
              </a:path>
              <a:path w="1353184" h="221614">
                <a:moveTo>
                  <a:pt x="402883" y="96037"/>
                </a:moveTo>
                <a:lnTo>
                  <a:pt x="402186" y="95758"/>
                </a:lnTo>
                <a:lnTo>
                  <a:pt x="403811" y="87443"/>
                </a:lnTo>
                <a:lnTo>
                  <a:pt x="404209" y="86171"/>
                </a:lnTo>
                <a:lnTo>
                  <a:pt x="404098" y="88327"/>
                </a:lnTo>
                <a:lnTo>
                  <a:pt x="402883" y="96037"/>
                </a:lnTo>
                <a:close/>
              </a:path>
              <a:path w="1353184" h="221614">
                <a:moveTo>
                  <a:pt x="489512" y="91855"/>
                </a:moveTo>
                <a:lnTo>
                  <a:pt x="479036" y="90209"/>
                </a:lnTo>
                <a:lnTo>
                  <a:pt x="469581" y="89028"/>
                </a:lnTo>
                <a:lnTo>
                  <a:pt x="461299" y="88327"/>
                </a:lnTo>
                <a:lnTo>
                  <a:pt x="454038" y="88092"/>
                </a:lnTo>
                <a:lnTo>
                  <a:pt x="489512" y="88092"/>
                </a:lnTo>
                <a:lnTo>
                  <a:pt x="489512" y="91855"/>
                </a:lnTo>
                <a:close/>
              </a:path>
              <a:path w="1353184" h="221614">
                <a:moveTo>
                  <a:pt x="590141" y="56033"/>
                </a:moveTo>
                <a:lnTo>
                  <a:pt x="554598" y="56033"/>
                </a:lnTo>
                <a:lnTo>
                  <a:pt x="562683" y="16726"/>
                </a:lnTo>
                <a:lnTo>
                  <a:pt x="590141" y="16726"/>
                </a:lnTo>
                <a:lnTo>
                  <a:pt x="590141" y="56033"/>
                </a:lnTo>
                <a:close/>
              </a:path>
              <a:path w="1353184" h="221614">
                <a:moveTo>
                  <a:pt x="650357" y="87674"/>
                </a:moveTo>
                <a:lnTo>
                  <a:pt x="529787" y="87674"/>
                </a:lnTo>
                <a:lnTo>
                  <a:pt x="529787" y="56033"/>
                </a:lnTo>
                <a:lnTo>
                  <a:pt x="650357" y="56033"/>
                </a:lnTo>
                <a:lnTo>
                  <a:pt x="650357" y="87674"/>
                </a:lnTo>
                <a:close/>
              </a:path>
              <a:path w="1353184" h="221614">
                <a:moveTo>
                  <a:pt x="604289" y="220928"/>
                </a:moveTo>
                <a:lnTo>
                  <a:pt x="566376" y="209777"/>
                </a:lnTo>
                <a:lnTo>
                  <a:pt x="553204" y="175278"/>
                </a:lnTo>
                <a:lnTo>
                  <a:pt x="553204" y="87674"/>
                </a:lnTo>
                <a:lnTo>
                  <a:pt x="590141" y="87674"/>
                </a:lnTo>
                <a:lnTo>
                  <a:pt x="590141" y="178206"/>
                </a:lnTo>
                <a:lnTo>
                  <a:pt x="591489" y="182225"/>
                </a:lnTo>
                <a:lnTo>
                  <a:pt x="594184" y="184687"/>
                </a:lnTo>
                <a:lnTo>
                  <a:pt x="596925" y="187103"/>
                </a:lnTo>
                <a:lnTo>
                  <a:pt x="602059" y="188311"/>
                </a:lnTo>
                <a:lnTo>
                  <a:pt x="656908" y="188311"/>
                </a:lnTo>
                <a:lnTo>
                  <a:pt x="656908" y="213122"/>
                </a:lnTo>
                <a:lnTo>
                  <a:pt x="642852" y="216537"/>
                </a:lnTo>
                <a:lnTo>
                  <a:pt x="629397" y="218976"/>
                </a:lnTo>
                <a:lnTo>
                  <a:pt x="616542" y="220440"/>
                </a:lnTo>
                <a:lnTo>
                  <a:pt x="604289" y="220928"/>
                </a:lnTo>
                <a:close/>
              </a:path>
              <a:path w="1353184" h="221614">
                <a:moveTo>
                  <a:pt x="656908" y="188311"/>
                </a:moveTo>
                <a:lnTo>
                  <a:pt x="609586" y="188311"/>
                </a:lnTo>
                <a:lnTo>
                  <a:pt x="619313" y="187928"/>
                </a:lnTo>
                <a:lnTo>
                  <a:pt x="630442" y="186778"/>
                </a:lnTo>
                <a:lnTo>
                  <a:pt x="642974" y="184861"/>
                </a:lnTo>
                <a:lnTo>
                  <a:pt x="656908" y="182178"/>
                </a:lnTo>
                <a:lnTo>
                  <a:pt x="656908" y="188311"/>
                </a:lnTo>
                <a:close/>
              </a:path>
              <a:path w="1353184" h="221614">
                <a:moveTo>
                  <a:pt x="765414" y="221485"/>
                </a:moveTo>
                <a:lnTo>
                  <a:pt x="721964" y="208980"/>
                </a:lnTo>
                <a:lnTo>
                  <a:pt x="697428" y="172630"/>
                </a:lnTo>
                <a:lnTo>
                  <a:pt x="692723" y="137226"/>
                </a:lnTo>
                <a:lnTo>
                  <a:pt x="693926" y="117868"/>
                </a:lnTo>
                <a:lnTo>
                  <a:pt x="711959" y="74641"/>
                </a:lnTo>
                <a:lnTo>
                  <a:pt x="749737" y="54583"/>
                </a:lnTo>
                <a:lnTo>
                  <a:pt x="766250" y="53245"/>
                </a:lnTo>
                <a:lnTo>
                  <a:pt x="783488" y="54583"/>
                </a:lnTo>
                <a:lnTo>
                  <a:pt x="798344" y="58559"/>
                </a:lnTo>
                <a:lnTo>
                  <a:pt x="810915" y="65202"/>
                </a:lnTo>
                <a:lnTo>
                  <a:pt x="821168" y="74502"/>
                </a:lnTo>
                <a:lnTo>
                  <a:pt x="827278" y="83632"/>
                </a:lnTo>
                <a:lnTo>
                  <a:pt x="766668" y="83632"/>
                </a:lnTo>
                <a:lnTo>
                  <a:pt x="758048" y="84446"/>
                </a:lnTo>
                <a:lnTo>
                  <a:pt x="733076" y="113286"/>
                </a:lnTo>
                <a:lnTo>
                  <a:pt x="730915" y="137226"/>
                </a:lnTo>
                <a:lnTo>
                  <a:pt x="731455" y="150093"/>
                </a:lnTo>
                <a:lnTo>
                  <a:pt x="750307" y="187806"/>
                </a:lnTo>
                <a:lnTo>
                  <a:pt x="765135" y="191099"/>
                </a:lnTo>
                <a:lnTo>
                  <a:pt x="826059" y="191099"/>
                </a:lnTo>
                <a:lnTo>
                  <a:pt x="820262" y="199532"/>
                </a:lnTo>
                <a:lnTo>
                  <a:pt x="809673" y="209136"/>
                </a:lnTo>
                <a:lnTo>
                  <a:pt x="797002" y="215997"/>
                </a:lnTo>
                <a:lnTo>
                  <a:pt x="782249" y="220113"/>
                </a:lnTo>
                <a:lnTo>
                  <a:pt x="765414" y="221485"/>
                </a:lnTo>
                <a:close/>
              </a:path>
              <a:path w="1353184" h="221614">
                <a:moveTo>
                  <a:pt x="826059" y="191099"/>
                </a:moveTo>
                <a:lnTo>
                  <a:pt x="765135" y="191099"/>
                </a:lnTo>
                <a:lnTo>
                  <a:pt x="773960" y="190297"/>
                </a:lnTo>
                <a:lnTo>
                  <a:pt x="781478" y="187893"/>
                </a:lnTo>
                <a:lnTo>
                  <a:pt x="800631" y="150350"/>
                </a:lnTo>
                <a:lnTo>
                  <a:pt x="801166" y="137226"/>
                </a:lnTo>
                <a:lnTo>
                  <a:pt x="800652" y="124084"/>
                </a:lnTo>
                <a:lnTo>
                  <a:pt x="782296" y="86803"/>
                </a:lnTo>
                <a:lnTo>
                  <a:pt x="766668" y="83632"/>
                </a:lnTo>
                <a:lnTo>
                  <a:pt x="827278" y="83632"/>
                </a:lnTo>
                <a:lnTo>
                  <a:pt x="829127" y="86393"/>
                </a:lnTo>
                <a:lnTo>
                  <a:pt x="834811" y="100811"/>
                </a:lnTo>
                <a:lnTo>
                  <a:pt x="838221" y="117755"/>
                </a:lnTo>
                <a:lnTo>
                  <a:pt x="839358" y="137226"/>
                </a:lnTo>
                <a:lnTo>
                  <a:pt x="838165" y="156226"/>
                </a:lnTo>
                <a:lnTo>
                  <a:pt x="834584" y="172944"/>
                </a:lnTo>
                <a:lnTo>
                  <a:pt x="828617" y="187379"/>
                </a:lnTo>
                <a:lnTo>
                  <a:pt x="826059" y="191099"/>
                </a:lnTo>
                <a:close/>
              </a:path>
              <a:path w="1353184" h="221614">
                <a:moveTo>
                  <a:pt x="961594" y="187057"/>
                </a:moveTo>
                <a:lnTo>
                  <a:pt x="924656" y="187057"/>
                </a:lnTo>
                <a:lnTo>
                  <a:pt x="924656" y="87674"/>
                </a:lnTo>
                <a:lnTo>
                  <a:pt x="880192" y="87674"/>
                </a:lnTo>
                <a:lnTo>
                  <a:pt x="880192" y="56033"/>
                </a:lnTo>
                <a:lnTo>
                  <a:pt x="961594" y="56033"/>
                </a:lnTo>
                <a:lnTo>
                  <a:pt x="961594" y="187057"/>
                </a:lnTo>
                <a:close/>
              </a:path>
              <a:path w="1353184" h="221614">
                <a:moveTo>
                  <a:pt x="1014561" y="218697"/>
                </a:moveTo>
                <a:lnTo>
                  <a:pt x="865835" y="218697"/>
                </a:lnTo>
                <a:lnTo>
                  <a:pt x="865835" y="187057"/>
                </a:lnTo>
                <a:lnTo>
                  <a:pt x="1014561" y="187057"/>
                </a:lnTo>
                <a:lnTo>
                  <a:pt x="1014561" y="218697"/>
                </a:lnTo>
                <a:close/>
              </a:path>
              <a:path w="1353184" h="221614">
                <a:moveTo>
                  <a:pt x="961594" y="38610"/>
                </a:moveTo>
                <a:lnTo>
                  <a:pt x="921868" y="38610"/>
                </a:lnTo>
                <a:lnTo>
                  <a:pt x="921868" y="0"/>
                </a:lnTo>
                <a:lnTo>
                  <a:pt x="961594" y="0"/>
                </a:lnTo>
                <a:lnTo>
                  <a:pt x="961594" y="38610"/>
                </a:lnTo>
                <a:close/>
              </a:path>
              <a:path w="1353184" h="221614">
                <a:moveTo>
                  <a:pt x="1172392" y="190959"/>
                </a:moveTo>
                <a:lnTo>
                  <a:pt x="1109685" y="190959"/>
                </a:lnTo>
                <a:lnTo>
                  <a:pt x="1123558" y="189840"/>
                </a:lnTo>
                <a:lnTo>
                  <a:pt x="1133467" y="186482"/>
                </a:lnTo>
                <a:lnTo>
                  <a:pt x="1139413" y="180884"/>
                </a:lnTo>
                <a:lnTo>
                  <a:pt x="1141395" y="173048"/>
                </a:lnTo>
                <a:lnTo>
                  <a:pt x="1141395" y="169006"/>
                </a:lnTo>
                <a:lnTo>
                  <a:pt x="1139653" y="165591"/>
                </a:lnTo>
                <a:lnTo>
                  <a:pt x="1136168" y="162803"/>
                </a:lnTo>
                <a:lnTo>
                  <a:pt x="1132683" y="159969"/>
                </a:lnTo>
                <a:lnTo>
                  <a:pt x="1126689" y="157507"/>
                </a:lnTo>
                <a:lnTo>
                  <a:pt x="1118187" y="155416"/>
                </a:lnTo>
                <a:lnTo>
                  <a:pt x="1101103" y="151008"/>
                </a:lnTo>
                <a:lnTo>
                  <a:pt x="1062572" y="136738"/>
                </a:lnTo>
                <a:lnTo>
                  <a:pt x="1046473" y="112136"/>
                </a:lnTo>
                <a:lnTo>
                  <a:pt x="1046486" y="103076"/>
                </a:lnTo>
                <a:lnTo>
                  <a:pt x="1063199" y="66766"/>
                </a:lnTo>
                <a:lnTo>
                  <a:pt x="1109963" y="53663"/>
                </a:lnTo>
                <a:lnTo>
                  <a:pt x="1122482" y="54317"/>
                </a:lnTo>
                <a:lnTo>
                  <a:pt x="1160151" y="70311"/>
                </a:lnTo>
                <a:lnTo>
                  <a:pt x="1168973" y="84189"/>
                </a:lnTo>
                <a:lnTo>
                  <a:pt x="1109963" y="84189"/>
                </a:lnTo>
                <a:lnTo>
                  <a:pt x="1097614" y="85134"/>
                </a:lnTo>
                <a:lnTo>
                  <a:pt x="1088794" y="87970"/>
                </a:lnTo>
                <a:lnTo>
                  <a:pt x="1083502" y="92696"/>
                </a:lnTo>
                <a:lnTo>
                  <a:pt x="1081738" y="99313"/>
                </a:lnTo>
                <a:lnTo>
                  <a:pt x="1081800" y="103215"/>
                </a:lnTo>
                <a:lnTo>
                  <a:pt x="1101670" y="115063"/>
                </a:lnTo>
                <a:lnTo>
                  <a:pt x="1129181" y="122259"/>
                </a:lnTo>
                <a:lnTo>
                  <a:pt x="1165695" y="140176"/>
                </a:lnTo>
                <a:lnTo>
                  <a:pt x="1170109" y="146495"/>
                </a:lnTo>
                <a:lnTo>
                  <a:pt x="1174569" y="152814"/>
                </a:lnTo>
                <a:lnTo>
                  <a:pt x="1176799" y="160550"/>
                </a:lnTo>
                <a:lnTo>
                  <a:pt x="1176799" y="169703"/>
                </a:lnTo>
                <a:lnTo>
                  <a:pt x="1175658" y="181233"/>
                </a:lnTo>
                <a:lnTo>
                  <a:pt x="1172392" y="190959"/>
                </a:lnTo>
                <a:close/>
              </a:path>
              <a:path w="1353184" h="221614">
                <a:moveTo>
                  <a:pt x="1139792" y="105167"/>
                </a:moveTo>
                <a:lnTo>
                  <a:pt x="1138491" y="96525"/>
                </a:lnTo>
                <a:lnTo>
                  <a:pt x="1135680" y="90880"/>
                </a:lnTo>
                <a:lnTo>
                  <a:pt x="1131359" y="88231"/>
                </a:lnTo>
                <a:lnTo>
                  <a:pt x="1127038" y="85537"/>
                </a:lnTo>
                <a:lnTo>
                  <a:pt x="1119906" y="84189"/>
                </a:lnTo>
                <a:lnTo>
                  <a:pt x="1168973" y="84189"/>
                </a:lnTo>
                <a:lnTo>
                  <a:pt x="1171093" y="88711"/>
                </a:lnTo>
                <a:lnTo>
                  <a:pt x="1174499" y="100916"/>
                </a:lnTo>
                <a:lnTo>
                  <a:pt x="1139792" y="105167"/>
                </a:lnTo>
                <a:close/>
              </a:path>
              <a:path w="1353184" h="221614">
                <a:moveTo>
                  <a:pt x="1109685" y="221485"/>
                </a:moveTo>
                <a:lnTo>
                  <a:pt x="1071789" y="215840"/>
                </a:lnTo>
                <a:lnTo>
                  <a:pt x="1043167" y="186373"/>
                </a:lnTo>
                <a:lnTo>
                  <a:pt x="1039224" y="173606"/>
                </a:lnTo>
                <a:lnTo>
                  <a:pt x="1073096" y="166985"/>
                </a:lnTo>
                <a:lnTo>
                  <a:pt x="1075326" y="177114"/>
                </a:lnTo>
                <a:lnTo>
                  <a:pt x="1078764" y="183642"/>
                </a:lnTo>
                <a:lnTo>
                  <a:pt x="1109685" y="190959"/>
                </a:lnTo>
                <a:lnTo>
                  <a:pt x="1172392" y="190959"/>
                </a:lnTo>
                <a:lnTo>
                  <a:pt x="1172234" y="191430"/>
                </a:lnTo>
                <a:lnTo>
                  <a:pt x="1137231" y="218070"/>
                </a:lnTo>
                <a:lnTo>
                  <a:pt x="1124238" y="220631"/>
                </a:lnTo>
                <a:lnTo>
                  <a:pt x="1109685" y="221485"/>
                </a:lnTo>
                <a:close/>
              </a:path>
              <a:path w="1353184" h="221614">
                <a:moveTo>
                  <a:pt x="1281263" y="221485"/>
                </a:moveTo>
                <a:lnTo>
                  <a:pt x="1237016" y="208940"/>
                </a:lnTo>
                <a:lnTo>
                  <a:pt x="1211865" y="172299"/>
                </a:lnTo>
                <a:lnTo>
                  <a:pt x="1207039" y="136390"/>
                </a:lnTo>
                <a:lnTo>
                  <a:pt x="1208224" y="117768"/>
                </a:lnTo>
                <a:lnTo>
                  <a:pt x="1225996" y="75129"/>
                </a:lnTo>
                <a:lnTo>
                  <a:pt x="1263775" y="54609"/>
                </a:lnTo>
                <a:lnTo>
                  <a:pt x="1280427" y="53245"/>
                </a:lnTo>
                <a:lnTo>
                  <a:pt x="1297116" y="54613"/>
                </a:lnTo>
                <a:lnTo>
                  <a:pt x="1311681" y="58716"/>
                </a:lnTo>
                <a:lnTo>
                  <a:pt x="1324072" y="65516"/>
                </a:lnTo>
                <a:lnTo>
                  <a:pt x="1334369" y="75059"/>
                </a:lnTo>
                <a:lnTo>
                  <a:pt x="1340048" y="83632"/>
                </a:lnTo>
                <a:lnTo>
                  <a:pt x="1280705" y="83632"/>
                </a:lnTo>
                <a:lnTo>
                  <a:pt x="1273113" y="84285"/>
                </a:lnTo>
                <a:lnTo>
                  <a:pt x="1245719" y="117503"/>
                </a:lnTo>
                <a:lnTo>
                  <a:pt x="1351308" y="117503"/>
                </a:lnTo>
                <a:lnTo>
                  <a:pt x="1351684" y="119384"/>
                </a:lnTo>
                <a:lnTo>
                  <a:pt x="1352838" y="139317"/>
                </a:lnTo>
                <a:lnTo>
                  <a:pt x="1352838" y="148586"/>
                </a:lnTo>
                <a:lnTo>
                  <a:pt x="1245231" y="148586"/>
                </a:lnTo>
                <a:lnTo>
                  <a:pt x="1245837" y="156984"/>
                </a:lnTo>
                <a:lnTo>
                  <a:pt x="1273370" y="190045"/>
                </a:lnTo>
                <a:lnTo>
                  <a:pt x="1281263" y="190820"/>
                </a:lnTo>
                <a:lnTo>
                  <a:pt x="1343450" y="190820"/>
                </a:lnTo>
                <a:lnTo>
                  <a:pt x="1339282" y="197424"/>
                </a:lnTo>
                <a:lnTo>
                  <a:pt x="1303948" y="218959"/>
                </a:lnTo>
                <a:lnTo>
                  <a:pt x="1292997" y="220854"/>
                </a:lnTo>
                <a:lnTo>
                  <a:pt x="1281263" y="221485"/>
                </a:lnTo>
                <a:close/>
              </a:path>
              <a:path w="1353184" h="221614">
                <a:moveTo>
                  <a:pt x="1351308" y="117503"/>
                </a:moveTo>
                <a:lnTo>
                  <a:pt x="1314506" y="117503"/>
                </a:lnTo>
                <a:lnTo>
                  <a:pt x="1311322" y="102684"/>
                </a:lnTo>
                <a:lnTo>
                  <a:pt x="1304627" y="92099"/>
                </a:lnTo>
                <a:lnTo>
                  <a:pt x="1294422" y="85749"/>
                </a:lnTo>
                <a:lnTo>
                  <a:pt x="1280705" y="83632"/>
                </a:lnTo>
                <a:lnTo>
                  <a:pt x="1340048" y="83632"/>
                </a:lnTo>
                <a:lnTo>
                  <a:pt x="1342449" y="87256"/>
                </a:lnTo>
                <a:lnTo>
                  <a:pt x="1348221" y="102031"/>
                </a:lnTo>
                <a:lnTo>
                  <a:pt x="1351308" y="117503"/>
                </a:lnTo>
                <a:close/>
              </a:path>
              <a:path w="1353184" h="221614">
                <a:moveTo>
                  <a:pt x="1343450" y="190820"/>
                </a:moveTo>
                <a:lnTo>
                  <a:pt x="1289765" y="190820"/>
                </a:lnTo>
                <a:lnTo>
                  <a:pt x="1297060" y="189078"/>
                </a:lnTo>
                <a:lnTo>
                  <a:pt x="1309279" y="182062"/>
                </a:lnTo>
                <a:lnTo>
                  <a:pt x="1313902" y="175650"/>
                </a:lnTo>
                <a:lnTo>
                  <a:pt x="1317016" y="166358"/>
                </a:lnTo>
                <a:lnTo>
                  <a:pt x="1350538" y="175906"/>
                </a:lnTo>
                <a:lnTo>
                  <a:pt x="1345476" y="187610"/>
                </a:lnTo>
                <a:lnTo>
                  <a:pt x="1343450" y="190820"/>
                </a:lnTo>
                <a:close/>
              </a:path>
            </a:pathLst>
          </a:custGeom>
          <a:solidFill>
            <a:srgbClr val="4B2912"/>
          </a:solidFill>
        </p:spPr>
        <p:txBody>
          <a:bodyPr wrap="square" lIns="0" tIns="0" rIns="0" bIns="0" rtlCol="0"/>
          <a:lstStyle/>
          <a:p>
            <a:endParaRPr/>
          </a:p>
        </p:txBody>
      </p:sp>
      <p:sp>
        <p:nvSpPr>
          <p:cNvPr id="25" name="object 25"/>
          <p:cNvSpPr txBox="1"/>
          <p:nvPr/>
        </p:nvSpPr>
        <p:spPr>
          <a:xfrm>
            <a:off x="7785567" y="5530060"/>
            <a:ext cx="1224915" cy="368300"/>
          </a:xfrm>
          <a:prstGeom prst="rect">
            <a:avLst/>
          </a:prstGeom>
        </p:spPr>
        <p:txBody>
          <a:bodyPr vert="horz" wrap="square" lIns="0" tIns="12065" rIns="0" bIns="0" rtlCol="0">
            <a:spAutoFit/>
          </a:bodyPr>
          <a:lstStyle/>
          <a:p>
            <a:pPr marL="12700">
              <a:lnSpc>
                <a:spcPct val="100000"/>
              </a:lnSpc>
              <a:spcBef>
                <a:spcPts val="95"/>
              </a:spcBef>
            </a:pPr>
            <a:r>
              <a:rPr sz="2250" dirty="0">
                <a:solidFill>
                  <a:srgbClr val="4B2912"/>
                </a:solidFill>
                <a:latin typeface="Courier New"/>
                <a:cs typeface="Courier New"/>
              </a:rPr>
              <a:t>and</a:t>
            </a:r>
            <a:r>
              <a:rPr sz="2250" spc="-60" dirty="0">
                <a:solidFill>
                  <a:srgbClr val="4B2912"/>
                </a:solidFill>
                <a:latin typeface="Courier New"/>
                <a:cs typeface="Courier New"/>
              </a:rPr>
              <a:t> </a:t>
            </a:r>
            <a:r>
              <a:rPr sz="2250" spc="-25" dirty="0">
                <a:solidFill>
                  <a:srgbClr val="4B2912"/>
                </a:solidFill>
                <a:latin typeface="Courier New"/>
                <a:cs typeface="Courier New"/>
              </a:rPr>
              <a:t>the</a:t>
            </a:r>
            <a:endParaRPr sz="2250">
              <a:latin typeface="Courier New"/>
              <a:cs typeface="Courier New"/>
            </a:endParaRPr>
          </a:p>
        </p:txBody>
      </p:sp>
      <p:sp>
        <p:nvSpPr>
          <p:cNvPr id="26" name="object 26"/>
          <p:cNvSpPr/>
          <p:nvPr/>
        </p:nvSpPr>
        <p:spPr>
          <a:xfrm>
            <a:off x="1654008" y="5971244"/>
            <a:ext cx="655955" cy="203200"/>
          </a:xfrm>
          <a:custGeom>
            <a:avLst/>
            <a:gdLst/>
            <a:ahLst/>
            <a:cxnLst/>
            <a:rect l="l" t="t" r="r" b="b"/>
            <a:pathLst>
              <a:path w="655955" h="203200">
                <a:moveTo>
                  <a:pt x="38470" y="199880"/>
                </a:moveTo>
                <a:lnTo>
                  <a:pt x="0" y="199880"/>
                </a:lnTo>
                <a:lnTo>
                  <a:pt x="0" y="0"/>
                </a:lnTo>
                <a:lnTo>
                  <a:pt x="38470" y="0"/>
                </a:lnTo>
                <a:lnTo>
                  <a:pt x="38470" y="78892"/>
                </a:lnTo>
                <a:lnTo>
                  <a:pt x="137853" y="78892"/>
                </a:lnTo>
                <a:lnTo>
                  <a:pt x="137853" y="113042"/>
                </a:lnTo>
                <a:lnTo>
                  <a:pt x="38470" y="113042"/>
                </a:lnTo>
                <a:lnTo>
                  <a:pt x="38470" y="199880"/>
                </a:lnTo>
                <a:close/>
              </a:path>
              <a:path w="655955" h="203200">
                <a:moveTo>
                  <a:pt x="137853" y="78892"/>
                </a:moveTo>
                <a:lnTo>
                  <a:pt x="99382" y="78892"/>
                </a:lnTo>
                <a:lnTo>
                  <a:pt x="99382" y="0"/>
                </a:lnTo>
                <a:lnTo>
                  <a:pt x="137853" y="0"/>
                </a:lnTo>
                <a:lnTo>
                  <a:pt x="137853" y="78892"/>
                </a:lnTo>
                <a:close/>
              </a:path>
              <a:path w="655955" h="203200">
                <a:moveTo>
                  <a:pt x="137853" y="199880"/>
                </a:moveTo>
                <a:lnTo>
                  <a:pt x="99382" y="199880"/>
                </a:lnTo>
                <a:lnTo>
                  <a:pt x="99382" y="113042"/>
                </a:lnTo>
                <a:lnTo>
                  <a:pt x="137853" y="113042"/>
                </a:lnTo>
                <a:lnTo>
                  <a:pt x="137853" y="199880"/>
                </a:lnTo>
                <a:close/>
              </a:path>
              <a:path w="655955" h="203200">
                <a:moveTo>
                  <a:pt x="210606" y="89834"/>
                </a:moveTo>
                <a:lnTo>
                  <a:pt x="172344" y="86350"/>
                </a:lnTo>
                <a:lnTo>
                  <a:pt x="179514" y="63634"/>
                </a:lnTo>
                <a:lnTo>
                  <a:pt x="192869" y="47408"/>
                </a:lnTo>
                <a:lnTo>
                  <a:pt x="212409" y="37673"/>
                </a:lnTo>
                <a:lnTo>
                  <a:pt x="238135" y="34428"/>
                </a:lnTo>
                <a:lnTo>
                  <a:pt x="252326" y="35347"/>
                </a:lnTo>
                <a:lnTo>
                  <a:pt x="291054" y="57270"/>
                </a:lnTo>
                <a:lnTo>
                  <a:pt x="295181" y="65372"/>
                </a:lnTo>
                <a:lnTo>
                  <a:pt x="228145" y="65372"/>
                </a:lnTo>
                <a:lnTo>
                  <a:pt x="221524" y="66859"/>
                </a:lnTo>
                <a:lnTo>
                  <a:pt x="214230" y="72759"/>
                </a:lnTo>
                <a:lnTo>
                  <a:pt x="211814" y="79427"/>
                </a:lnTo>
                <a:lnTo>
                  <a:pt x="210606" y="89834"/>
                </a:lnTo>
                <a:close/>
              </a:path>
              <a:path w="655955" h="203200">
                <a:moveTo>
                  <a:pt x="216809" y="202668"/>
                </a:moveTo>
                <a:lnTo>
                  <a:pt x="179383" y="188869"/>
                </a:lnTo>
                <a:lnTo>
                  <a:pt x="166560" y="151861"/>
                </a:lnTo>
                <a:lnTo>
                  <a:pt x="170881" y="127970"/>
                </a:lnTo>
                <a:lnTo>
                  <a:pt x="183844" y="110795"/>
                </a:lnTo>
                <a:lnTo>
                  <a:pt x="205449" y="100336"/>
                </a:lnTo>
                <a:lnTo>
                  <a:pt x="235696" y="96595"/>
                </a:lnTo>
                <a:lnTo>
                  <a:pt x="262737" y="96107"/>
                </a:lnTo>
                <a:lnTo>
                  <a:pt x="262737" y="83097"/>
                </a:lnTo>
                <a:lnTo>
                  <a:pt x="260832" y="75710"/>
                </a:lnTo>
                <a:lnTo>
                  <a:pt x="253212" y="67440"/>
                </a:lnTo>
                <a:lnTo>
                  <a:pt x="246777" y="65372"/>
                </a:lnTo>
                <a:lnTo>
                  <a:pt x="295181" y="65372"/>
                </a:lnTo>
                <a:lnTo>
                  <a:pt x="295998" y="66975"/>
                </a:lnTo>
                <a:lnTo>
                  <a:pt x="298964" y="78248"/>
                </a:lnTo>
                <a:lnTo>
                  <a:pt x="299856" y="89834"/>
                </a:lnTo>
                <a:lnTo>
                  <a:pt x="299953" y="125587"/>
                </a:lnTo>
                <a:lnTo>
                  <a:pt x="262737" y="125587"/>
                </a:lnTo>
                <a:lnTo>
                  <a:pt x="232048" y="126191"/>
                </a:lnTo>
                <a:lnTo>
                  <a:pt x="224475" y="127237"/>
                </a:lnTo>
                <a:lnTo>
                  <a:pt x="214718" y="131000"/>
                </a:lnTo>
                <a:lnTo>
                  <a:pt x="211024" y="133741"/>
                </a:lnTo>
                <a:lnTo>
                  <a:pt x="208515" y="137365"/>
                </a:lnTo>
                <a:lnTo>
                  <a:pt x="206006" y="140943"/>
                </a:lnTo>
                <a:lnTo>
                  <a:pt x="204752" y="145914"/>
                </a:lnTo>
                <a:lnTo>
                  <a:pt x="204752" y="158413"/>
                </a:lnTo>
                <a:lnTo>
                  <a:pt x="206262" y="163198"/>
                </a:lnTo>
                <a:lnTo>
                  <a:pt x="209282" y="166636"/>
                </a:lnTo>
                <a:lnTo>
                  <a:pt x="212348" y="170028"/>
                </a:lnTo>
                <a:lnTo>
                  <a:pt x="216994" y="171724"/>
                </a:lnTo>
                <a:lnTo>
                  <a:pt x="267647" y="171724"/>
                </a:lnTo>
                <a:lnTo>
                  <a:pt x="266260" y="175640"/>
                </a:lnTo>
                <a:lnTo>
                  <a:pt x="235086" y="200612"/>
                </a:lnTo>
                <a:lnTo>
                  <a:pt x="226326" y="202154"/>
                </a:lnTo>
                <a:lnTo>
                  <a:pt x="216809" y="202668"/>
                </a:lnTo>
                <a:close/>
              </a:path>
              <a:path w="655955" h="203200">
                <a:moveTo>
                  <a:pt x="267647" y="171724"/>
                </a:moveTo>
                <a:lnTo>
                  <a:pt x="231026" y="171724"/>
                </a:lnTo>
                <a:lnTo>
                  <a:pt x="237902" y="169889"/>
                </a:lnTo>
                <a:lnTo>
                  <a:pt x="249797" y="162501"/>
                </a:lnTo>
                <a:lnTo>
                  <a:pt x="254420" y="157530"/>
                </a:lnTo>
                <a:lnTo>
                  <a:pt x="261064" y="145032"/>
                </a:lnTo>
                <a:lnTo>
                  <a:pt x="262737" y="138573"/>
                </a:lnTo>
                <a:lnTo>
                  <a:pt x="262737" y="125587"/>
                </a:lnTo>
                <a:lnTo>
                  <a:pt x="299953" y="125587"/>
                </a:lnTo>
                <a:lnTo>
                  <a:pt x="300046" y="163198"/>
                </a:lnTo>
                <a:lnTo>
                  <a:pt x="300419" y="166009"/>
                </a:lnTo>
                <a:lnTo>
                  <a:pt x="268660" y="166009"/>
                </a:lnTo>
                <a:lnTo>
                  <a:pt x="267804" y="171279"/>
                </a:lnTo>
                <a:lnTo>
                  <a:pt x="267647" y="171724"/>
                </a:lnTo>
                <a:close/>
              </a:path>
              <a:path w="655955" h="203200">
                <a:moveTo>
                  <a:pt x="267804" y="171279"/>
                </a:moveTo>
                <a:lnTo>
                  <a:pt x="268660" y="166009"/>
                </a:lnTo>
                <a:lnTo>
                  <a:pt x="269497" y="166497"/>
                </a:lnTo>
                <a:lnTo>
                  <a:pt x="267804" y="171279"/>
                </a:lnTo>
                <a:close/>
              </a:path>
              <a:path w="655955" h="203200">
                <a:moveTo>
                  <a:pt x="296956" y="201274"/>
                </a:moveTo>
                <a:lnTo>
                  <a:pt x="267354" y="174050"/>
                </a:lnTo>
                <a:lnTo>
                  <a:pt x="267804" y="171279"/>
                </a:lnTo>
                <a:lnTo>
                  <a:pt x="269497" y="166497"/>
                </a:lnTo>
                <a:lnTo>
                  <a:pt x="268660" y="166009"/>
                </a:lnTo>
                <a:lnTo>
                  <a:pt x="300419" y="166009"/>
                </a:lnTo>
                <a:lnTo>
                  <a:pt x="300534" y="166869"/>
                </a:lnTo>
                <a:lnTo>
                  <a:pt x="302903" y="171422"/>
                </a:lnTo>
                <a:lnTo>
                  <a:pt x="305040" y="172560"/>
                </a:lnTo>
                <a:lnTo>
                  <a:pt x="322255" y="172560"/>
                </a:lnTo>
                <a:lnTo>
                  <a:pt x="322255" y="197789"/>
                </a:lnTo>
                <a:lnTo>
                  <a:pt x="315159" y="199314"/>
                </a:lnTo>
                <a:lnTo>
                  <a:pt x="308577" y="200403"/>
                </a:lnTo>
                <a:lnTo>
                  <a:pt x="302510" y="201056"/>
                </a:lnTo>
                <a:lnTo>
                  <a:pt x="296956" y="201274"/>
                </a:lnTo>
                <a:close/>
              </a:path>
              <a:path w="655955" h="203200">
                <a:moveTo>
                  <a:pt x="322255" y="172560"/>
                </a:moveTo>
                <a:lnTo>
                  <a:pt x="310105" y="172560"/>
                </a:lnTo>
                <a:lnTo>
                  <a:pt x="314821" y="171771"/>
                </a:lnTo>
                <a:lnTo>
                  <a:pt x="322255" y="170191"/>
                </a:lnTo>
                <a:lnTo>
                  <a:pt x="322255" y="172560"/>
                </a:lnTo>
                <a:close/>
              </a:path>
              <a:path w="655955" h="203200">
                <a:moveTo>
                  <a:pt x="417502" y="77220"/>
                </a:moveTo>
                <a:lnTo>
                  <a:pt x="390896" y="77220"/>
                </a:lnTo>
                <a:lnTo>
                  <a:pt x="392110" y="69510"/>
                </a:lnTo>
                <a:lnTo>
                  <a:pt x="392222" y="67353"/>
                </a:lnTo>
                <a:lnTo>
                  <a:pt x="425069" y="35822"/>
                </a:lnTo>
                <a:lnTo>
                  <a:pt x="433316" y="34428"/>
                </a:lnTo>
                <a:lnTo>
                  <a:pt x="442887" y="34428"/>
                </a:lnTo>
                <a:lnTo>
                  <a:pt x="450671" y="34633"/>
                </a:lnTo>
                <a:lnTo>
                  <a:pt x="459038" y="35247"/>
                </a:lnTo>
                <a:lnTo>
                  <a:pt x="467990" y="36271"/>
                </a:lnTo>
                <a:lnTo>
                  <a:pt x="477524" y="37704"/>
                </a:lnTo>
                <a:lnTo>
                  <a:pt x="477524" y="69275"/>
                </a:lnTo>
                <a:lnTo>
                  <a:pt x="442051" y="69275"/>
                </a:lnTo>
                <a:lnTo>
                  <a:pt x="432672" y="70216"/>
                </a:lnTo>
                <a:lnTo>
                  <a:pt x="424216" y="73038"/>
                </a:lnTo>
                <a:lnTo>
                  <a:pt x="417502" y="77220"/>
                </a:lnTo>
                <a:close/>
              </a:path>
              <a:path w="655955" h="203200">
                <a:moveTo>
                  <a:pt x="397935" y="199880"/>
                </a:moveTo>
                <a:lnTo>
                  <a:pt x="360997" y="199880"/>
                </a:lnTo>
                <a:lnTo>
                  <a:pt x="360997" y="89463"/>
                </a:lnTo>
                <a:lnTo>
                  <a:pt x="360370" y="81401"/>
                </a:lnTo>
                <a:lnTo>
                  <a:pt x="352076" y="37216"/>
                </a:lnTo>
                <a:lnTo>
                  <a:pt x="387968" y="37216"/>
                </a:lnTo>
                <a:lnTo>
                  <a:pt x="390765" y="48759"/>
                </a:lnTo>
                <a:lnTo>
                  <a:pt x="392185" y="59274"/>
                </a:lnTo>
                <a:lnTo>
                  <a:pt x="392222" y="67353"/>
                </a:lnTo>
                <a:lnTo>
                  <a:pt x="391823" y="68626"/>
                </a:lnTo>
                <a:lnTo>
                  <a:pt x="390199" y="76941"/>
                </a:lnTo>
                <a:lnTo>
                  <a:pt x="390896" y="77220"/>
                </a:lnTo>
                <a:lnTo>
                  <a:pt x="417502" y="77220"/>
                </a:lnTo>
                <a:lnTo>
                  <a:pt x="416726" y="77703"/>
                </a:lnTo>
                <a:lnTo>
                  <a:pt x="398697" y="111727"/>
                </a:lnTo>
                <a:lnTo>
                  <a:pt x="397935" y="123148"/>
                </a:lnTo>
                <a:lnTo>
                  <a:pt x="397935" y="199880"/>
                </a:lnTo>
                <a:close/>
              </a:path>
              <a:path w="655955" h="203200">
                <a:moveTo>
                  <a:pt x="390896" y="77220"/>
                </a:moveTo>
                <a:lnTo>
                  <a:pt x="390199" y="76941"/>
                </a:lnTo>
                <a:lnTo>
                  <a:pt x="391823" y="68626"/>
                </a:lnTo>
                <a:lnTo>
                  <a:pt x="392222" y="67353"/>
                </a:lnTo>
                <a:lnTo>
                  <a:pt x="392110" y="69510"/>
                </a:lnTo>
                <a:lnTo>
                  <a:pt x="390896" y="77220"/>
                </a:lnTo>
                <a:close/>
              </a:path>
              <a:path w="655955" h="203200">
                <a:moveTo>
                  <a:pt x="477524" y="73038"/>
                </a:moveTo>
                <a:lnTo>
                  <a:pt x="467049" y="71392"/>
                </a:lnTo>
                <a:lnTo>
                  <a:pt x="457593" y="70211"/>
                </a:lnTo>
                <a:lnTo>
                  <a:pt x="449312" y="69510"/>
                </a:lnTo>
                <a:lnTo>
                  <a:pt x="442051" y="69275"/>
                </a:lnTo>
                <a:lnTo>
                  <a:pt x="477524" y="69275"/>
                </a:lnTo>
                <a:lnTo>
                  <a:pt x="477524" y="73038"/>
                </a:lnTo>
                <a:close/>
              </a:path>
              <a:path w="655955" h="203200">
                <a:moveTo>
                  <a:pt x="584079" y="202668"/>
                </a:moveTo>
                <a:lnTo>
                  <a:pt x="539832" y="190123"/>
                </a:lnTo>
                <a:lnTo>
                  <a:pt x="514681" y="153482"/>
                </a:lnTo>
                <a:lnTo>
                  <a:pt x="509855" y="117572"/>
                </a:lnTo>
                <a:lnTo>
                  <a:pt x="511040" y="98951"/>
                </a:lnTo>
                <a:lnTo>
                  <a:pt x="528812" y="56312"/>
                </a:lnTo>
                <a:lnTo>
                  <a:pt x="566591" y="35791"/>
                </a:lnTo>
                <a:lnTo>
                  <a:pt x="583242" y="34428"/>
                </a:lnTo>
                <a:lnTo>
                  <a:pt x="599932" y="35796"/>
                </a:lnTo>
                <a:lnTo>
                  <a:pt x="614497" y="39899"/>
                </a:lnTo>
                <a:lnTo>
                  <a:pt x="626888" y="46698"/>
                </a:lnTo>
                <a:lnTo>
                  <a:pt x="637185" y="56242"/>
                </a:lnTo>
                <a:lnTo>
                  <a:pt x="642864" y="64814"/>
                </a:lnTo>
                <a:lnTo>
                  <a:pt x="583521" y="64814"/>
                </a:lnTo>
                <a:lnTo>
                  <a:pt x="575929" y="65468"/>
                </a:lnTo>
                <a:lnTo>
                  <a:pt x="548535" y="98685"/>
                </a:lnTo>
                <a:lnTo>
                  <a:pt x="654124" y="98685"/>
                </a:lnTo>
                <a:lnTo>
                  <a:pt x="654499" y="100567"/>
                </a:lnTo>
                <a:lnTo>
                  <a:pt x="655654" y="120499"/>
                </a:lnTo>
                <a:lnTo>
                  <a:pt x="655654" y="129769"/>
                </a:lnTo>
                <a:lnTo>
                  <a:pt x="548047" y="129769"/>
                </a:lnTo>
                <a:lnTo>
                  <a:pt x="548653" y="138167"/>
                </a:lnTo>
                <a:lnTo>
                  <a:pt x="576186" y="171228"/>
                </a:lnTo>
                <a:lnTo>
                  <a:pt x="584079" y="172003"/>
                </a:lnTo>
                <a:lnTo>
                  <a:pt x="646266" y="172003"/>
                </a:lnTo>
                <a:lnTo>
                  <a:pt x="642098" y="178606"/>
                </a:lnTo>
                <a:lnTo>
                  <a:pt x="606764" y="200142"/>
                </a:lnTo>
                <a:lnTo>
                  <a:pt x="595813" y="202036"/>
                </a:lnTo>
                <a:lnTo>
                  <a:pt x="584079" y="202668"/>
                </a:lnTo>
                <a:close/>
              </a:path>
              <a:path w="655955" h="203200">
                <a:moveTo>
                  <a:pt x="654124" y="98685"/>
                </a:moveTo>
                <a:lnTo>
                  <a:pt x="617322" y="98685"/>
                </a:lnTo>
                <a:lnTo>
                  <a:pt x="614138" y="83867"/>
                </a:lnTo>
                <a:lnTo>
                  <a:pt x="607443" y="73282"/>
                </a:lnTo>
                <a:lnTo>
                  <a:pt x="597238" y="66931"/>
                </a:lnTo>
                <a:lnTo>
                  <a:pt x="583521" y="64814"/>
                </a:lnTo>
                <a:lnTo>
                  <a:pt x="642864" y="64814"/>
                </a:lnTo>
                <a:lnTo>
                  <a:pt x="645265" y="68438"/>
                </a:lnTo>
                <a:lnTo>
                  <a:pt x="651037" y="83213"/>
                </a:lnTo>
                <a:lnTo>
                  <a:pt x="654124" y="98685"/>
                </a:lnTo>
                <a:close/>
              </a:path>
              <a:path w="655955" h="203200">
                <a:moveTo>
                  <a:pt x="646266" y="172003"/>
                </a:moveTo>
                <a:lnTo>
                  <a:pt x="592581" y="172003"/>
                </a:lnTo>
                <a:lnTo>
                  <a:pt x="599876" y="170261"/>
                </a:lnTo>
                <a:lnTo>
                  <a:pt x="612095" y="163245"/>
                </a:lnTo>
                <a:lnTo>
                  <a:pt x="616718" y="156833"/>
                </a:lnTo>
                <a:lnTo>
                  <a:pt x="619831" y="147540"/>
                </a:lnTo>
                <a:lnTo>
                  <a:pt x="653354" y="157088"/>
                </a:lnTo>
                <a:lnTo>
                  <a:pt x="648292" y="168793"/>
                </a:lnTo>
                <a:lnTo>
                  <a:pt x="646266" y="172003"/>
                </a:lnTo>
                <a:close/>
              </a:path>
            </a:pathLst>
          </a:custGeom>
          <a:solidFill>
            <a:srgbClr val="4B2912"/>
          </a:solidFill>
        </p:spPr>
        <p:txBody>
          <a:bodyPr wrap="square" lIns="0" tIns="0" rIns="0" bIns="0" rtlCol="0"/>
          <a:lstStyle/>
          <a:p>
            <a:endParaRPr/>
          </a:p>
        </p:txBody>
      </p:sp>
      <p:sp>
        <p:nvSpPr>
          <p:cNvPr id="27" name="object 27"/>
          <p:cNvSpPr/>
          <p:nvPr/>
        </p:nvSpPr>
        <p:spPr>
          <a:xfrm>
            <a:off x="5595607" y="5952427"/>
            <a:ext cx="1339215" cy="278130"/>
          </a:xfrm>
          <a:custGeom>
            <a:avLst/>
            <a:gdLst/>
            <a:ahLst/>
            <a:cxnLst/>
            <a:rect l="l" t="t" r="r" b="b"/>
            <a:pathLst>
              <a:path w="1339215" h="278129">
                <a:moveTo>
                  <a:pt x="60743" y="86210"/>
                </a:moveTo>
                <a:lnTo>
                  <a:pt x="32965" y="86210"/>
                </a:lnTo>
                <a:lnTo>
                  <a:pt x="36542" y="84259"/>
                </a:lnTo>
                <a:lnTo>
                  <a:pt x="38215" y="80960"/>
                </a:lnTo>
                <a:lnTo>
                  <a:pt x="69841" y="53437"/>
                </a:lnTo>
                <a:lnTo>
                  <a:pt x="78962" y="52967"/>
                </a:lnTo>
                <a:lnTo>
                  <a:pt x="93310" y="54282"/>
                </a:lnTo>
                <a:lnTo>
                  <a:pt x="105690" y="58228"/>
                </a:lnTo>
                <a:lnTo>
                  <a:pt x="116100" y="64806"/>
                </a:lnTo>
                <a:lnTo>
                  <a:pt x="124542" y="74014"/>
                </a:lnTo>
                <a:lnTo>
                  <a:pt x="130191" y="84189"/>
                </a:lnTo>
                <a:lnTo>
                  <a:pt x="72411" y="84189"/>
                </a:lnTo>
                <a:lnTo>
                  <a:pt x="64161" y="85012"/>
                </a:lnTo>
                <a:lnTo>
                  <a:pt x="60743" y="86210"/>
                </a:lnTo>
                <a:close/>
              </a:path>
              <a:path w="1339215" h="278129">
                <a:moveTo>
                  <a:pt x="38610" y="277937"/>
                </a:moveTo>
                <a:lnTo>
                  <a:pt x="1533" y="277937"/>
                </a:lnTo>
                <a:lnTo>
                  <a:pt x="1519" y="91598"/>
                </a:lnTo>
                <a:lnTo>
                  <a:pt x="1404" y="80960"/>
                </a:lnTo>
                <a:lnTo>
                  <a:pt x="1150" y="72219"/>
                </a:lnTo>
                <a:lnTo>
                  <a:pt x="670" y="63529"/>
                </a:lnTo>
                <a:lnTo>
                  <a:pt x="0" y="56033"/>
                </a:lnTo>
                <a:lnTo>
                  <a:pt x="35613" y="56033"/>
                </a:lnTo>
                <a:lnTo>
                  <a:pt x="36542" y="59704"/>
                </a:lnTo>
                <a:lnTo>
                  <a:pt x="37100" y="62840"/>
                </a:lnTo>
                <a:lnTo>
                  <a:pt x="37286" y="65442"/>
                </a:lnTo>
                <a:lnTo>
                  <a:pt x="37518" y="67997"/>
                </a:lnTo>
                <a:lnTo>
                  <a:pt x="37684" y="70580"/>
                </a:lnTo>
                <a:lnTo>
                  <a:pt x="34454" y="77586"/>
                </a:lnTo>
                <a:lnTo>
                  <a:pt x="32407" y="85862"/>
                </a:lnTo>
                <a:lnTo>
                  <a:pt x="32965" y="86210"/>
                </a:lnTo>
                <a:lnTo>
                  <a:pt x="60743" y="86210"/>
                </a:lnTo>
                <a:lnTo>
                  <a:pt x="57113" y="87482"/>
                </a:lnTo>
                <a:lnTo>
                  <a:pt x="39111" y="126110"/>
                </a:lnTo>
                <a:lnTo>
                  <a:pt x="38610" y="139735"/>
                </a:lnTo>
                <a:lnTo>
                  <a:pt x="39107" y="152667"/>
                </a:lnTo>
                <a:lnTo>
                  <a:pt x="56922" y="188172"/>
                </a:lnTo>
                <a:lnTo>
                  <a:pt x="62329" y="189868"/>
                </a:lnTo>
                <a:lnTo>
                  <a:pt x="36682" y="189868"/>
                </a:lnTo>
                <a:lnTo>
                  <a:pt x="32825" y="190332"/>
                </a:lnTo>
                <a:lnTo>
                  <a:pt x="32128" y="191029"/>
                </a:lnTo>
                <a:lnTo>
                  <a:pt x="38349" y="204354"/>
                </a:lnTo>
                <a:lnTo>
                  <a:pt x="38610" y="204606"/>
                </a:lnTo>
                <a:lnTo>
                  <a:pt x="38610" y="277937"/>
                </a:lnTo>
                <a:close/>
              </a:path>
              <a:path w="1339215" h="278129">
                <a:moveTo>
                  <a:pt x="32965" y="86210"/>
                </a:moveTo>
                <a:lnTo>
                  <a:pt x="32407" y="85862"/>
                </a:lnTo>
                <a:lnTo>
                  <a:pt x="34454" y="77586"/>
                </a:lnTo>
                <a:lnTo>
                  <a:pt x="37684" y="70580"/>
                </a:lnTo>
                <a:lnTo>
                  <a:pt x="38215" y="80960"/>
                </a:lnTo>
                <a:lnTo>
                  <a:pt x="36542" y="84259"/>
                </a:lnTo>
                <a:lnTo>
                  <a:pt x="32965" y="86210"/>
                </a:lnTo>
                <a:close/>
              </a:path>
              <a:path w="1339215" h="278129">
                <a:moveTo>
                  <a:pt x="128319" y="191099"/>
                </a:moveTo>
                <a:lnTo>
                  <a:pt x="82261" y="191099"/>
                </a:lnTo>
                <a:lnTo>
                  <a:pt x="89718" y="187126"/>
                </a:lnTo>
                <a:lnTo>
                  <a:pt x="94504" y="179181"/>
                </a:lnTo>
                <a:lnTo>
                  <a:pt x="97675" y="172029"/>
                </a:lnTo>
                <a:lnTo>
                  <a:pt x="99940" y="162559"/>
                </a:lnTo>
                <a:lnTo>
                  <a:pt x="101299" y="150773"/>
                </a:lnTo>
                <a:lnTo>
                  <a:pt x="101752" y="136668"/>
                </a:lnTo>
                <a:lnTo>
                  <a:pt x="101303" y="122939"/>
                </a:lnTo>
                <a:lnTo>
                  <a:pt x="82401" y="84189"/>
                </a:lnTo>
                <a:lnTo>
                  <a:pt x="130191" y="84189"/>
                </a:lnTo>
                <a:lnTo>
                  <a:pt x="131097" y="85823"/>
                </a:lnTo>
                <a:lnTo>
                  <a:pt x="135780" y="100201"/>
                </a:lnTo>
                <a:lnTo>
                  <a:pt x="138589" y="117150"/>
                </a:lnTo>
                <a:lnTo>
                  <a:pt x="139526" y="136668"/>
                </a:lnTo>
                <a:lnTo>
                  <a:pt x="135741" y="173776"/>
                </a:lnTo>
                <a:lnTo>
                  <a:pt x="128319" y="191099"/>
                </a:lnTo>
                <a:close/>
              </a:path>
              <a:path w="1339215" h="278129">
                <a:moveTo>
                  <a:pt x="38610" y="204606"/>
                </a:moveTo>
                <a:lnTo>
                  <a:pt x="38349" y="204354"/>
                </a:lnTo>
                <a:lnTo>
                  <a:pt x="32128" y="191029"/>
                </a:lnTo>
                <a:lnTo>
                  <a:pt x="32825" y="190332"/>
                </a:lnTo>
                <a:lnTo>
                  <a:pt x="36682" y="189868"/>
                </a:lnTo>
                <a:lnTo>
                  <a:pt x="38610" y="197441"/>
                </a:lnTo>
                <a:lnTo>
                  <a:pt x="38610" y="204606"/>
                </a:lnTo>
                <a:close/>
              </a:path>
              <a:path w="1339215" h="278129">
                <a:moveTo>
                  <a:pt x="78962" y="221485"/>
                </a:moveTo>
                <a:lnTo>
                  <a:pt x="61766" y="219582"/>
                </a:lnTo>
                <a:lnTo>
                  <a:pt x="48228" y="213871"/>
                </a:lnTo>
                <a:lnTo>
                  <a:pt x="38610" y="204606"/>
                </a:lnTo>
                <a:lnTo>
                  <a:pt x="38610" y="197441"/>
                </a:lnTo>
                <a:lnTo>
                  <a:pt x="36682" y="189868"/>
                </a:lnTo>
                <a:lnTo>
                  <a:pt x="62329" y="189868"/>
                </a:lnTo>
                <a:lnTo>
                  <a:pt x="63922" y="190367"/>
                </a:lnTo>
                <a:lnTo>
                  <a:pt x="72132" y="191099"/>
                </a:lnTo>
                <a:lnTo>
                  <a:pt x="128319" y="191099"/>
                </a:lnTo>
                <a:lnTo>
                  <a:pt x="124385" y="200281"/>
                </a:lnTo>
                <a:lnTo>
                  <a:pt x="105459" y="216184"/>
                </a:lnTo>
                <a:lnTo>
                  <a:pt x="78962" y="221485"/>
                </a:lnTo>
                <a:close/>
              </a:path>
              <a:path w="1339215" h="278129">
                <a:moveTo>
                  <a:pt x="208934" y="108652"/>
                </a:moveTo>
                <a:lnTo>
                  <a:pt x="170672" y="105167"/>
                </a:lnTo>
                <a:lnTo>
                  <a:pt x="177842" y="82451"/>
                </a:lnTo>
                <a:lnTo>
                  <a:pt x="191197" y="66226"/>
                </a:lnTo>
                <a:lnTo>
                  <a:pt x="210737" y="56490"/>
                </a:lnTo>
                <a:lnTo>
                  <a:pt x="236462" y="53245"/>
                </a:lnTo>
                <a:lnTo>
                  <a:pt x="250654" y="54164"/>
                </a:lnTo>
                <a:lnTo>
                  <a:pt x="289381" y="76087"/>
                </a:lnTo>
                <a:lnTo>
                  <a:pt x="293509" y="84189"/>
                </a:lnTo>
                <a:lnTo>
                  <a:pt x="226473" y="84189"/>
                </a:lnTo>
                <a:lnTo>
                  <a:pt x="219852" y="85676"/>
                </a:lnTo>
                <a:lnTo>
                  <a:pt x="212558" y="91577"/>
                </a:lnTo>
                <a:lnTo>
                  <a:pt x="210142" y="98244"/>
                </a:lnTo>
                <a:lnTo>
                  <a:pt x="208934" y="108652"/>
                </a:lnTo>
                <a:close/>
              </a:path>
              <a:path w="1339215" h="278129">
                <a:moveTo>
                  <a:pt x="215136" y="221485"/>
                </a:moveTo>
                <a:lnTo>
                  <a:pt x="177711" y="207686"/>
                </a:lnTo>
                <a:lnTo>
                  <a:pt x="164887" y="170679"/>
                </a:lnTo>
                <a:lnTo>
                  <a:pt x="169208" y="146787"/>
                </a:lnTo>
                <a:lnTo>
                  <a:pt x="182171" y="129612"/>
                </a:lnTo>
                <a:lnTo>
                  <a:pt x="203776" y="119153"/>
                </a:lnTo>
                <a:lnTo>
                  <a:pt x="234023" y="115412"/>
                </a:lnTo>
                <a:lnTo>
                  <a:pt x="261064" y="114924"/>
                </a:lnTo>
                <a:lnTo>
                  <a:pt x="261064" y="101915"/>
                </a:lnTo>
                <a:lnTo>
                  <a:pt x="259159" y="94527"/>
                </a:lnTo>
                <a:lnTo>
                  <a:pt x="251539" y="86257"/>
                </a:lnTo>
                <a:lnTo>
                  <a:pt x="245105" y="84189"/>
                </a:lnTo>
                <a:lnTo>
                  <a:pt x="293509" y="84189"/>
                </a:lnTo>
                <a:lnTo>
                  <a:pt x="294325" y="85792"/>
                </a:lnTo>
                <a:lnTo>
                  <a:pt x="297292" y="97065"/>
                </a:lnTo>
                <a:lnTo>
                  <a:pt x="298184" y="108652"/>
                </a:lnTo>
                <a:lnTo>
                  <a:pt x="298280" y="144404"/>
                </a:lnTo>
                <a:lnTo>
                  <a:pt x="261064" y="144404"/>
                </a:lnTo>
                <a:lnTo>
                  <a:pt x="230376" y="145008"/>
                </a:lnTo>
                <a:lnTo>
                  <a:pt x="222802" y="146054"/>
                </a:lnTo>
                <a:lnTo>
                  <a:pt x="213045" y="149817"/>
                </a:lnTo>
                <a:lnTo>
                  <a:pt x="209352" y="152558"/>
                </a:lnTo>
                <a:lnTo>
                  <a:pt x="206843" y="156182"/>
                </a:lnTo>
                <a:lnTo>
                  <a:pt x="204334" y="159760"/>
                </a:lnTo>
                <a:lnTo>
                  <a:pt x="203079" y="164731"/>
                </a:lnTo>
                <a:lnTo>
                  <a:pt x="203079" y="177230"/>
                </a:lnTo>
                <a:lnTo>
                  <a:pt x="204589" y="182015"/>
                </a:lnTo>
                <a:lnTo>
                  <a:pt x="207609" y="185454"/>
                </a:lnTo>
                <a:lnTo>
                  <a:pt x="210676" y="188845"/>
                </a:lnTo>
                <a:lnTo>
                  <a:pt x="215322" y="190541"/>
                </a:lnTo>
                <a:lnTo>
                  <a:pt x="265974" y="190541"/>
                </a:lnTo>
                <a:lnTo>
                  <a:pt x="264588" y="194457"/>
                </a:lnTo>
                <a:lnTo>
                  <a:pt x="233413" y="219429"/>
                </a:lnTo>
                <a:lnTo>
                  <a:pt x="224654" y="220971"/>
                </a:lnTo>
                <a:lnTo>
                  <a:pt x="215136" y="221485"/>
                </a:lnTo>
                <a:close/>
              </a:path>
              <a:path w="1339215" h="278129">
                <a:moveTo>
                  <a:pt x="265974" y="190541"/>
                </a:moveTo>
                <a:lnTo>
                  <a:pt x="229353" y="190541"/>
                </a:lnTo>
                <a:lnTo>
                  <a:pt x="236230" y="188706"/>
                </a:lnTo>
                <a:lnTo>
                  <a:pt x="248125" y="181319"/>
                </a:lnTo>
                <a:lnTo>
                  <a:pt x="252747" y="176347"/>
                </a:lnTo>
                <a:lnTo>
                  <a:pt x="259392" y="163849"/>
                </a:lnTo>
                <a:lnTo>
                  <a:pt x="261064" y="157390"/>
                </a:lnTo>
                <a:lnTo>
                  <a:pt x="261064" y="144404"/>
                </a:lnTo>
                <a:lnTo>
                  <a:pt x="298280" y="144404"/>
                </a:lnTo>
                <a:lnTo>
                  <a:pt x="298373" y="182015"/>
                </a:lnTo>
                <a:lnTo>
                  <a:pt x="298747" y="184826"/>
                </a:lnTo>
                <a:lnTo>
                  <a:pt x="266988" y="184826"/>
                </a:lnTo>
                <a:lnTo>
                  <a:pt x="266132" y="190097"/>
                </a:lnTo>
                <a:lnTo>
                  <a:pt x="265974" y="190541"/>
                </a:lnTo>
                <a:close/>
              </a:path>
              <a:path w="1339215" h="278129">
                <a:moveTo>
                  <a:pt x="266132" y="190097"/>
                </a:moveTo>
                <a:lnTo>
                  <a:pt x="266988" y="184826"/>
                </a:lnTo>
                <a:lnTo>
                  <a:pt x="267824" y="185314"/>
                </a:lnTo>
                <a:lnTo>
                  <a:pt x="266132" y="190097"/>
                </a:lnTo>
                <a:close/>
              </a:path>
              <a:path w="1339215" h="278129">
                <a:moveTo>
                  <a:pt x="295284" y="220091"/>
                </a:moveTo>
                <a:lnTo>
                  <a:pt x="265681" y="192867"/>
                </a:lnTo>
                <a:lnTo>
                  <a:pt x="266132" y="190097"/>
                </a:lnTo>
                <a:lnTo>
                  <a:pt x="267824" y="185314"/>
                </a:lnTo>
                <a:lnTo>
                  <a:pt x="266988" y="184826"/>
                </a:lnTo>
                <a:lnTo>
                  <a:pt x="298747" y="184826"/>
                </a:lnTo>
                <a:lnTo>
                  <a:pt x="298861" y="185686"/>
                </a:lnTo>
                <a:lnTo>
                  <a:pt x="301231" y="190239"/>
                </a:lnTo>
                <a:lnTo>
                  <a:pt x="303368" y="191378"/>
                </a:lnTo>
                <a:lnTo>
                  <a:pt x="320582" y="191378"/>
                </a:lnTo>
                <a:lnTo>
                  <a:pt x="320582" y="216607"/>
                </a:lnTo>
                <a:lnTo>
                  <a:pt x="313487" y="218131"/>
                </a:lnTo>
                <a:lnTo>
                  <a:pt x="306905" y="219220"/>
                </a:lnTo>
                <a:lnTo>
                  <a:pt x="300837" y="219874"/>
                </a:lnTo>
                <a:lnTo>
                  <a:pt x="295284" y="220091"/>
                </a:lnTo>
                <a:close/>
              </a:path>
              <a:path w="1339215" h="278129">
                <a:moveTo>
                  <a:pt x="320582" y="191378"/>
                </a:moveTo>
                <a:lnTo>
                  <a:pt x="308432" y="191378"/>
                </a:lnTo>
                <a:lnTo>
                  <a:pt x="313148" y="190588"/>
                </a:lnTo>
                <a:lnTo>
                  <a:pt x="320582" y="189008"/>
                </a:lnTo>
                <a:lnTo>
                  <a:pt x="320582" y="191378"/>
                </a:lnTo>
                <a:close/>
              </a:path>
              <a:path w="1339215" h="278129">
                <a:moveTo>
                  <a:pt x="405183" y="56033"/>
                </a:moveTo>
                <a:lnTo>
                  <a:pt x="369639" y="56033"/>
                </a:lnTo>
                <a:lnTo>
                  <a:pt x="377724" y="16726"/>
                </a:lnTo>
                <a:lnTo>
                  <a:pt x="405183" y="16726"/>
                </a:lnTo>
                <a:lnTo>
                  <a:pt x="405183" y="56033"/>
                </a:lnTo>
                <a:close/>
              </a:path>
              <a:path w="1339215" h="278129">
                <a:moveTo>
                  <a:pt x="465398" y="87674"/>
                </a:moveTo>
                <a:lnTo>
                  <a:pt x="344828" y="87674"/>
                </a:lnTo>
                <a:lnTo>
                  <a:pt x="344828" y="56033"/>
                </a:lnTo>
                <a:lnTo>
                  <a:pt x="465398" y="56033"/>
                </a:lnTo>
                <a:lnTo>
                  <a:pt x="465398" y="87674"/>
                </a:lnTo>
                <a:close/>
              </a:path>
              <a:path w="1339215" h="278129">
                <a:moveTo>
                  <a:pt x="419331" y="220928"/>
                </a:moveTo>
                <a:lnTo>
                  <a:pt x="381417" y="209777"/>
                </a:lnTo>
                <a:lnTo>
                  <a:pt x="368245" y="175278"/>
                </a:lnTo>
                <a:lnTo>
                  <a:pt x="368245" y="87674"/>
                </a:lnTo>
                <a:lnTo>
                  <a:pt x="405183" y="87674"/>
                </a:lnTo>
                <a:lnTo>
                  <a:pt x="405183" y="178206"/>
                </a:lnTo>
                <a:lnTo>
                  <a:pt x="406530" y="182225"/>
                </a:lnTo>
                <a:lnTo>
                  <a:pt x="409225" y="184687"/>
                </a:lnTo>
                <a:lnTo>
                  <a:pt x="411966" y="187103"/>
                </a:lnTo>
                <a:lnTo>
                  <a:pt x="417100" y="188311"/>
                </a:lnTo>
                <a:lnTo>
                  <a:pt x="471949" y="188311"/>
                </a:lnTo>
                <a:lnTo>
                  <a:pt x="471949" y="213122"/>
                </a:lnTo>
                <a:lnTo>
                  <a:pt x="457893" y="216537"/>
                </a:lnTo>
                <a:lnTo>
                  <a:pt x="444438" y="218976"/>
                </a:lnTo>
                <a:lnTo>
                  <a:pt x="431584" y="220440"/>
                </a:lnTo>
                <a:lnTo>
                  <a:pt x="419331" y="220928"/>
                </a:lnTo>
                <a:close/>
              </a:path>
              <a:path w="1339215" h="278129">
                <a:moveTo>
                  <a:pt x="471949" y="188311"/>
                </a:moveTo>
                <a:lnTo>
                  <a:pt x="424627" y="188311"/>
                </a:lnTo>
                <a:lnTo>
                  <a:pt x="434354" y="187928"/>
                </a:lnTo>
                <a:lnTo>
                  <a:pt x="445483" y="186778"/>
                </a:lnTo>
                <a:lnTo>
                  <a:pt x="458015" y="184861"/>
                </a:lnTo>
                <a:lnTo>
                  <a:pt x="471949" y="182178"/>
                </a:lnTo>
                <a:lnTo>
                  <a:pt x="471949" y="188311"/>
                </a:lnTo>
                <a:close/>
              </a:path>
              <a:path w="1339215" h="278129">
                <a:moveTo>
                  <a:pt x="605335" y="187057"/>
                </a:moveTo>
                <a:lnTo>
                  <a:pt x="568398" y="187057"/>
                </a:lnTo>
                <a:lnTo>
                  <a:pt x="568398" y="87674"/>
                </a:lnTo>
                <a:lnTo>
                  <a:pt x="523933" y="87674"/>
                </a:lnTo>
                <a:lnTo>
                  <a:pt x="523933" y="56033"/>
                </a:lnTo>
                <a:lnTo>
                  <a:pt x="605335" y="56033"/>
                </a:lnTo>
                <a:lnTo>
                  <a:pt x="605335" y="187057"/>
                </a:lnTo>
                <a:close/>
              </a:path>
              <a:path w="1339215" h="278129">
                <a:moveTo>
                  <a:pt x="658302" y="218697"/>
                </a:moveTo>
                <a:lnTo>
                  <a:pt x="509576" y="218697"/>
                </a:lnTo>
                <a:lnTo>
                  <a:pt x="509576" y="187057"/>
                </a:lnTo>
                <a:lnTo>
                  <a:pt x="658302" y="187057"/>
                </a:lnTo>
                <a:lnTo>
                  <a:pt x="658302" y="218697"/>
                </a:lnTo>
                <a:close/>
              </a:path>
              <a:path w="1339215" h="278129">
                <a:moveTo>
                  <a:pt x="605335" y="38610"/>
                </a:moveTo>
                <a:lnTo>
                  <a:pt x="565610" y="38610"/>
                </a:lnTo>
                <a:lnTo>
                  <a:pt x="565610" y="0"/>
                </a:lnTo>
                <a:lnTo>
                  <a:pt x="605335" y="0"/>
                </a:lnTo>
                <a:lnTo>
                  <a:pt x="605335" y="38610"/>
                </a:lnTo>
                <a:close/>
              </a:path>
              <a:path w="1339215" h="278129">
                <a:moveTo>
                  <a:pt x="753705" y="221485"/>
                </a:moveTo>
                <a:lnTo>
                  <a:pt x="709459" y="208940"/>
                </a:lnTo>
                <a:lnTo>
                  <a:pt x="684308" y="172299"/>
                </a:lnTo>
                <a:lnTo>
                  <a:pt x="679482" y="136390"/>
                </a:lnTo>
                <a:lnTo>
                  <a:pt x="680667" y="117768"/>
                </a:lnTo>
                <a:lnTo>
                  <a:pt x="698438" y="75129"/>
                </a:lnTo>
                <a:lnTo>
                  <a:pt x="736218" y="54609"/>
                </a:lnTo>
                <a:lnTo>
                  <a:pt x="752869" y="53245"/>
                </a:lnTo>
                <a:lnTo>
                  <a:pt x="769559" y="54613"/>
                </a:lnTo>
                <a:lnTo>
                  <a:pt x="784123" y="58716"/>
                </a:lnTo>
                <a:lnTo>
                  <a:pt x="796515" y="65516"/>
                </a:lnTo>
                <a:lnTo>
                  <a:pt x="806812" y="75059"/>
                </a:lnTo>
                <a:lnTo>
                  <a:pt x="812491" y="83632"/>
                </a:lnTo>
                <a:lnTo>
                  <a:pt x="753148" y="83632"/>
                </a:lnTo>
                <a:lnTo>
                  <a:pt x="745556" y="84285"/>
                </a:lnTo>
                <a:lnTo>
                  <a:pt x="718162" y="117503"/>
                </a:lnTo>
                <a:lnTo>
                  <a:pt x="823751" y="117503"/>
                </a:lnTo>
                <a:lnTo>
                  <a:pt x="824126" y="119384"/>
                </a:lnTo>
                <a:lnTo>
                  <a:pt x="825281" y="139317"/>
                </a:lnTo>
                <a:lnTo>
                  <a:pt x="825281" y="148586"/>
                </a:lnTo>
                <a:lnTo>
                  <a:pt x="717674" y="148586"/>
                </a:lnTo>
                <a:lnTo>
                  <a:pt x="718279" y="156984"/>
                </a:lnTo>
                <a:lnTo>
                  <a:pt x="745813" y="190045"/>
                </a:lnTo>
                <a:lnTo>
                  <a:pt x="753705" y="190820"/>
                </a:lnTo>
                <a:lnTo>
                  <a:pt x="815893" y="190820"/>
                </a:lnTo>
                <a:lnTo>
                  <a:pt x="811725" y="197424"/>
                </a:lnTo>
                <a:lnTo>
                  <a:pt x="776391" y="218959"/>
                </a:lnTo>
                <a:lnTo>
                  <a:pt x="765440" y="220854"/>
                </a:lnTo>
                <a:lnTo>
                  <a:pt x="753705" y="221485"/>
                </a:lnTo>
                <a:close/>
              </a:path>
              <a:path w="1339215" h="278129">
                <a:moveTo>
                  <a:pt x="823751" y="117503"/>
                </a:moveTo>
                <a:lnTo>
                  <a:pt x="786949" y="117503"/>
                </a:lnTo>
                <a:lnTo>
                  <a:pt x="783765" y="102684"/>
                </a:lnTo>
                <a:lnTo>
                  <a:pt x="777070" y="92099"/>
                </a:lnTo>
                <a:lnTo>
                  <a:pt x="766864" y="85749"/>
                </a:lnTo>
                <a:lnTo>
                  <a:pt x="753148" y="83632"/>
                </a:lnTo>
                <a:lnTo>
                  <a:pt x="812491" y="83632"/>
                </a:lnTo>
                <a:lnTo>
                  <a:pt x="814892" y="87256"/>
                </a:lnTo>
                <a:lnTo>
                  <a:pt x="820663" y="102031"/>
                </a:lnTo>
                <a:lnTo>
                  <a:pt x="823751" y="117503"/>
                </a:lnTo>
                <a:close/>
              </a:path>
              <a:path w="1339215" h="278129">
                <a:moveTo>
                  <a:pt x="815893" y="190820"/>
                </a:moveTo>
                <a:lnTo>
                  <a:pt x="762208" y="190820"/>
                </a:lnTo>
                <a:lnTo>
                  <a:pt x="769503" y="189078"/>
                </a:lnTo>
                <a:lnTo>
                  <a:pt x="781722" y="182062"/>
                </a:lnTo>
                <a:lnTo>
                  <a:pt x="786345" y="175650"/>
                </a:lnTo>
                <a:lnTo>
                  <a:pt x="789458" y="166358"/>
                </a:lnTo>
                <a:lnTo>
                  <a:pt x="822981" y="175906"/>
                </a:lnTo>
                <a:lnTo>
                  <a:pt x="817919" y="187610"/>
                </a:lnTo>
                <a:lnTo>
                  <a:pt x="815893" y="190820"/>
                </a:lnTo>
                <a:close/>
              </a:path>
              <a:path w="1339215" h="278129">
                <a:moveTo>
                  <a:pt x="914878" y="87325"/>
                </a:moveTo>
                <a:lnTo>
                  <a:pt x="888346" y="87325"/>
                </a:lnTo>
                <a:lnTo>
                  <a:pt x="891831" y="80124"/>
                </a:lnTo>
                <a:lnTo>
                  <a:pt x="892862" y="77088"/>
                </a:lnTo>
                <a:lnTo>
                  <a:pt x="895254" y="72259"/>
                </a:lnTo>
                <a:lnTo>
                  <a:pt x="905804" y="61696"/>
                </a:lnTo>
                <a:lnTo>
                  <a:pt x="919577" y="55358"/>
                </a:lnTo>
                <a:lnTo>
                  <a:pt x="936574" y="53245"/>
                </a:lnTo>
                <a:lnTo>
                  <a:pt x="949123" y="54173"/>
                </a:lnTo>
                <a:lnTo>
                  <a:pt x="982702" y="76418"/>
                </a:lnTo>
                <a:lnTo>
                  <a:pt x="986056" y="84468"/>
                </a:lnTo>
                <a:lnTo>
                  <a:pt x="928489" y="84468"/>
                </a:lnTo>
                <a:lnTo>
                  <a:pt x="921494" y="85143"/>
                </a:lnTo>
                <a:lnTo>
                  <a:pt x="915143" y="87169"/>
                </a:lnTo>
                <a:lnTo>
                  <a:pt x="914878" y="87325"/>
                </a:lnTo>
                <a:close/>
              </a:path>
              <a:path w="1339215" h="278129">
                <a:moveTo>
                  <a:pt x="894967" y="218697"/>
                </a:moveTo>
                <a:lnTo>
                  <a:pt x="858029" y="218697"/>
                </a:lnTo>
                <a:lnTo>
                  <a:pt x="857968" y="87325"/>
                </a:lnTo>
                <a:lnTo>
                  <a:pt x="857860" y="80124"/>
                </a:lnTo>
                <a:lnTo>
                  <a:pt x="857594" y="71662"/>
                </a:lnTo>
                <a:lnTo>
                  <a:pt x="857049" y="62989"/>
                </a:lnTo>
                <a:lnTo>
                  <a:pt x="856287" y="56033"/>
                </a:lnTo>
                <a:lnTo>
                  <a:pt x="891691" y="56033"/>
                </a:lnTo>
                <a:lnTo>
                  <a:pt x="892481" y="59982"/>
                </a:lnTo>
                <a:lnTo>
                  <a:pt x="892923" y="63049"/>
                </a:lnTo>
                <a:lnTo>
                  <a:pt x="893225" y="69856"/>
                </a:lnTo>
                <a:lnTo>
                  <a:pt x="893503" y="75199"/>
                </a:lnTo>
                <a:lnTo>
                  <a:pt x="892862" y="77088"/>
                </a:lnTo>
                <a:lnTo>
                  <a:pt x="887928" y="87047"/>
                </a:lnTo>
                <a:lnTo>
                  <a:pt x="888346" y="87325"/>
                </a:lnTo>
                <a:lnTo>
                  <a:pt x="914878" y="87325"/>
                </a:lnTo>
                <a:lnTo>
                  <a:pt x="909437" y="90544"/>
                </a:lnTo>
                <a:lnTo>
                  <a:pt x="904376" y="95270"/>
                </a:lnTo>
                <a:lnTo>
                  <a:pt x="900259" y="101177"/>
                </a:lnTo>
                <a:lnTo>
                  <a:pt x="897319" y="108164"/>
                </a:lnTo>
                <a:lnTo>
                  <a:pt x="895555" y="116231"/>
                </a:lnTo>
                <a:lnTo>
                  <a:pt x="894967" y="125378"/>
                </a:lnTo>
                <a:lnTo>
                  <a:pt x="894967" y="218697"/>
                </a:lnTo>
                <a:close/>
              </a:path>
              <a:path w="1339215" h="278129">
                <a:moveTo>
                  <a:pt x="888346" y="87325"/>
                </a:moveTo>
                <a:lnTo>
                  <a:pt x="888111" y="87169"/>
                </a:lnTo>
                <a:lnTo>
                  <a:pt x="887997" y="86907"/>
                </a:lnTo>
                <a:lnTo>
                  <a:pt x="892862" y="77088"/>
                </a:lnTo>
                <a:lnTo>
                  <a:pt x="891831" y="80124"/>
                </a:lnTo>
                <a:lnTo>
                  <a:pt x="888346" y="87325"/>
                </a:lnTo>
                <a:close/>
              </a:path>
              <a:path w="1339215" h="278129">
                <a:moveTo>
                  <a:pt x="990308" y="218697"/>
                </a:moveTo>
                <a:lnTo>
                  <a:pt x="953231" y="218697"/>
                </a:lnTo>
                <a:lnTo>
                  <a:pt x="953231" y="104656"/>
                </a:lnTo>
                <a:lnTo>
                  <a:pt x="951302" y="96618"/>
                </a:lnTo>
                <a:lnTo>
                  <a:pt x="947446" y="91786"/>
                </a:lnTo>
                <a:lnTo>
                  <a:pt x="943590" y="86907"/>
                </a:lnTo>
                <a:lnTo>
                  <a:pt x="937271" y="84468"/>
                </a:lnTo>
                <a:lnTo>
                  <a:pt x="986056" y="84468"/>
                </a:lnTo>
                <a:lnTo>
                  <a:pt x="986928" y="86559"/>
                </a:lnTo>
                <a:lnTo>
                  <a:pt x="989463" y="98511"/>
                </a:lnTo>
                <a:lnTo>
                  <a:pt x="990308" y="112276"/>
                </a:lnTo>
                <a:lnTo>
                  <a:pt x="990308" y="218697"/>
                </a:lnTo>
                <a:close/>
              </a:path>
              <a:path w="1339215" h="278129">
                <a:moveTo>
                  <a:pt x="1097419" y="221485"/>
                </a:moveTo>
                <a:lnTo>
                  <a:pt x="1051944" y="209176"/>
                </a:lnTo>
                <a:lnTo>
                  <a:pt x="1026523" y="173031"/>
                </a:lnTo>
                <a:lnTo>
                  <a:pt x="1021662" y="137226"/>
                </a:lnTo>
                <a:lnTo>
                  <a:pt x="1022886" y="118409"/>
                </a:lnTo>
                <a:lnTo>
                  <a:pt x="1041246" y="75338"/>
                </a:lnTo>
                <a:lnTo>
                  <a:pt x="1080291" y="54626"/>
                </a:lnTo>
                <a:lnTo>
                  <a:pt x="1097558" y="53245"/>
                </a:lnTo>
                <a:lnTo>
                  <a:pt x="1110643" y="54090"/>
                </a:lnTo>
                <a:lnTo>
                  <a:pt x="1151305" y="74489"/>
                </a:lnTo>
                <a:lnTo>
                  <a:pt x="1158272" y="84747"/>
                </a:lnTo>
                <a:lnTo>
                  <a:pt x="1096443" y="84747"/>
                </a:lnTo>
                <a:lnTo>
                  <a:pt x="1087570" y="85478"/>
                </a:lnTo>
                <a:lnTo>
                  <a:pt x="1060403" y="123440"/>
                </a:lnTo>
                <a:lnTo>
                  <a:pt x="1059854" y="136668"/>
                </a:lnTo>
                <a:lnTo>
                  <a:pt x="1060403" y="150150"/>
                </a:lnTo>
                <a:lnTo>
                  <a:pt x="1079978" y="187196"/>
                </a:lnTo>
                <a:lnTo>
                  <a:pt x="1096303" y="190263"/>
                </a:lnTo>
                <a:lnTo>
                  <a:pt x="1158126" y="190263"/>
                </a:lnTo>
                <a:lnTo>
                  <a:pt x="1154637" y="195768"/>
                </a:lnTo>
                <a:lnTo>
                  <a:pt x="1122796" y="217683"/>
                </a:lnTo>
                <a:lnTo>
                  <a:pt x="1106278" y="221063"/>
                </a:lnTo>
                <a:lnTo>
                  <a:pt x="1097419" y="221485"/>
                </a:lnTo>
                <a:close/>
              </a:path>
              <a:path w="1339215" h="278129">
                <a:moveTo>
                  <a:pt x="1128084" y="112415"/>
                </a:moveTo>
                <a:lnTo>
                  <a:pt x="1126225" y="101915"/>
                </a:lnTo>
                <a:lnTo>
                  <a:pt x="1122880" y="94690"/>
                </a:lnTo>
                <a:lnTo>
                  <a:pt x="1113216" y="86745"/>
                </a:lnTo>
                <a:lnTo>
                  <a:pt x="1106014" y="84747"/>
                </a:lnTo>
                <a:lnTo>
                  <a:pt x="1158272" y="84747"/>
                </a:lnTo>
                <a:lnTo>
                  <a:pt x="1163188" y="95919"/>
                </a:lnTo>
                <a:lnTo>
                  <a:pt x="1166764" y="109627"/>
                </a:lnTo>
                <a:lnTo>
                  <a:pt x="1128084" y="112415"/>
                </a:lnTo>
                <a:close/>
              </a:path>
              <a:path w="1339215" h="278129">
                <a:moveTo>
                  <a:pt x="1158126" y="190263"/>
                </a:moveTo>
                <a:lnTo>
                  <a:pt x="1105038" y="190263"/>
                </a:lnTo>
                <a:lnTo>
                  <a:pt x="1112101" y="188241"/>
                </a:lnTo>
                <a:lnTo>
                  <a:pt x="1117491" y="184199"/>
                </a:lnTo>
                <a:lnTo>
                  <a:pt x="1121237" y="180410"/>
                </a:lnTo>
                <a:lnTo>
                  <a:pt x="1124321" y="175104"/>
                </a:lnTo>
                <a:lnTo>
                  <a:pt x="1126742" y="168283"/>
                </a:lnTo>
                <a:lnTo>
                  <a:pt x="1128502" y="159946"/>
                </a:lnTo>
                <a:lnTo>
                  <a:pt x="1166694" y="162385"/>
                </a:lnTo>
                <a:lnTo>
                  <a:pt x="1164869" y="172443"/>
                </a:lnTo>
                <a:lnTo>
                  <a:pt x="1162251" y="181359"/>
                </a:lnTo>
                <a:lnTo>
                  <a:pt x="1158840" y="189134"/>
                </a:lnTo>
                <a:lnTo>
                  <a:pt x="1158126" y="190263"/>
                </a:lnTo>
                <a:close/>
              </a:path>
              <a:path w="1339215" h="278129">
                <a:moveTo>
                  <a:pt x="1267603" y="221485"/>
                </a:moveTo>
                <a:lnTo>
                  <a:pt x="1223357" y="208940"/>
                </a:lnTo>
                <a:lnTo>
                  <a:pt x="1198206" y="172299"/>
                </a:lnTo>
                <a:lnTo>
                  <a:pt x="1193380" y="136390"/>
                </a:lnTo>
                <a:lnTo>
                  <a:pt x="1194564" y="117768"/>
                </a:lnTo>
                <a:lnTo>
                  <a:pt x="1212336" y="75129"/>
                </a:lnTo>
                <a:lnTo>
                  <a:pt x="1250116" y="54609"/>
                </a:lnTo>
                <a:lnTo>
                  <a:pt x="1266767" y="53245"/>
                </a:lnTo>
                <a:lnTo>
                  <a:pt x="1283456" y="54613"/>
                </a:lnTo>
                <a:lnTo>
                  <a:pt x="1298021" y="58716"/>
                </a:lnTo>
                <a:lnTo>
                  <a:pt x="1310412" y="65516"/>
                </a:lnTo>
                <a:lnTo>
                  <a:pt x="1320710" y="75059"/>
                </a:lnTo>
                <a:lnTo>
                  <a:pt x="1326389" y="83632"/>
                </a:lnTo>
                <a:lnTo>
                  <a:pt x="1267045" y="83632"/>
                </a:lnTo>
                <a:lnTo>
                  <a:pt x="1259453" y="84285"/>
                </a:lnTo>
                <a:lnTo>
                  <a:pt x="1232059" y="117503"/>
                </a:lnTo>
                <a:lnTo>
                  <a:pt x="1337648" y="117503"/>
                </a:lnTo>
                <a:lnTo>
                  <a:pt x="1338024" y="119384"/>
                </a:lnTo>
                <a:lnTo>
                  <a:pt x="1339178" y="139317"/>
                </a:lnTo>
                <a:lnTo>
                  <a:pt x="1339178" y="148586"/>
                </a:lnTo>
                <a:lnTo>
                  <a:pt x="1231571" y="148586"/>
                </a:lnTo>
                <a:lnTo>
                  <a:pt x="1232177" y="156984"/>
                </a:lnTo>
                <a:lnTo>
                  <a:pt x="1259710" y="190045"/>
                </a:lnTo>
                <a:lnTo>
                  <a:pt x="1267603" y="190820"/>
                </a:lnTo>
                <a:lnTo>
                  <a:pt x="1329791" y="190820"/>
                </a:lnTo>
                <a:lnTo>
                  <a:pt x="1325623" y="197424"/>
                </a:lnTo>
                <a:lnTo>
                  <a:pt x="1290289" y="218959"/>
                </a:lnTo>
                <a:lnTo>
                  <a:pt x="1279338" y="220854"/>
                </a:lnTo>
                <a:lnTo>
                  <a:pt x="1267603" y="221485"/>
                </a:lnTo>
                <a:close/>
              </a:path>
              <a:path w="1339215" h="278129">
                <a:moveTo>
                  <a:pt x="1337648" y="117503"/>
                </a:moveTo>
                <a:lnTo>
                  <a:pt x="1300847" y="117503"/>
                </a:lnTo>
                <a:lnTo>
                  <a:pt x="1297663" y="102684"/>
                </a:lnTo>
                <a:lnTo>
                  <a:pt x="1290968" y="92099"/>
                </a:lnTo>
                <a:lnTo>
                  <a:pt x="1280762" y="85749"/>
                </a:lnTo>
                <a:lnTo>
                  <a:pt x="1267045" y="83632"/>
                </a:lnTo>
                <a:lnTo>
                  <a:pt x="1326389" y="83632"/>
                </a:lnTo>
                <a:lnTo>
                  <a:pt x="1328790" y="87256"/>
                </a:lnTo>
                <a:lnTo>
                  <a:pt x="1334561" y="102031"/>
                </a:lnTo>
                <a:lnTo>
                  <a:pt x="1337648" y="117503"/>
                </a:lnTo>
                <a:close/>
              </a:path>
              <a:path w="1339215" h="278129">
                <a:moveTo>
                  <a:pt x="1329791" y="190820"/>
                </a:moveTo>
                <a:lnTo>
                  <a:pt x="1276105" y="190820"/>
                </a:lnTo>
                <a:lnTo>
                  <a:pt x="1283400" y="189078"/>
                </a:lnTo>
                <a:lnTo>
                  <a:pt x="1295620" y="182062"/>
                </a:lnTo>
                <a:lnTo>
                  <a:pt x="1300243" y="175650"/>
                </a:lnTo>
                <a:lnTo>
                  <a:pt x="1303356" y="166358"/>
                </a:lnTo>
                <a:lnTo>
                  <a:pt x="1336878" y="175906"/>
                </a:lnTo>
                <a:lnTo>
                  <a:pt x="1331817" y="187610"/>
                </a:lnTo>
                <a:lnTo>
                  <a:pt x="1329791" y="190820"/>
                </a:lnTo>
                <a:close/>
              </a:path>
            </a:pathLst>
          </a:custGeom>
          <a:solidFill>
            <a:srgbClr val="4B2912"/>
          </a:solidFill>
        </p:spPr>
        <p:txBody>
          <a:bodyPr wrap="square" lIns="0" tIns="0" rIns="0" bIns="0" rtlCol="0"/>
          <a:lstStyle/>
          <a:p>
            <a:endParaRPr/>
          </a:p>
        </p:txBody>
      </p:sp>
      <p:pic>
        <p:nvPicPr>
          <p:cNvPr id="28" name="object 28"/>
          <p:cNvPicPr/>
          <p:nvPr/>
        </p:nvPicPr>
        <p:blipFill>
          <a:blip r:embed="rId5" cstate="print"/>
          <a:stretch>
            <a:fillRect/>
          </a:stretch>
        </p:blipFill>
        <p:spPr>
          <a:xfrm>
            <a:off x="7822522" y="5952427"/>
            <a:ext cx="1853076" cy="277937"/>
          </a:xfrm>
          <a:prstGeom prst="rect">
            <a:avLst/>
          </a:prstGeom>
        </p:spPr>
      </p:pic>
      <p:sp>
        <p:nvSpPr>
          <p:cNvPr id="29" name="object 29"/>
          <p:cNvSpPr/>
          <p:nvPr/>
        </p:nvSpPr>
        <p:spPr>
          <a:xfrm>
            <a:off x="4565570" y="6295327"/>
            <a:ext cx="822325" cy="278130"/>
          </a:xfrm>
          <a:custGeom>
            <a:avLst/>
            <a:gdLst/>
            <a:ahLst/>
            <a:cxnLst/>
            <a:rect l="l" t="t" r="r" b="b"/>
            <a:pathLst>
              <a:path w="822325" h="278129">
                <a:moveTo>
                  <a:pt x="133167" y="190959"/>
                </a:moveTo>
                <a:lnTo>
                  <a:pt x="70460" y="190959"/>
                </a:lnTo>
                <a:lnTo>
                  <a:pt x="84333" y="189840"/>
                </a:lnTo>
                <a:lnTo>
                  <a:pt x="94242" y="186482"/>
                </a:lnTo>
                <a:lnTo>
                  <a:pt x="100188" y="180884"/>
                </a:lnTo>
                <a:lnTo>
                  <a:pt x="102170" y="173048"/>
                </a:lnTo>
                <a:lnTo>
                  <a:pt x="102170" y="169006"/>
                </a:lnTo>
                <a:lnTo>
                  <a:pt x="100428" y="165591"/>
                </a:lnTo>
                <a:lnTo>
                  <a:pt x="96943" y="162803"/>
                </a:lnTo>
                <a:lnTo>
                  <a:pt x="93458" y="159969"/>
                </a:lnTo>
                <a:lnTo>
                  <a:pt x="87465" y="157507"/>
                </a:lnTo>
                <a:lnTo>
                  <a:pt x="78962" y="155416"/>
                </a:lnTo>
                <a:lnTo>
                  <a:pt x="61879" y="151008"/>
                </a:lnTo>
                <a:lnTo>
                  <a:pt x="23347" y="136738"/>
                </a:lnTo>
                <a:lnTo>
                  <a:pt x="7248" y="112136"/>
                </a:lnTo>
                <a:lnTo>
                  <a:pt x="7261" y="103076"/>
                </a:lnTo>
                <a:lnTo>
                  <a:pt x="23974" y="66766"/>
                </a:lnTo>
                <a:lnTo>
                  <a:pt x="70739" y="53663"/>
                </a:lnTo>
                <a:lnTo>
                  <a:pt x="83257" y="54317"/>
                </a:lnTo>
                <a:lnTo>
                  <a:pt x="120926" y="70311"/>
                </a:lnTo>
                <a:lnTo>
                  <a:pt x="129748" y="84189"/>
                </a:lnTo>
                <a:lnTo>
                  <a:pt x="70739" y="84189"/>
                </a:lnTo>
                <a:lnTo>
                  <a:pt x="58390" y="85134"/>
                </a:lnTo>
                <a:lnTo>
                  <a:pt x="49569" y="87970"/>
                </a:lnTo>
                <a:lnTo>
                  <a:pt x="44277" y="92696"/>
                </a:lnTo>
                <a:lnTo>
                  <a:pt x="42513" y="99313"/>
                </a:lnTo>
                <a:lnTo>
                  <a:pt x="42575" y="103216"/>
                </a:lnTo>
                <a:lnTo>
                  <a:pt x="62445" y="115063"/>
                </a:lnTo>
                <a:lnTo>
                  <a:pt x="89956" y="122259"/>
                </a:lnTo>
                <a:lnTo>
                  <a:pt x="126470" y="140176"/>
                </a:lnTo>
                <a:lnTo>
                  <a:pt x="130884" y="146495"/>
                </a:lnTo>
                <a:lnTo>
                  <a:pt x="135344" y="152814"/>
                </a:lnTo>
                <a:lnTo>
                  <a:pt x="137574" y="160550"/>
                </a:lnTo>
                <a:lnTo>
                  <a:pt x="137574" y="169703"/>
                </a:lnTo>
                <a:lnTo>
                  <a:pt x="136433" y="181233"/>
                </a:lnTo>
                <a:lnTo>
                  <a:pt x="133167" y="190959"/>
                </a:lnTo>
                <a:close/>
              </a:path>
              <a:path w="822325" h="278129">
                <a:moveTo>
                  <a:pt x="100567" y="105167"/>
                </a:moveTo>
                <a:lnTo>
                  <a:pt x="99266" y="96525"/>
                </a:lnTo>
                <a:lnTo>
                  <a:pt x="96455" y="90880"/>
                </a:lnTo>
                <a:lnTo>
                  <a:pt x="92134" y="88231"/>
                </a:lnTo>
                <a:lnTo>
                  <a:pt x="87813" y="85537"/>
                </a:lnTo>
                <a:lnTo>
                  <a:pt x="80681" y="84189"/>
                </a:lnTo>
                <a:lnTo>
                  <a:pt x="129748" y="84189"/>
                </a:lnTo>
                <a:lnTo>
                  <a:pt x="131868" y="88711"/>
                </a:lnTo>
                <a:lnTo>
                  <a:pt x="135274" y="100916"/>
                </a:lnTo>
                <a:lnTo>
                  <a:pt x="100567" y="105167"/>
                </a:lnTo>
                <a:close/>
              </a:path>
              <a:path w="822325" h="278129">
                <a:moveTo>
                  <a:pt x="70460" y="221485"/>
                </a:moveTo>
                <a:lnTo>
                  <a:pt x="32564" y="215840"/>
                </a:lnTo>
                <a:lnTo>
                  <a:pt x="3942" y="186373"/>
                </a:lnTo>
                <a:lnTo>
                  <a:pt x="0" y="173606"/>
                </a:lnTo>
                <a:lnTo>
                  <a:pt x="33871" y="166985"/>
                </a:lnTo>
                <a:lnTo>
                  <a:pt x="36101" y="177114"/>
                </a:lnTo>
                <a:lnTo>
                  <a:pt x="39539" y="183642"/>
                </a:lnTo>
                <a:lnTo>
                  <a:pt x="70460" y="190959"/>
                </a:lnTo>
                <a:lnTo>
                  <a:pt x="133167" y="190959"/>
                </a:lnTo>
                <a:lnTo>
                  <a:pt x="133009" y="191430"/>
                </a:lnTo>
                <a:lnTo>
                  <a:pt x="98006" y="218070"/>
                </a:lnTo>
                <a:lnTo>
                  <a:pt x="85012" y="220632"/>
                </a:lnTo>
                <a:lnTo>
                  <a:pt x="70460" y="221485"/>
                </a:lnTo>
                <a:close/>
              </a:path>
              <a:path w="822325" h="278129">
                <a:moveTo>
                  <a:pt x="234272" y="86210"/>
                </a:moveTo>
                <a:lnTo>
                  <a:pt x="206494" y="86210"/>
                </a:lnTo>
                <a:lnTo>
                  <a:pt x="210072" y="84259"/>
                </a:lnTo>
                <a:lnTo>
                  <a:pt x="211744" y="80960"/>
                </a:lnTo>
                <a:lnTo>
                  <a:pt x="243371" y="53437"/>
                </a:lnTo>
                <a:lnTo>
                  <a:pt x="252492" y="52967"/>
                </a:lnTo>
                <a:lnTo>
                  <a:pt x="266840" y="54282"/>
                </a:lnTo>
                <a:lnTo>
                  <a:pt x="279219" y="58228"/>
                </a:lnTo>
                <a:lnTo>
                  <a:pt x="289630" y="64806"/>
                </a:lnTo>
                <a:lnTo>
                  <a:pt x="298071" y="74014"/>
                </a:lnTo>
                <a:lnTo>
                  <a:pt x="303720" y="84189"/>
                </a:lnTo>
                <a:lnTo>
                  <a:pt x="245941" y="84189"/>
                </a:lnTo>
                <a:lnTo>
                  <a:pt x="237691" y="85012"/>
                </a:lnTo>
                <a:lnTo>
                  <a:pt x="234272" y="86210"/>
                </a:lnTo>
                <a:close/>
              </a:path>
              <a:path w="822325" h="278129">
                <a:moveTo>
                  <a:pt x="212139" y="277937"/>
                </a:moveTo>
                <a:lnTo>
                  <a:pt x="175062" y="277937"/>
                </a:lnTo>
                <a:lnTo>
                  <a:pt x="175049" y="91598"/>
                </a:lnTo>
                <a:lnTo>
                  <a:pt x="174933" y="80960"/>
                </a:lnTo>
                <a:lnTo>
                  <a:pt x="174679" y="72219"/>
                </a:lnTo>
                <a:lnTo>
                  <a:pt x="174200" y="63529"/>
                </a:lnTo>
                <a:lnTo>
                  <a:pt x="173529" y="56033"/>
                </a:lnTo>
                <a:lnTo>
                  <a:pt x="209142" y="56033"/>
                </a:lnTo>
                <a:lnTo>
                  <a:pt x="210072" y="59704"/>
                </a:lnTo>
                <a:lnTo>
                  <a:pt x="210629" y="62840"/>
                </a:lnTo>
                <a:lnTo>
                  <a:pt x="210815" y="65442"/>
                </a:lnTo>
                <a:lnTo>
                  <a:pt x="211047" y="67997"/>
                </a:lnTo>
                <a:lnTo>
                  <a:pt x="211213" y="70580"/>
                </a:lnTo>
                <a:lnTo>
                  <a:pt x="207984" y="77586"/>
                </a:lnTo>
                <a:lnTo>
                  <a:pt x="205937" y="85862"/>
                </a:lnTo>
                <a:lnTo>
                  <a:pt x="206494" y="86210"/>
                </a:lnTo>
                <a:lnTo>
                  <a:pt x="234272" y="86210"/>
                </a:lnTo>
                <a:lnTo>
                  <a:pt x="230643" y="87482"/>
                </a:lnTo>
                <a:lnTo>
                  <a:pt x="212640" y="126110"/>
                </a:lnTo>
                <a:lnTo>
                  <a:pt x="212139" y="139735"/>
                </a:lnTo>
                <a:lnTo>
                  <a:pt x="212636" y="152667"/>
                </a:lnTo>
                <a:lnTo>
                  <a:pt x="230451" y="188172"/>
                </a:lnTo>
                <a:lnTo>
                  <a:pt x="235859" y="189868"/>
                </a:lnTo>
                <a:lnTo>
                  <a:pt x="210211" y="189868"/>
                </a:lnTo>
                <a:lnTo>
                  <a:pt x="206355" y="190332"/>
                </a:lnTo>
                <a:lnTo>
                  <a:pt x="205658" y="191029"/>
                </a:lnTo>
                <a:lnTo>
                  <a:pt x="211878" y="204354"/>
                </a:lnTo>
                <a:lnTo>
                  <a:pt x="212139" y="204606"/>
                </a:lnTo>
                <a:lnTo>
                  <a:pt x="212139" y="277937"/>
                </a:lnTo>
                <a:close/>
              </a:path>
              <a:path w="822325" h="278129">
                <a:moveTo>
                  <a:pt x="206494" y="86210"/>
                </a:moveTo>
                <a:lnTo>
                  <a:pt x="205937" y="85862"/>
                </a:lnTo>
                <a:lnTo>
                  <a:pt x="207984" y="77586"/>
                </a:lnTo>
                <a:lnTo>
                  <a:pt x="211213" y="70580"/>
                </a:lnTo>
                <a:lnTo>
                  <a:pt x="211744" y="80960"/>
                </a:lnTo>
                <a:lnTo>
                  <a:pt x="210072" y="84259"/>
                </a:lnTo>
                <a:lnTo>
                  <a:pt x="206494" y="86210"/>
                </a:lnTo>
                <a:close/>
              </a:path>
              <a:path w="822325" h="278129">
                <a:moveTo>
                  <a:pt x="301848" y="191099"/>
                </a:moveTo>
                <a:lnTo>
                  <a:pt x="255791" y="191099"/>
                </a:lnTo>
                <a:lnTo>
                  <a:pt x="263248" y="187126"/>
                </a:lnTo>
                <a:lnTo>
                  <a:pt x="268033" y="179181"/>
                </a:lnTo>
                <a:lnTo>
                  <a:pt x="271204" y="172029"/>
                </a:lnTo>
                <a:lnTo>
                  <a:pt x="273469" y="162559"/>
                </a:lnTo>
                <a:lnTo>
                  <a:pt x="274828" y="150773"/>
                </a:lnTo>
                <a:lnTo>
                  <a:pt x="275282" y="136668"/>
                </a:lnTo>
                <a:lnTo>
                  <a:pt x="274833" y="122939"/>
                </a:lnTo>
                <a:lnTo>
                  <a:pt x="255930" y="84189"/>
                </a:lnTo>
                <a:lnTo>
                  <a:pt x="303720" y="84189"/>
                </a:lnTo>
                <a:lnTo>
                  <a:pt x="304627" y="85823"/>
                </a:lnTo>
                <a:lnTo>
                  <a:pt x="309309" y="100201"/>
                </a:lnTo>
                <a:lnTo>
                  <a:pt x="312119" y="117150"/>
                </a:lnTo>
                <a:lnTo>
                  <a:pt x="313055" y="136668"/>
                </a:lnTo>
                <a:lnTo>
                  <a:pt x="309270" y="173776"/>
                </a:lnTo>
                <a:lnTo>
                  <a:pt x="301848" y="191099"/>
                </a:lnTo>
                <a:close/>
              </a:path>
              <a:path w="822325" h="278129">
                <a:moveTo>
                  <a:pt x="212139" y="204606"/>
                </a:moveTo>
                <a:lnTo>
                  <a:pt x="211878" y="204354"/>
                </a:lnTo>
                <a:lnTo>
                  <a:pt x="205658" y="191029"/>
                </a:lnTo>
                <a:lnTo>
                  <a:pt x="206355" y="190332"/>
                </a:lnTo>
                <a:lnTo>
                  <a:pt x="210211" y="189868"/>
                </a:lnTo>
                <a:lnTo>
                  <a:pt x="212139" y="197441"/>
                </a:lnTo>
                <a:lnTo>
                  <a:pt x="212139" y="204606"/>
                </a:lnTo>
                <a:close/>
              </a:path>
              <a:path w="822325" h="278129">
                <a:moveTo>
                  <a:pt x="252492" y="221485"/>
                </a:moveTo>
                <a:lnTo>
                  <a:pt x="235295" y="219582"/>
                </a:lnTo>
                <a:lnTo>
                  <a:pt x="221757" y="213871"/>
                </a:lnTo>
                <a:lnTo>
                  <a:pt x="212139" y="204606"/>
                </a:lnTo>
                <a:lnTo>
                  <a:pt x="212139" y="197441"/>
                </a:lnTo>
                <a:lnTo>
                  <a:pt x="210211" y="189868"/>
                </a:lnTo>
                <a:lnTo>
                  <a:pt x="235859" y="189868"/>
                </a:lnTo>
                <a:lnTo>
                  <a:pt x="237451" y="190367"/>
                </a:lnTo>
                <a:lnTo>
                  <a:pt x="245662" y="191099"/>
                </a:lnTo>
                <a:lnTo>
                  <a:pt x="301848" y="191099"/>
                </a:lnTo>
                <a:lnTo>
                  <a:pt x="297915" y="200281"/>
                </a:lnTo>
                <a:lnTo>
                  <a:pt x="278988" y="216184"/>
                </a:lnTo>
                <a:lnTo>
                  <a:pt x="252492" y="221485"/>
                </a:lnTo>
                <a:close/>
              </a:path>
              <a:path w="822325" h="278129">
                <a:moveTo>
                  <a:pt x="413337" y="221485"/>
                </a:moveTo>
                <a:lnTo>
                  <a:pt x="369090" y="208940"/>
                </a:lnTo>
                <a:lnTo>
                  <a:pt x="343940" y="172299"/>
                </a:lnTo>
                <a:lnTo>
                  <a:pt x="339113" y="136390"/>
                </a:lnTo>
                <a:lnTo>
                  <a:pt x="340298" y="117768"/>
                </a:lnTo>
                <a:lnTo>
                  <a:pt x="358070" y="75129"/>
                </a:lnTo>
                <a:lnTo>
                  <a:pt x="395849" y="54609"/>
                </a:lnTo>
                <a:lnTo>
                  <a:pt x="412500" y="53245"/>
                </a:lnTo>
                <a:lnTo>
                  <a:pt x="429190" y="54613"/>
                </a:lnTo>
                <a:lnTo>
                  <a:pt x="443755" y="58716"/>
                </a:lnTo>
                <a:lnTo>
                  <a:pt x="456146" y="65516"/>
                </a:lnTo>
                <a:lnTo>
                  <a:pt x="466443" y="75059"/>
                </a:lnTo>
                <a:lnTo>
                  <a:pt x="472122" y="83632"/>
                </a:lnTo>
                <a:lnTo>
                  <a:pt x="412779" y="83632"/>
                </a:lnTo>
                <a:lnTo>
                  <a:pt x="405187" y="84285"/>
                </a:lnTo>
                <a:lnTo>
                  <a:pt x="377793" y="117503"/>
                </a:lnTo>
                <a:lnTo>
                  <a:pt x="483382" y="117503"/>
                </a:lnTo>
                <a:lnTo>
                  <a:pt x="483758" y="119384"/>
                </a:lnTo>
                <a:lnTo>
                  <a:pt x="484912" y="139317"/>
                </a:lnTo>
                <a:lnTo>
                  <a:pt x="484912" y="148586"/>
                </a:lnTo>
                <a:lnTo>
                  <a:pt x="377305" y="148586"/>
                </a:lnTo>
                <a:lnTo>
                  <a:pt x="377911" y="156984"/>
                </a:lnTo>
                <a:lnTo>
                  <a:pt x="405444" y="190045"/>
                </a:lnTo>
                <a:lnTo>
                  <a:pt x="413337" y="190820"/>
                </a:lnTo>
                <a:lnTo>
                  <a:pt x="475525" y="190820"/>
                </a:lnTo>
                <a:lnTo>
                  <a:pt x="471357" y="197424"/>
                </a:lnTo>
                <a:lnTo>
                  <a:pt x="436022" y="218959"/>
                </a:lnTo>
                <a:lnTo>
                  <a:pt x="425072" y="220854"/>
                </a:lnTo>
                <a:lnTo>
                  <a:pt x="413337" y="221485"/>
                </a:lnTo>
                <a:close/>
              </a:path>
              <a:path w="822325" h="278129">
                <a:moveTo>
                  <a:pt x="483382" y="117503"/>
                </a:moveTo>
                <a:lnTo>
                  <a:pt x="446581" y="117503"/>
                </a:lnTo>
                <a:lnTo>
                  <a:pt x="443397" y="102684"/>
                </a:lnTo>
                <a:lnTo>
                  <a:pt x="436702" y="92099"/>
                </a:lnTo>
                <a:lnTo>
                  <a:pt x="426496" y="85749"/>
                </a:lnTo>
                <a:lnTo>
                  <a:pt x="412779" y="83632"/>
                </a:lnTo>
                <a:lnTo>
                  <a:pt x="472122" y="83632"/>
                </a:lnTo>
                <a:lnTo>
                  <a:pt x="474523" y="87256"/>
                </a:lnTo>
                <a:lnTo>
                  <a:pt x="480295" y="102031"/>
                </a:lnTo>
                <a:lnTo>
                  <a:pt x="483382" y="117503"/>
                </a:lnTo>
                <a:close/>
              </a:path>
              <a:path w="822325" h="278129">
                <a:moveTo>
                  <a:pt x="475525" y="190820"/>
                </a:moveTo>
                <a:lnTo>
                  <a:pt x="421840" y="190820"/>
                </a:lnTo>
                <a:lnTo>
                  <a:pt x="429134" y="189078"/>
                </a:lnTo>
                <a:lnTo>
                  <a:pt x="441354" y="182062"/>
                </a:lnTo>
                <a:lnTo>
                  <a:pt x="445977" y="175650"/>
                </a:lnTo>
                <a:lnTo>
                  <a:pt x="449090" y="166358"/>
                </a:lnTo>
                <a:lnTo>
                  <a:pt x="482612" y="175906"/>
                </a:lnTo>
                <a:lnTo>
                  <a:pt x="477551" y="187610"/>
                </a:lnTo>
                <a:lnTo>
                  <a:pt x="475525" y="190820"/>
                </a:lnTo>
                <a:close/>
              </a:path>
              <a:path w="822325" h="278129">
                <a:moveTo>
                  <a:pt x="584636" y="221485"/>
                </a:moveTo>
                <a:lnTo>
                  <a:pt x="540389" y="208940"/>
                </a:lnTo>
                <a:lnTo>
                  <a:pt x="515239" y="172299"/>
                </a:lnTo>
                <a:lnTo>
                  <a:pt x="510413" y="136390"/>
                </a:lnTo>
                <a:lnTo>
                  <a:pt x="511597" y="117768"/>
                </a:lnTo>
                <a:lnTo>
                  <a:pt x="529369" y="75129"/>
                </a:lnTo>
                <a:lnTo>
                  <a:pt x="567148" y="54609"/>
                </a:lnTo>
                <a:lnTo>
                  <a:pt x="583800" y="53245"/>
                </a:lnTo>
                <a:lnTo>
                  <a:pt x="600489" y="54613"/>
                </a:lnTo>
                <a:lnTo>
                  <a:pt x="615054" y="58716"/>
                </a:lnTo>
                <a:lnTo>
                  <a:pt x="627445" y="65516"/>
                </a:lnTo>
                <a:lnTo>
                  <a:pt x="637743" y="75059"/>
                </a:lnTo>
                <a:lnTo>
                  <a:pt x="643422" y="83632"/>
                </a:lnTo>
                <a:lnTo>
                  <a:pt x="584078" y="83632"/>
                </a:lnTo>
                <a:lnTo>
                  <a:pt x="576486" y="84285"/>
                </a:lnTo>
                <a:lnTo>
                  <a:pt x="549092" y="117503"/>
                </a:lnTo>
                <a:lnTo>
                  <a:pt x="654681" y="117503"/>
                </a:lnTo>
                <a:lnTo>
                  <a:pt x="655057" y="119384"/>
                </a:lnTo>
                <a:lnTo>
                  <a:pt x="656211" y="139317"/>
                </a:lnTo>
                <a:lnTo>
                  <a:pt x="656211" y="148586"/>
                </a:lnTo>
                <a:lnTo>
                  <a:pt x="548605" y="148586"/>
                </a:lnTo>
                <a:lnTo>
                  <a:pt x="549210" y="156984"/>
                </a:lnTo>
                <a:lnTo>
                  <a:pt x="576743" y="190045"/>
                </a:lnTo>
                <a:lnTo>
                  <a:pt x="584636" y="190820"/>
                </a:lnTo>
                <a:lnTo>
                  <a:pt x="646824" y="190820"/>
                </a:lnTo>
                <a:lnTo>
                  <a:pt x="642656" y="197424"/>
                </a:lnTo>
                <a:lnTo>
                  <a:pt x="607321" y="218959"/>
                </a:lnTo>
                <a:lnTo>
                  <a:pt x="596371" y="220854"/>
                </a:lnTo>
                <a:lnTo>
                  <a:pt x="584636" y="221485"/>
                </a:lnTo>
                <a:close/>
              </a:path>
              <a:path w="822325" h="278129">
                <a:moveTo>
                  <a:pt x="654681" y="117503"/>
                </a:moveTo>
                <a:lnTo>
                  <a:pt x="617880" y="117503"/>
                </a:lnTo>
                <a:lnTo>
                  <a:pt x="614696" y="102684"/>
                </a:lnTo>
                <a:lnTo>
                  <a:pt x="608001" y="92099"/>
                </a:lnTo>
                <a:lnTo>
                  <a:pt x="597795" y="85749"/>
                </a:lnTo>
                <a:lnTo>
                  <a:pt x="584078" y="83632"/>
                </a:lnTo>
                <a:lnTo>
                  <a:pt x="643422" y="83632"/>
                </a:lnTo>
                <a:lnTo>
                  <a:pt x="645822" y="87256"/>
                </a:lnTo>
                <a:lnTo>
                  <a:pt x="651594" y="102031"/>
                </a:lnTo>
                <a:lnTo>
                  <a:pt x="654681" y="117503"/>
                </a:lnTo>
                <a:close/>
              </a:path>
              <a:path w="822325" h="278129">
                <a:moveTo>
                  <a:pt x="646824" y="190820"/>
                </a:moveTo>
                <a:lnTo>
                  <a:pt x="593139" y="190820"/>
                </a:lnTo>
                <a:lnTo>
                  <a:pt x="600433" y="189078"/>
                </a:lnTo>
                <a:lnTo>
                  <a:pt x="612653" y="182062"/>
                </a:lnTo>
                <a:lnTo>
                  <a:pt x="617276" y="175650"/>
                </a:lnTo>
                <a:lnTo>
                  <a:pt x="620389" y="166358"/>
                </a:lnTo>
                <a:lnTo>
                  <a:pt x="653911" y="175906"/>
                </a:lnTo>
                <a:lnTo>
                  <a:pt x="648850" y="187610"/>
                </a:lnTo>
                <a:lnTo>
                  <a:pt x="646824" y="190820"/>
                </a:lnTo>
                <a:close/>
              </a:path>
              <a:path w="822325" h="278129">
                <a:moveTo>
                  <a:pt x="820402" y="85095"/>
                </a:moveTo>
                <a:lnTo>
                  <a:pt x="789388" y="85095"/>
                </a:lnTo>
                <a:lnTo>
                  <a:pt x="789667" y="84956"/>
                </a:lnTo>
                <a:lnTo>
                  <a:pt x="787703" y="76850"/>
                </a:lnTo>
                <a:lnTo>
                  <a:pt x="786035" y="73377"/>
                </a:lnTo>
                <a:lnTo>
                  <a:pt x="783548" y="64688"/>
                </a:lnTo>
                <a:lnTo>
                  <a:pt x="783464" y="0"/>
                </a:lnTo>
                <a:lnTo>
                  <a:pt x="820402" y="0"/>
                </a:lnTo>
                <a:lnTo>
                  <a:pt x="820402" y="85095"/>
                </a:lnTo>
                <a:close/>
              </a:path>
              <a:path w="822325" h="278129">
                <a:moveTo>
                  <a:pt x="742972" y="222322"/>
                </a:moveTo>
                <a:lnTo>
                  <a:pt x="705403" y="210286"/>
                </a:lnTo>
                <a:lnTo>
                  <a:pt x="686068" y="174616"/>
                </a:lnTo>
                <a:lnTo>
                  <a:pt x="682409" y="138620"/>
                </a:lnTo>
                <a:lnTo>
                  <a:pt x="686194" y="101512"/>
                </a:lnTo>
                <a:lnTo>
                  <a:pt x="697550" y="75007"/>
                </a:lnTo>
                <a:lnTo>
                  <a:pt x="716476" y="59104"/>
                </a:lnTo>
                <a:lnTo>
                  <a:pt x="742972" y="53803"/>
                </a:lnTo>
                <a:lnTo>
                  <a:pt x="751793" y="54230"/>
                </a:lnTo>
                <a:lnTo>
                  <a:pt x="786035" y="73377"/>
                </a:lnTo>
                <a:lnTo>
                  <a:pt x="789129" y="84189"/>
                </a:lnTo>
                <a:lnTo>
                  <a:pt x="749803" y="84189"/>
                </a:lnTo>
                <a:lnTo>
                  <a:pt x="742608" y="84956"/>
                </a:lnTo>
                <a:lnTo>
                  <a:pt x="720627" y="124246"/>
                </a:lnTo>
                <a:lnTo>
                  <a:pt x="720210" y="138620"/>
                </a:lnTo>
                <a:lnTo>
                  <a:pt x="720623" y="151369"/>
                </a:lnTo>
                <a:lnTo>
                  <a:pt x="739349" y="191099"/>
                </a:lnTo>
                <a:lnTo>
                  <a:pt x="787440" y="191099"/>
                </a:lnTo>
                <a:lnTo>
                  <a:pt x="785764" y="192841"/>
                </a:lnTo>
                <a:lnTo>
                  <a:pt x="784161" y="197487"/>
                </a:lnTo>
                <a:lnTo>
                  <a:pt x="784535" y="204805"/>
                </a:lnTo>
                <a:lnTo>
                  <a:pt x="779989" y="210465"/>
                </a:lnTo>
                <a:lnTo>
                  <a:pt x="774195" y="214864"/>
                </a:lnTo>
                <a:lnTo>
                  <a:pt x="767461" y="218127"/>
                </a:lnTo>
                <a:lnTo>
                  <a:pt x="760013" y="220457"/>
                </a:lnTo>
                <a:lnTo>
                  <a:pt x="751850" y="221855"/>
                </a:lnTo>
                <a:lnTo>
                  <a:pt x="742972" y="222322"/>
                </a:lnTo>
                <a:close/>
              </a:path>
              <a:path w="822325" h="278129">
                <a:moveTo>
                  <a:pt x="789388" y="85095"/>
                </a:moveTo>
                <a:lnTo>
                  <a:pt x="786035" y="73377"/>
                </a:lnTo>
                <a:lnTo>
                  <a:pt x="787703" y="76850"/>
                </a:lnTo>
                <a:lnTo>
                  <a:pt x="789667" y="84956"/>
                </a:lnTo>
                <a:lnTo>
                  <a:pt x="789388" y="85095"/>
                </a:lnTo>
                <a:close/>
              </a:path>
              <a:path w="822325" h="278129">
                <a:moveTo>
                  <a:pt x="787440" y="191099"/>
                </a:moveTo>
                <a:lnTo>
                  <a:pt x="749524" y="191099"/>
                </a:lnTo>
                <a:lnTo>
                  <a:pt x="757547" y="190310"/>
                </a:lnTo>
                <a:lnTo>
                  <a:pt x="764473" y="187945"/>
                </a:lnTo>
                <a:lnTo>
                  <a:pt x="782937" y="149579"/>
                </a:lnTo>
                <a:lnTo>
                  <a:pt x="783464" y="135553"/>
                </a:lnTo>
                <a:lnTo>
                  <a:pt x="782964" y="122512"/>
                </a:lnTo>
                <a:lnTo>
                  <a:pt x="765030" y="87099"/>
                </a:lnTo>
                <a:lnTo>
                  <a:pt x="749803" y="84189"/>
                </a:lnTo>
                <a:lnTo>
                  <a:pt x="789129" y="84189"/>
                </a:lnTo>
                <a:lnTo>
                  <a:pt x="789388" y="85095"/>
                </a:lnTo>
                <a:lnTo>
                  <a:pt x="820402" y="85095"/>
                </a:lnTo>
                <a:lnTo>
                  <a:pt x="820467" y="189217"/>
                </a:lnTo>
                <a:lnTo>
                  <a:pt x="789249" y="189217"/>
                </a:lnTo>
                <a:lnTo>
                  <a:pt x="787440" y="191099"/>
                </a:lnTo>
                <a:close/>
              </a:path>
              <a:path w="822325" h="278129">
                <a:moveTo>
                  <a:pt x="784535" y="204805"/>
                </a:moveTo>
                <a:lnTo>
                  <a:pt x="784161" y="197487"/>
                </a:lnTo>
                <a:lnTo>
                  <a:pt x="785764" y="192841"/>
                </a:lnTo>
                <a:lnTo>
                  <a:pt x="789249" y="189217"/>
                </a:lnTo>
                <a:lnTo>
                  <a:pt x="789946" y="189635"/>
                </a:lnTo>
                <a:lnTo>
                  <a:pt x="787864" y="197850"/>
                </a:lnTo>
                <a:lnTo>
                  <a:pt x="784535" y="204805"/>
                </a:lnTo>
                <a:close/>
              </a:path>
              <a:path w="822325" h="278129">
                <a:moveTo>
                  <a:pt x="821935" y="218697"/>
                </a:moveTo>
                <a:lnTo>
                  <a:pt x="786810" y="218697"/>
                </a:lnTo>
                <a:lnTo>
                  <a:pt x="785555" y="213958"/>
                </a:lnTo>
                <a:lnTo>
                  <a:pt x="784765" y="208778"/>
                </a:lnTo>
                <a:lnTo>
                  <a:pt x="784545" y="204794"/>
                </a:lnTo>
                <a:lnTo>
                  <a:pt x="787864" y="197850"/>
                </a:lnTo>
                <a:lnTo>
                  <a:pt x="789946" y="189635"/>
                </a:lnTo>
                <a:lnTo>
                  <a:pt x="789249" y="189217"/>
                </a:lnTo>
                <a:lnTo>
                  <a:pt x="820467" y="189217"/>
                </a:lnTo>
                <a:lnTo>
                  <a:pt x="820502" y="192841"/>
                </a:lnTo>
                <a:lnTo>
                  <a:pt x="820819" y="203156"/>
                </a:lnTo>
                <a:lnTo>
                  <a:pt x="821264" y="211210"/>
                </a:lnTo>
                <a:lnTo>
                  <a:pt x="821935" y="218697"/>
                </a:lnTo>
                <a:close/>
              </a:path>
            </a:pathLst>
          </a:custGeom>
          <a:solidFill>
            <a:srgbClr val="4B2912"/>
          </a:solidFill>
        </p:spPr>
        <p:txBody>
          <a:bodyPr wrap="square" lIns="0" tIns="0" rIns="0" bIns="0" rtlCol="0"/>
          <a:lstStyle/>
          <a:p>
            <a:endParaRPr/>
          </a:p>
        </p:txBody>
      </p:sp>
      <p:sp>
        <p:nvSpPr>
          <p:cNvPr id="30" name="object 30"/>
          <p:cNvSpPr txBox="1"/>
          <p:nvPr/>
        </p:nvSpPr>
        <p:spPr>
          <a:xfrm>
            <a:off x="1618727" y="5530060"/>
            <a:ext cx="6021070" cy="1054100"/>
          </a:xfrm>
          <a:prstGeom prst="rect">
            <a:avLst/>
          </a:prstGeom>
        </p:spPr>
        <p:txBody>
          <a:bodyPr vert="horz" wrap="square" lIns="0" tIns="12065" rIns="0" bIns="0" rtlCol="0">
            <a:spAutoFit/>
          </a:bodyPr>
          <a:lstStyle/>
          <a:p>
            <a:pPr marL="12700">
              <a:lnSpc>
                <a:spcPct val="100000"/>
              </a:lnSpc>
              <a:spcBef>
                <a:spcPts val="95"/>
              </a:spcBef>
            </a:pPr>
            <a:r>
              <a:rPr sz="2250" dirty="0">
                <a:solidFill>
                  <a:srgbClr val="4B2912"/>
                </a:solidFill>
                <a:latin typeface="Courier New"/>
                <a:cs typeface="Courier New"/>
              </a:rPr>
              <a:t>In</a:t>
            </a:r>
            <a:r>
              <a:rPr sz="2250" spc="-70" dirty="0">
                <a:solidFill>
                  <a:srgbClr val="4B2912"/>
                </a:solidFill>
                <a:latin typeface="Courier New"/>
                <a:cs typeface="Courier New"/>
              </a:rPr>
              <a:t> </a:t>
            </a:r>
            <a:r>
              <a:rPr sz="2250" dirty="0">
                <a:solidFill>
                  <a:srgbClr val="4B2912"/>
                </a:solidFill>
                <a:latin typeface="Courier New"/>
                <a:cs typeface="Courier New"/>
              </a:rPr>
              <a:t>the</a:t>
            </a:r>
            <a:r>
              <a:rPr sz="2250" spc="-65" dirty="0">
                <a:solidFill>
                  <a:srgbClr val="4B2912"/>
                </a:solidFill>
                <a:latin typeface="Courier New"/>
                <a:cs typeface="Courier New"/>
              </a:rPr>
              <a:t> </a:t>
            </a:r>
            <a:r>
              <a:rPr sz="2250" dirty="0">
                <a:solidFill>
                  <a:srgbClr val="4B2912"/>
                </a:solidFill>
                <a:latin typeface="Courier New"/>
                <a:cs typeface="Courier New"/>
              </a:rPr>
              <a:t>classic</a:t>
            </a:r>
            <a:r>
              <a:rPr sz="2250" spc="-65" dirty="0">
                <a:solidFill>
                  <a:srgbClr val="4B2912"/>
                </a:solidFill>
                <a:latin typeface="Courier New"/>
                <a:cs typeface="Courier New"/>
              </a:rPr>
              <a:t> </a:t>
            </a:r>
            <a:r>
              <a:rPr sz="2250" dirty="0">
                <a:solidFill>
                  <a:srgbClr val="4B2912"/>
                </a:solidFill>
                <a:latin typeface="Courier New"/>
                <a:cs typeface="Courier New"/>
              </a:rPr>
              <a:t>tale</a:t>
            </a:r>
            <a:r>
              <a:rPr sz="2250" spc="-70" dirty="0">
                <a:solidFill>
                  <a:srgbClr val="4B2912"/>
                </a:solidFill>
                <a:latin typeface="Courier New"/>
                <a:cs typeface="Courier New"/>
              </a:rPr>
              <a:t> </a:t>
            </a:r>
            <a:r>
              <a:rPr sz="2250" dirty="0">
                <a:solidFill>
                  <a:srgbClr val="4B2912"/>
                </a:solidFill>
                <a:latin typeface="Courier New"/>
                <a:cs typeface="Courier New"/>
              </a:rPr>
              <a:t>of</a:t>
            </a:r>
            <a:r>
              <a:rPr sz="2250" spc="-65" dirty="0">
                <a:solidFill>
                  <a:srgbClr val="4B2912"/>
                </a:solidFill>
                <a:latin typeface="Courier New"/>
                <a:cs typeface="Courier New"/>
              </a:rPr>
              <a:t> </a:t>
            </a:r>
            <a:r>
              <a:rPr sz="2250" spc="-25" dirty="0">
                <a:solidFill>
                  <a:srgbClr val="4B2912"/>
                </a:solidFill>
                <a:latin typeface="Courier New"/>
                <a:cs typeface="Courier New"/>
              </a:rPr>
              <a:t>the</a:t>
            </a:r>
            <a:endParaRPr sz="2250">
              <a:latin typeface="Courier New"/>
              <a:cs typeface="Courier New"/>
            </a:endParaRPr>
          </a:p>
          <a:p>
            <a:pPr marL="12700" marR="5080" indent="685165">
              <a:lnSpc>
                <a:spcPct val="100000"/>
              </a:lnSpc>
              <a:tabLst>
                <a:tab pos="3952240" algn="l"/>
                <a:tab pos="5494020" algn="l"/>
              </a:tabLst>
            </a:pPr>
            <a:r>
              <a:rPr sz="2250" dirty="0">
                <a:solidFill>
                  <a:srgbClr val="4B2912"/>
                </a:solidFill>
                <a:latin typeface="Courier New"/>
                <a:cs typeface="Courier New"/>
              </a:rPr>
              <a:t>,</a:t>
            </a:r>
            <a:r>
              <a:rPr sz="2250" spc="-70" dirty="0">
                <a:solidFill>
                  <a:srgbClr val="4B2912"/>
                </a:solidFill>
                <a:latin typeface="Courier New"/>
                <a:cs typeface="Courier New"/>
              </a:rPr>
              <a:t> </a:t>
            </a:r>
            <a:r>
              <a:rPr sz="2250" dirty="0">
                <a:solidFill>
                  <a:srgbClr val="4B2912"/>
                </a:solidFill>
                <a:latin typeface="Courier New"/>
                <a:cs typeface="Courier New"/>
              </a:rPr>
              <a:t>we</a:t>
            </a:r>
            <a:r>
              <a:rPr sz="2250" spc="-70" dirty="0">
                <a:solidFill>
                  <a:srgbClr val="4B2912"/>
                </a:solidFill>
                <a:latin typeface="Courier New"/>
                <a:cs typeface="Courier New"/>
              </a:rPr>
              <a:t> </a:t>
            </a:r>
            <a:r>
              <a:rPr sz="2250" dirty="0">
                <a:solidFill>
                  <a:srgbClr val="4B2912"/>
                </a:solidFill>
                <a:latin typeface="Courier New"/>
                <a:cs typeface="Courier New"/>
              </a:rPr>
              <a:t>discover</a:t>
            </a:r>
            <a:r>
              <a:rPr sz="2250" spc="-65" dirty="0">
                <a:solidFill>
                  <a:srgbClr val="4B2912"/>
                </a:solidFill>
                <a:latin typeface="Courier New"/>
                <a:cs typeface="Courier New"/>
              </a:rPr>
              <a:t> </a:t>
            </a:r>
            <a:r>
              <a:rPr sz="2250" spc="-20" dirty="0">
                <a:solidFill>
                  <a:srgbClr val="4B2912"/>
                </a:solidFill>
                <a:latin typeface="Courier New"/>
                <a:cs typeface="Courier New"/>
              </a:rPr>
              <a:t>that</a:t>
            </a:r>
            <a:r>
              <a:rPr sz="2250" dirty="0">
                <a:solidFill>
                  <a:srgbClr val="4B2912"/>
                </a:solidFill>
                <a:latin typeface="Courier New"/>
                <a:cs typeface="Courier New"/>
              </a:rPr>
              <a:t>		</a:t>
            </a:r>
            <a:r>
              <a:rPr sz="2250" spc="-25" dirty="0">
                <a:solidFill>
                  <a:srgbClr val="4B2912"/>
                </a:solidFill>
                <a:latin typeface="Courier New"/>
                <a:cs typeface="Courier New"/>
              </a:rPr>
              <a:t>and </a:t>
            </a:r>
            <a:r>
              <a:rPr sz="2250" dirty="0">
                <a:solidFill>
                  <a:srgbClr val="4B2912"/>
                </a:solidFill>
                <a:latin typeface="Courier New"/>
                <a:cs typeface="Courier New"/>
              </a:rPr>
              <a:t>can</a:t>
            </a:r>
            <a:r>
              <a:rPr sz="2250" spc="-105" dirty="0">
                <a:solidFill>
                  <a:srgbClr val="4B2912"/>
                </a:solidFill>
                <a:latin typeface="Courier New"/>
                <a:cs typeface="Courier New"/>
              </a:rPr>
              <a:t> </a:t>
            </a:r>
            <a:r>
              <a:rPr sz="2250" dirty="0">
                <a:solidFill>
                  <a:srgbClr val="4B2912"/>
                </a:solidFill>
                <a:latin typeface="Courier New"/>
                <a:cs typeface="Courier New"/>
              </a:rPr>
              <a:t>triumph</a:t>
            </a:r>
            <a:r>
              <a:rPr sz="2250" spc="-90" dirty="0">
                <a:solidFill>
                  <a:srgbClr val="4B2912"/>
                </a:solidFill>
                <a:latin typeface="Courier New"/>
                <a:cs typeface="Courier New"/>
              </a:rPr>
              <a:t> </a:t>
            </a:r>
            <a:r>
              <a:rPr sz="2250" spc="-20" dirty="0">
                <a:solidFill>
                  <a:srgbClr val="4B2912"/>
                </a:solidFill>
                <a:latin typeface="Courier New"/>
                <a:cs typeface="Courier New"/>
              </a:rPr>
              <a:t>over</a:t>
            </a:r>
            <a:r>
              <a:rPr sz="2250" dirty="0">
                <a:solidFill>
                  <a:srgbClr val="4B2912"/>
                </a:solidFill>
                <a:latin typeface="Courier New"/>
                <a:cs typeface="Courier New"/>
              </a:rPr>
              <a:t>	</a:t>
            </a:r>
            <a:r>
              <a:rPr sz="2250" spc="-25" dirty="0">
                <a:solidFill>
                  <a:srgbClr val="4B2912"/>
                </a:solidFill>
                <a:latin typeface="Courier New"/>
                <a:cs typeface="Courier New"/>
              </a:rPr>
              <a:t>and</a:t>
            </a:r>
            <a:endParaRPr sz="2250">
              <a:latin typeface="Courier New"/>
              <a:cs typeface="Courier New"/>
            </a:endParaRPr>
          </a:p>
        </p:txBody>
      </p:sp>
      <p:pic>
        <p:nvPicPr>
          <p:cNvPr id="31" name="object 31"/>
          <p:cNvPicPr/>
          <p:nvPr/>
        </p:nvPicPr>
        <p:blipFill>
          <a:blip r:embed="rId6" cstate="print"/>
          <a:stretch>
            <a:fillRect/>
          </a:stretch>
        </p:blipFill>
        <p:spPr>
          <a:xfrm>
            <a:off x="6274400" y="6348572"/>
            <a:ext cx="1516889" cy="224552"/>
          </a:xfrm>
          <a:prstGeom prst="rect">
            <a:avLst/>
          </a:prstGeom>
        </p:spPr>
      </p:pic>
      <p:sp>
        <p:nvSpPr>
          <p:cNvPr id="32" name="object 32"/>
          <p:cNvSpPr txBox="1"/>
          <p:nvPr/>
        </p:nvSpPr>
        <p:spPr>
          <a:xfrm>
            <a:off x="7785569" y="6215860"/>
            <a:ext cx="1053465" cy="368300"/>
          </a:xfrm>
          <a:prstGeom prst="rect">
            <a:avLst/>
          </a:prstGeom>
        </p:spPr>
        <p:txBody>
          <a:bodyPr vert="horz" wrap="square" lIns="0" tIns="12065" rIns="0" bIns="0" rtlCol="0">
            <a:spAutoFit/>
          </a:bodyPr>
          <a:lstStyle/>
          <a:p>
            <a:pPr marL="12700">
              <a:lnSpc>
                <a:spcPct val="100000"/>
              </a:lnSpc>
              <a:spcBef>
                <a:spcPts val="95"/>
              </a:spcBef>
            </a:pPr>
            <a:r>
              <a:rPr sz="2250" dirty="0">
                <a:solidFill>
                  <a:srgbClr val="4B2912"/>
                </a:solidFill>
                <a:latin typeface="Courier New"/>
                <a:cs typeface="Courier New"/>
              </a:rPr>
              <a:t>.</a:t>
            </a:r>
            <a:r>
              <a:rPr sz="2250" spc="-20" dirty="0">
                <a:solidFill>
                  <a:srgbClr val="4B2912"/>
                </a:solidFill>
                <a:latin typeface="Courier New"/>
                <a:cs typeface="Courier New"/>
              </a:rPr>
              <a:t> This</a:t>
            </a:r>
            <a:endParaRPr sz="2250">
              <a:latin typeface="Courier New"/>
              <a:cs typeface="Courier New"/>
            </a:endParaRPr>
          </a:p>
        </p:txBody>
      </p:sp>
      <p:sp>
        <p:nvSpPr>
          <p:cNvPr id="33" name="object 33"/>
          <p:cNvSpPr txBox="1"/>
          <p:nvPr/>
        </p:nvSpPr>
        <p:spPr>
          <a:xfrm>
            <a:off x="1618727" y="6558760"/>
            <a:ext cx="8076565" cy="1044575"/>
          </a:xfrm>
          <a:prstGeom prst="rect">
            <a:avLst/>
          </a:prstGeom>
        </p:spPr>
        <p:txBody>
          <a:bodyPr vert="horz" wrap="square" lIns="0" tIns="17145" rIns="0" bIns="0" rtlCol="0">
            <a:spAutoFit/>
          </a:bodyPr>
          <a:lstStyle/>
          <a:p>
            <a:pPr marL="12700" marR="5080">
              <a:lnSpc>
                <a:spcPct val="98600"/>
              </a:lnSpc>
              <a:spcBef>
                <a:spcPts val="135"/>
              </a:spcBef>
            </a:pPr>
            <a:r>
              <a:rPr sz="2250" dirty="0">
                <a:solidFill>
                  <a:srgbClr val="4B2912"/>
                </a:solidFill>
                <a:latin typeface="Courier New"/>
                <a:cs typeface="Courier New"/>
              </a:rPr>
              <a:t>presentation</a:t>
            </a:r>
            <a:r>
              <a:rPr sz="2250" spc="-145" dirty="0">
                <a:solidFill>
                  <a:srgbClr val="4B2912"/>
                </a:solidFill>
                <a:latin typeface="Courier New"/>
                <a:cs typeface="Courier New"/>
              </a:rPr>
              <a:t> </a:t>
            </a:r>
            <a:r>
              <a:rPr sz="2250" dirty="0">
                <a:solidFill>
                  <a:srgbClr val="4B2912"/>
                </a:solidFill>
                <a:latin typeface="Courier New"/>
                <a:cs typeface="Courier New"/>
              </a:rPr>
              <a:t>explores</a:t>
            </a:r>
            <a:r>
              <a:rPr sz="2250" spc="-140" dirty="0">
                <a:solidFill>
                  <a:srgbClr val="4B2912"/>
                </a:solidFill>
                <a:latin typeface="Courier New"/>
                <a:cs typeface="Courier New"/>
              </a:rPr>
              <a:t> </a:t>
            </a:r>
            <a:r>
              <a:rPr sz="2250" dirty="0">
                <a:solidFill>
                  <a:srgbClr val="4B2912"/>
                </a:solidFill>
                <a:latin typeface="Courier New"/>
                <a:cs typeface="Courier New"/>
              </a:rPr>
              <a:t>the</a:t>
            </a:r>
            <a:r>
              <a:rPr sz="2250" spc="-140" dirty="0">
                <a:solidFill>
                  <a:srgbClr val="4B2912"/>
                </a:solidFill>
                <a:latin typeface="Courier New"/>
                <a:cs typeface="Courier New"/>
              </a:rPr>
              <a:t> </a:t>
            </a:r>
            <a:r>
              <a:rPr sz="2250" dirty="0">
                <a:solidFill>
                  <a:srgbClr val="4B2912"/>
                </a:solidFill>
                <a:latin typeface="Courier New"/>
                <a:cs typeface="Courier New"/>
              </a:rPr>
              <a:t>valuable</a:t>
            </a:r>
            <a:r>
              <a:rPr sz="2250" spc="-140" dirty="0">
                <a:solidFill>
                  <a:srgbClr val="4B2912"/>
                </a:solidFill>
                <a:latin typeface="Courier New"/>
                <a:cs typeface="Courier New"/>
              </a:rPr>
              <a:t> </a:t>
            </a:r>
            <a:r>
              <a:rPr sz="2250" dirty="0">
                <a:solidFill>
                  <a:srgbClr val="4B2912"/>
                </a:solidFill>
                <a:latin typeface="Courier New"/>
                <a:cs typeface="Courier New"/>
              </a:rPr>
              <a:t>lessons</a:t>
            </a:r>
            <a:r>
              <a:rPr sz="2250" spc="-140" dirty="0">
                <a:solidFill>
                  <a:srgbClr val="4B2912"/>
                </a:solidFill>
                <a:latin typeface="Courier New"/>
                <a:cs typeface="Courier New"/>
              </a:rPr>
              <a:t> </a:t>
            </a:r>
            <a:r>
              <a:rPr sz="2250" spc="-25" dirty="0">
                <a:solidFill>
                  <a:srgbClr val="4B2912"/>
                </a:solidFill>
                <a:latin typeface="Courier New"/>
                <a:cs typeface="Courier New"/>
              </a:rPr>
              <a:t>we </a:t>
            </a:r>
            <a:r>
              <a:rPr sz="2250" dirty="0">
                <a:solidFill>
                  <a:srgbClr val="4B2912"/>
                </a:solidFill>
                <a:latin typeface="Courier New"/>
                <a:cs typeface="Courier New"/>
              </a:rPr>
              <a:t>can</a:t>
            </a:r>
            <a:r>
              <a:rPr sz="2250" spc="-85" dirty="0">
                <a:solidFill>
                  <a:srgbClr val="4B2912"/>
                </a:solidFill>
                <a:latin typeface="Courier New"/>
                <a:cs typeface="Courier New"/>
              </a:rPr>
              <a:t> </a:t>
            </a:r>
            <a:r>
              <a:rPr sz="2250" dirty="0">
                <a:solidFill>
                  <a:srgbClr val="4B2912"/>
                </a:solidFill>
                <a:latin typeface="Courier New"/>
                <a:cs typeface="Courier New"/>
              </a:rPr>
              <a:t>learn</a:t>
            </a:r>
            <a:r>
              <a:rPr sz="2250" spc="-80" dirty="0">
                <a:solidFill>
                  <a:srgbClr val="4B2912"/>
                </a:solidFill>
                <a:latin typeface="Courier New"/>
                <a:cs typeface="Courier New"/>
              </a:rPr>
              <a:t> </a:t>
            </a:r>
            <a:r>
              <a:rPr sz="2250" dirty="0">
                <a:solidFill>
                  <a:srgbClr val="4B2912"/>
                </a:solidFill>
                <a:latin typeface="Courier New"/>
                <a:cs typeface="Courier New"/>
              </a:rPr>
              <a:t>from</a:t>
            </a:r>
            <a:r>
              <a:rPr sz="2250" spc="-80" dirty="0">
                <a:solidFill>
                  <a:srgbClr val="4B2912"/>
                </a:solidFill>
                <a:latin typeface="Courier New"/>
                <a:cs typeface="Courier New"/>
              </a:rPr>
              <a:t> </a:t>
            </a:r>
            <a:r>
              <a:rPr sz="2250" dirty="0">
                <a:solidFill>
                  <a:srgbClr val="4B2912"/>
                </a:solidFill>
                <a:latin typeface="Courier New"/>
                <a:cs typeface="Courier New"/>
              </a:rPr>
              <a:t>this</a:t>
            </a:r>
            <a:r>
              <a:rPr sz="2250" spc="-80" dirty="0">
                <a:solidFill>
                  <a:srgbClr val="4B2912"/>
                </a:solidFill>
                <a:latin typeface="Courier New"/>
                <a:cs typeface="Courier New"/>
              </a:rPr>
              <a:t> </a:t>
            </a:r>
            <a:r>
              <a:rPr sz="2250" dirty="0">
                <a:solidFill>
                  <a:srgbClr val="4B2912"/>
                </a:solidFill>
                <a:latin typeface="Courier New"/>
                <a:cs typeface="Courier New"/>
              </a:rPr>
              <a:t>timeless</a:t>
            </a:r>
            <a:r>
              <a:rPr sz="2250" spc="-80" dirty="0">
                <a:solidFill>
                  <a:srgbClr val="4B2912"/>
                </a:solidFill>
                <a:latin typeface="Courier New"/>
                <a:cs typeface="Courier New"/>
              </a:rPr>
              <a:t> </a:t>
            </a:r>
            <a:r>
              <a:rPr sz="2250" dirty="0">
                <a:solidFill>
                  <a:srgbClr val="4B2912"/>
                </a:solidFill>
                <a:latin typeface="Courier New"/>
                <a:cs typeface="Courier New"/>
              </a:rPr>
              <a:t>story</a:t>
            </a:r>
            <a:r>
              <a:rPr sz="2250" spc="-85" dirty="0">
                <a:solidFill>
                  <a:srgbClr val="4B2912"/>
                </a:solidFill>
                <a:latin typeface="Courier New"/>
                <a:cs typeface="Courier New"/>
              </a:rPr>
              <a:t> </a:t>
            </a:r>
            <a:r>
              <a:rPr sz="2250" dirty="0">
                <a:solidFill>
                  <a:srgbClr val="4B2912"/>
                </a:solidFill>
                <a:latin typeface="Courier New"/>
                <a:cs typeface="Courier New"/>
              </a:rPr>
              <a:t>and</a:t>
            </a:r>
            <a:r>
              <a:rPr sz="2250" spc="-80" dirty="0">
                <a:solidFill>
                  <a:srgbClr val="4B2912"/>
                </a:solidFill>
                <a:latin typeface="Courier New"/>
                <a:cs typeface="Courier New"/>
              </a:rPr>
              <a:t> </a:t>
            </a:r>
            <a:r>
              <a:rPr sz="2250" dirty="0">
                <a:solidFill>
                  <a:srgbClr val="4B2912"/>
                </a:solidFill>
                <a:latin typeface="Courier New"/>
                <a:cs typeface="Courier New"/>
              </a:rPr>
              <a:t>how</a:t>
            </a:r>
            <a:r>
              <a:rPr sz="2250" spc="-80" dirty="0">
                <a:solidFill>
                  <a:srgbClr val="4B2912"/>
                </a:solidFill>
                <a:latin typeface="Courier New"/>
                <a:cs typeface="Courier New"/>
              </a:rPr>
              <a:t> </a:t>
            </a:r>
            <a:r>
              <a:rPr sz="2250" spc="-20" dirty="0">
                <a:solidFill>
                  <a:srgbClr val="4B2912"/>
                </a:solidFill>
                <a:latin typeface="Courier New"/>
                <a:cs typeface="Courier New"/>
              </a:rPr>
              <a:t>they </a:t>
            </a:r>
            <a:r>
              <a:rPr sz="2250" dirty="0">
                <a:solidFill>
                  <a:srgbClr val="4B2912"/>
                </a:solidFill>
                <a:latin typeface="Courier New"/>
                <a:cs typeface="Courier New"/>
              </a:rPr>
              <a:t>apply</a:t>
            </a:r>
            <a:r>
              <a:rPr sz="2250" spc="-65" dirty="0">
                <a:solidFill>
                  <a:srgbClr val="4B2912"/>
                </a:solidFill>
                <a:latin typeface="Courier New"/>
                <a:cs typeface="Courier New"/>
              </a:rPr>
              <a:t> </a:t>
            </a:r>
            <a:r>
              <a:rPr sz="2250" dirty="0">
                <a:solidFill>
                  <a:srgbClr val="4B2912"/>
                </a:solidFill>
                <a:latin typeface="Courier New"/>
                <a:cs typeface="Courier New"/>
              </a:rPr>
              <a:t>to</a:t>
            </a:r>
            <a:r>
              <a:rPr sz="2250" spc="-60" dirty="0">
                <a:solidFill>
                  <a:srgbClr val="4B2912"/>
                </a:solidFill>
                <a:latin typeface="Courier New"/>
                <a:cs typeface="Courier New"/>
              </a:rPr>
              <a:t> </a:t>
            </a:r>
            <a:r>
              <a:rPr sz="2250" dirty="0">
                <a:solidFill>
                  <a:srgbClr val="4B2912"/>
                </a:solidFill>
                <a:latin typeface="Courier New"/>
                <a:cs typeface="Courier New"/>
              </a:rPr>
              <a:t>our</a:t>
            </a:r>
            <a:r>
              <a:rPr sz="2250" spc="-60" dirty="0">
                <a:solidFill>
                  <a:srgbClr val="4B2912"/>
                </a:solidFill>
                <a:latin typeface="Courier New"/>
                <a:cs typeface="Courier New"/>
              </a:rPr>
              <a:t> </a:t>
            </a:r>
            <a:r>
              <a:rPr sz="2250" spc="-10" dirty="0">
                <a:solidFill>
                  <a:srgbClr val="4B2912"/>
                </a:solidFill>
                <a:latin typeface="Courier New"/>
                <a:cs typeface="Courier New"/>
              </a:rPr>
              <a:t>lives.</a:t>
            </a:r>
            <a:endParaRPr sz="2250" dirty="0">
              <a:latin typeface="Courier New"/>
              <a:cs typeface="Courier New"/>
            </a:endParaRPr>
          </a:p>
        </p:txBody>
      </p:sp>
      <p:grpSp>
        <p:nvGrpSpPr>
          <p:cNvPr id="34" name="object 34"/>
          <p:cNvGrpSpPr/>
          <p:nvPr/>
        </p:nvGrpSpPr>
        <p:grpSpPr>
          <a:xfrm>
            <a:off x="10876319" y="344160"/>
            <a:ext cx="7411720" cy="9943465"/>
            <a:chOff x="10876319" y="344160"/>
            <a:chExt cx="7411720" cy="9943465"/>
          </a:xfrm>
        </p:grpSpPr>
        <p:pic>
          <p:nvPicPr>
            <p:cNvPr id="35" name="object 35"/>
            <p:cNvPicPr/>
            <p:nvPr/>
          </p:nvPicPr>
          <p:blipFill>
            <a:blip r:embed="rId7" cstate="print"/>
            <a:stretch>
              <a:fillRect/>
            </a:stretch>
          </p:blipFill>
          <p:spPr>
            <a:xfrm>
              <a:off x="10876319" y="344160"/>
              <a:ext cx="6629399" cy="9353549"/>
            </a:xfrm>
            <a:prstGeom prst="rect">
              <a:avLst/>
            </a:prstGeom>
          </p:spPr>
        </p:pic>
        <p:sp>
          <p:nvSpPr>
            <p:cNvPr id="36" name="object 36"/>
            <p:cNvSpPr/>
            <p:nvPr/>
          </p:nvSpPr>
          <p:spPr>
            <a:xfrm>
              <a:off x="16586638" y="8963999"/>
              <a:ext cx="1701800" cy="1323340"/>
            </a:xfrm>
            <a:custGeom>
              <a:avLst/>
              <a:gdLst/>
              <a:ahLst/>
              <a:cxnLst/>
              <a:rect l="l" t="t" r="r" b="b"/>
              <a:pathLst>
                <a:path w="1701800" h="1323340">
                  <a:moveTo>
                    <a:pt x="1365585" y="107278"/>
                  </a:moveTo>
                  <a:lnTo>
                    <a:pt x="249834" y="107278"/>
                  </a:lnTo>
                  <a:lnTo>
                    <a:pt x="280299" y="90415"/>
                  </a:lnTo>
                  <a:lnTo>
                    <a:pt x="314813" y="62009"/>
                  </a:lnTo>
                  <a:lnTo>
                    <a:pt x="358777" y="29418"/>
                  </a:lnTo>
                  <a:lnTo>
                    <a:pt x="417591" y="0"/>
                  </a:lnTo>
                  <a:lnTo>
                    <a:pt x="549314" y="39242"/>
                  </a:lnTo>
                  <a:lnTo>
                    <a:pt x="637187" y="64079"/>
                  </a:lnTo>
                  <a:lnTo>
                    <a:pt x="869138" y="64079"/>
                  </a:lnTo>
                  <a:lnTo>
                    <a:pt x="878383" y="69119"/>
                  </a:lnTo>
                  <a:lnTo>
                    <a:pt x="1122564" y="69119"/>
                  </a:lnTo>
                  <a:lnTo>
                    <a:pt x="1169978" y="92608"/>
                  </a:lnTo>
                  <a:lnTo>
                    <a:pt x="1215337" y="97918"/>
                  </a:lnTo>
                  <a:lnTo>
                    <a:pt x="1337972" y="97918"/>
                  </a:lnTo>
                  <a:lnTo>
                    <a:pt x="1343315" y="98908"/>
                  </a:lnTo>
                  <a:lnTo>
                    <a:pt x="1365585" y="107278"/>
                  </a:lnTo>
                  <a:close/>
                </a:path>
                <a:path w="1701800" h="1323340">
                  <a:moveTo>
                    <a:pt x="869138" y="64079"/>
                  </a:moveTo>
                  <a:lnTo>
                    <a:pt x="637187" y="64079"/>
                  </a:lnTo>
                  <a:lnTo>
                    <a:pt x="773985" y="27359"/>
                  </a:lnTo>
                  <a:lnTo>
                    <a:pt x="803459" y="35808"/>
                  </a:lnTo>
                  <a:lnTo>
                    <a:pt x="831044" y="45809"/>
                  </a:lnTo>
                  <a:lnTo>
                    <a:pt x="856198" y="57025"/>
                  </a:lnTo>
                  <a:lnTo>
                    <a:pt x="869138" y="64079"/>
                  </a:lnTo>
                  <a:close/>
                </a:path>
                <a:path w="1701800" h="1323340">
                  <a:moveTo>
                    <a:pt x="1122564" y="69119"/>
                  </a:moveTo>
                  <a:lnTo>
                    <a:pt x="878383" y="69119"/>
                  </a:lnTo>
                  <a:lnTo>
                    <a:pt x="911739" y="56845"/>
                  </a:lnTo>
                  <a:lnTo>
                    <a:pt x="948132" y="45989"/>
                  </a:lnTo>
                  <a:lnTo>
                    <a:pt x="986010" y="38238"/>
                  </a:lnTo>
                  <a:lnTo>
                    <a:pt x="1023820" y="35279"/>
                  </a:lnTo>
                  <a:lnTo>
                    <a:pt x="1036645" y="35695"/>
                  </a:lnTo>
                  <a:lnTo>
                    <a:pt x="1088574" y="48183"/>
                  </a:lnTo>
                  <a:lnTo>
                    <a:pt x="1122564" y="69119"/>
                  </a:lnTo>
                  <a:close/>
                </a:path>
                <a:path w="1701800" h="1323340">
                  <a:moveTo>
                    <a:pt x="1337972" y="97918"/>
                  </a:moveTo>
                  <a:lnTo>
                    <a:pt x="1215337" y="97918"/>
                  </a:lnTo>
                  <a:lnTo>
                    <a:pt x="1225597" y="97682"/>
                  </a:lnTo>
                  <a:lnTo>
                    <a:pt x="1277256" y="94408"/>
                  </a:lnTo>
                  <a:lnTo>
                    <a:pt x="1287763" y="93835"/>
                  </a:lnTo>
                  <a:lnTo>
                    <a:pt x="1298135" y="93598"/>
                  </a:lnTo>
                  <a:lnTo>
                    <a:pt x="1320793" y="94735"/>
                  </a:lnTo>
                  <a:lnTo>
                    <a:pt x="1337972" y="97918"/>
                  </a:lnTo>
                  <a:close/>
                </a:path>
                <a:path w="1701800" h="1323340">
                  <a:moveTo>
                    <a:pt x="1701359" y="1322999"/>
                  </a:moveTo>
                  <a:lnTo>
                    <a:pt x="0" y="1322999"/>
                  </a:lnTo>
                  <a:lnTo>
                    <a:pt x="0" y="94319"/>
                  </a:lnTo>
                  <a:lnTo>
                    <a:pt x="11305" y="98818"/>
                  </a:lnTo>
                  <a:lnTo>
                    <a:pt x="20789" y="101698"/>
                  </a:lnTo>
                  <a:lnTo>
                    <a:pt x="29057" y="103228"/>
                  </a:lnTo>
                  <a:lnTo>
                    <a:pt x="36718" y="103678"/>
                  </a:lnTo>
                  <a:lnTo>
                    <a:pt x="75010" y="103678"/>
                  </a:lnTo>
                  <a:lnTo>
                    <a:pt x="86319" y="105276"/>
                  </a:lnTo>
                  <a:lnTo>
                    <a:pt x="105837" y="109438"/>
                  </a:lnTo>
                  <a:lnTo>
                    <a:pt x="122745" y="114354"/>
                  </a:lnTo>
                  <a:lnTo>
                    <a:pt x="137966" y="117448"/>
                  </a:lnTo>
                  <a:lnTo>
                    <a:pt x="151702" y="119057"/>
                  </a:lnTo>
                  <a:lnTo>
                    <a:pt x="164156" y="119518"/>
                  </a:lnTo>
                  <a:lnTo>
                    <a:pt x="1385116" y="119518"/>
                  </a:lnTo>
                  <a:lnTo>
                    <a:pt x="1387414" y="120958"/>
                  </a:lnTo>
                  <a:lnTo>
                    <a:pt x="1669048" y="120958"/>
                  </a:lnTo>
                  <a:lnTo>
                    <a:pt x="1701359" y="127330"/>
                  </a:lnTo>
                  <a:lnTo>
                    <a:pt x="1701359" y="1322999"/>
                  </a:lnTo>
                  <a:close/>
                </a:path>
                <a:path w="1701800" h="1323340">
                  <a:moveTo>
                    <a:pt x="1669048" y="120958"/>
                  </a:moveTo>
                  <a:lnTo>
                    <a:pt x="1387414" y="120958"/>
                  </a:lnTo>
                  <a:lnTo>
                    <a:pt x="1417316" y="114816"/>
                  </a:lnTo>
                  <a:lnTo>
                    <a:pt x="1476310" y="103341"/>
                  </a:lnTo>
                  <a:lnTo>
                    <a:pt x="1506212" y="97198"/>
                  </a:lnTo>
                  <a:lnTo>
                    <a:pt x="1543088" y="100982"/>
                  </a:lnTo>
                  <a:lnTo>
                    <a:pt x="1582326" y="106214"/>
                  </a:lnTo>
                  <a:lnTo>
                    <a:pt x="1623759" y="112788"/>
                  </a:lnTo>
                  <a:lnTo>
                    <a:pt x="1667219" y="120597"/>
                  </a:lnTo>
                  <a:lnTo>
                    <a:pt x="1669048" y="120958"/>
                  </a:lnTo>
                  <a:close/>
                </a:path>
                <a:path w="1701800" h="1323340">
                  <a:moveTo>
                    <a:pt x="75010" y="103678"/>
                  </a:moveTo>
                  <a:lnTo>
                    <a:pt x="41038" y="103678"/>
                  </a:lnTo>
                  <a:lnTo>
                    <a:pt x="44638" y="102958"/>
                  </a:lnTo>
                  <a:lnTo>
                    <a:pt x="48958" y="102238"/>
                  </a:lnTo>
                  <a:lnTo>
                    <a:pt x="59162" y="102351"/>
                  </a:lnTo>
                  <a:lnTo>
                    <a:pt x="71188" y="103138"/>
                  </a:lnTo>
                  <a:lnTo>
                    <a:pt x="75010" y="103678"/>
                  </a:lnTo>
                  <a:close/>
                </a:path>
                <a:path w="1701800" h="1323340">
                  <a:moveTo>
                    <a:pt x="1385116" y="119518"/>
                  </a:moveTo>
                  <a:lnTo>
                    <a:pt x="164156" y="119518"/>
                  </a:lnTo>
                  <a:lnTo>
                    <a:pt x="176992" y="118899"/>
                  </a:lnTo>
                  <a:lnTo>
                    <a:pt x="188545" y="117268"/>
                  </a:lnTo>
                  <a:lnTo>
                    <a:pt x="198884" y="114962"/>
                  </a:lnTo>
                  <a:lnTo>
                    <a:pt x="208075" y="112318"/>
                  </a:lnTo>
                  <a:lnTo>
                    <a:pt x="216445" y="109675"/>
                  </a:lnTo>
                  <a:lnTo>
                    <a:pt x="224275" y="107368"/>
                  </a:lnTo>
                  <a:lnTo>
                    <a:pt x="231565" y="105737"/>
                  </a:lnTo>
                  <a:lnTo>
                    <a:pt x="238315" y="105118"/>
                  </a:lnTo>
                  <a:lnTo>
                    <a:pt x="242635" y="105118"/>
                  </a:lnTo>
                  <a:lnTo>
                    <a:pt x="246234" y="105838"/>
                  </a:lnTo>
                  <a:lnTo>
                    <a:pt x="249834" y="107278"/>
                  </a:lnTo>
                  <a:lnTo>
                    <a:pt x="1365585" y="107278"/>
                  </a:lnTo>
                  <a:lnTo>
                    <a:pt x="1385116" y="119518"/>
                  </a:lnTo>
                  <a:close/>
                </a:path>
              </a:pathLst>
            </a:custGeom>
            <a:solidFill>
              <a:srgbClr val="FFFFFF"/>
            </a:solidFill>
          </p:spPr>
          <p:txBody>
            <a:bodyPr wrap="square" lIns="0" tIns="0" rIns="0" bIns="0" rtlCol="0"/>
            <a:lstStyle/>
            <a:p>
              <a:endParaRPr/>
            </a:p>
          </p:txBody>
        </p:sp>
        <p:sp>
          <p:nvSpPr>
            <p:cNvPr id="37" name="object 37"/>
            <p:cNvSpPr/>
            <p:nvPr/>
          </p:nvSpPr>
          <p:spPr>
            <a:xfrm>
              <a:off x="16586638" y="8957519"/>
              <a:ext cx="1701800" cy="1329690"/>
            </a:xfrm>
            <a:custGeom>
              <a:avLst/>
              <a:gdLst/>
              <a:ahLst/>
              <a:cxnLst/>
              <a:rect l="l" t="t" r="r" b="b"/>
              <a:pathLst>
                <a:path w="1701800" h="1329690">
                  <a:moveTo>
                    <a:pt x="1122564" y="33119"/>
                  </a:moveTo>
                  <a:lnTo>
                    <a:pt x="878383" y="33119"/>
                  </a:lnTo>
                  <a:lnTo>
                    <a:pt x="911649" y="20958"/>
                  </a:lnTo>
                  <a:lnTo>
                    <a:pt x="947952" y="10349"/>
                  </a:lnTo>
                  <a:lnTo>
                    <a:pt x="986010" y="2846"/>
                  </a:lnTo>
                  <a:lnTo>
                    <a:pt x="1024540" y="0"/>
                  </a:lnTo>
                  <a:lnTo>
                    <a:pt x="1036544" y="303"/>
                  </a:lnTo>
                  <a:lnTo>
                    <a:pt x="1088574" y="12183"/>
                  </a:lnTo>
                  <a:lnTo>
                    <a:pt x="1122564" y="33119"/>
                  </a:lnTo>
                  <a:close/>
                </a:path>
                <a:path w="1701800" h="1329690">
                  <a:moveTo>
                    <a:pt x="1701359" y="175678"/>
                  </a:moveTo>
                  <a:lnTo>
                    <a:pt x="273594" y="175678"/>
                  </a:lnTo>
                  <a:lnTo>
                    <a:pt x="280391" y="141884"/>
                  </a:lnTo>
                  <a:lnTo>
                    <a:pt x="299974" y="109404"/>
                  </a:lnTo>
                  <a:lnTo>
                    <a:pt x="331135" y="79204"/>
                  </a:lnTo>
                  <a:lnTo>
                    <a:pt x="372664" y="52254"/>
                  </a:lnTo>
                  <a:lnTo>
                    <a:pt x="423351" y="29519"/>
                  </a:lnTo>
                  <a:lnTo>
                    <a:pt x="485818" y="48250"/>
                  </a:lnTo>
                  <a:lnTo>
                    <a:pt x="519883" y="58341"/>
                  </a:lnTo>
                  <a:lnTo>
                    <a:pt x="644387" y="95038"/>
                  </a:lnTo>
                  <a:lnTo>
                    <a:pt x="1678928" y="95038"/>
                  </a:lnTo>
                  <a:lnTo>
                    <a:pt x="1701359" y="101224"/>
                  </a:lnTo>
                  <a:lnTo>
                    <a:pt x="1701359" y="175678"/>
                  </a:lnTo>
                  <a:close/>
                </a:path>
                <a:path w="1701800" h="1329690">
                  <a:moveTo>
                    <a:pt x="1179115" y="58319"/>
                  </a:moveTo>
                  <a:lnTo>
                    <a:pt x="791985" y="58319"/>
                  </a:lnTo>
                  <a:lnTo>
                    <a:pt x="800174" y="57655"/>
                  </a:lnTo>
                  <a:lnTo>
                    <a:pt x="807824" y="55709"/>
                  </a:lnTo>
                  <a:lnTo>
                    <a:pt x="815474" y="52548"/>
                  </a:lnTo>
                  <a:lnTo>
                    <a:pt x="823664" y="48239"/>
                  </a:lnTo>
                  <a:lnTo>
                    <a:pt x="825104" y="46799"/>
                  </a:lnTo>
                  <a:lnTo>
                    <a:pt x="828704" y="46799"/>
                  </a:lnTo>
                  <a:lnTo>
                    <a:pt x="865423" y="29519"/>
                  </a:lnTo>
                  <a:lnTo>
                    <a:pt x="869023" y="29519"/>
                  </a:lnTo>
                  <a:lnTo>
                    <a:pt x="874783" y="31679"/>
                  </a:lnTo>
                  <a:lnTo>
                    <a:pt x="878383" y="33119"/>
                  </a:lnTo>
                  <a:lnTo>
                    <a:pt x="1122564" y="33119"/>
                  </a:lnTo>
                  <a:lnTo>
                    <a:pt x="1124619" y="34559"/>
                  </a:lnTo>
                  <a:lnTo>
                    <a:pt x="1147579" y="48250"/>
                  </a:lnTo>
                  <a:lnTo>
                    <a:pt x="1170068" y="56609"/>
                  </a:lnTo>
                  <a:lnTo>
                    <a:pt x="1179115" y="58319"/>
                  </a:lnTo>
                  <a:close/>
                </a:path>
                <a:path w="1701800" h="1329690">
                  <a:moveTo>
                    <a:pt x="1678928" y="95038"/>
                  </a:moveTo>
                  <a:lnTo>
                    <a:pt x="644387" y="95038"/>
                  </a:lnTo>
                  <a:lnTo>
                    <a:pt x="781185" y="56879"/>
                  </a:lnTo>
                  <a:lnTo>
                    <a:pt x="784785" y="58319"/>
                  </a:lnTo>
                  <a:lnTo>
                    <a:pt x="1179115" y="58319"/>
                  </a:lnTo>
                  <a:lnTo>
                    <a:pt x="1192151" y="60783"/>
                  </a:lnTo>
                  <a:lnTo>
                    <a:pt x="1213897" y="61919"/>
                  </a:lnTo>
                  <a:lnTo>
                    <a:pt x="1334688" y="61919"/>
                  </a:lnTo>
                  <a:lnTo>
                    <a:pt x="1343585" y="63539"/>
                  </a:lnTo>
                  <a:lnTo>
                    <a:pt x="1365668" y="71684"/>
                  </a:lnTo>
                  <a:lnTo>
                    <a:pt x="1387414" y="84959"/>
                  </a:lnTo>
                  <a:lnTo>
                    <a:pt x="1639035" y="84959"/>
                  </a:lnTo>
                  <a:lnTo>
                    <a:pt x="1670795" y="92796"/>
                  </a:lnTo>
                  <a:lnTo>
                    <a:pt x="1678928" y="95038"/>
                  </a:lnTo>
                  <a:close/>
                </a:path>
                <a:path w="1701800" h="1329690">
                  <a:moveTo>
                    <a:pt x="1334688" y="61919"/>
                  </a:moveTo>
                  <a:lnTo>
                    <a:pt x="1213897" y="61919"/>
                  </a:lnTo>
                  <a:lnTo>
                    <a:pt x="1225091" y="61885"/>
                  </a:lnTo>
                  <a:lnTo>
                    <a:pt x="1235947" y="61649"/>
                  </a:lnTo>
                  <a:lnTo>
                    <a:pt x="1246398" y="61008"/>
                  </a:lnTo>
                  <a:lnTo>
                    <a:pt x="1256376" y="59759"/>
                  </a:lnTo>
                  <a:lnTo>
                    <a:pt x="1267153" y="58926"/>
                  </a:lnTo>
                  <a:lnTo>
                    <a:pt x="1277796" y="58499"/>
                  </a:lnTo>
                  <a:lnTo>
                    <a:pt x="1288168" y="58341"/>
                  </a:lnTo>
                  <a:lnTo>
                    <a:pt x="1298135" y="58319"/>
                  </a:lnTo>
                  <a:lnTo>
                    <a:pt x="1321096" y="59444"/>
                  </a:lnTo>
                  <a:lnTo>
                    <a:pt x="1334688" y="61919"/>
                  </a:lnTo>
                  <a:close/>
                </a:path>
                <a:path w="1701800" h="1329690">
                  <a:moveTo>
                    <a:pt x="1639035" y="84959"/>
                  </a:moveTo>
                  <a:lnTo>
                    <a:pt x="1387414" y="84959"/>
                  </a:lnTo>
                  <a:lnTo>
                    <a:pt x="1476310" y="67139"/>
                  </a:lnTo>
                  <a:lnTo>
                    <a:pt x="1506212" y="61919"/>
                  </a:lnTo>
                  <a:lnTo>
                    <a:pt x="1543111" y="66009"/>
                  </a:lnTo>
                  <a:lnTo>
                    <a:pt x="1582979" y="72651"/>
                  </a:lnTo>
                  <a:lnTo>
                    <a:pt x="1625610" y="81646"/>
                  </a:lnTo>
                  <a:lnTo>
                    <a:pt x="1639035" y="84959"/>
                  </a:lnTo>
                  <a:close/>
                </a:path>
                <a:path w="1701800" h="1329690">
                  <a:moveTo>
                    <a:pt x="1701359" y="1329479"/>
                  </a:moveTo>
                  <a:lnTo>
                    <a:pt x="0" y="1329479"/>
                  </a:lnTo>
                  <a:lnTo>
                    <a:pt x="0" y="98639"/>
                  </a:lnTo>
                  <a:lnTo>
                    <a:pt x="3599" y="100078"/>
                  </a:lnTo>
                  <a:lnTo>
                    <a:pt x="8639" y="103678"/>
                  </a:lnTo>
                  <a:lnTo>
                    <a:pt x="12239" y="105118"/>
                  </a:lnTo>
                  <a:lnTo>
                    <a:pt x="40476" y="119316"/>
                  </a:lnTo>
                  <a:lnTo>
                    <a:pt x="70198" y="132298"/>
                  </a:lnTo>
                  <a:lnTo>
                    <a:pt x="101540" y="141770"/>
                  </a:lnTo>
                  <a:lnTo>
                    <a:pt x="134636" y="145438"/>
                  </a:lnTo>
                  <a:lnTo>
                    <a:pt x="190286" y="145438"/>
                  </a:lnTo>
                  <a:lnTo>
                    <a:pt x="218605" y="154798"/>
                  </a:lnTo>
                  <a:lnTo>
                    <a:pt x="248766" y="166520"/>
                  </a:lnTo>
                  <a:lnTo>
                    <a:pt x="273594" y="175678"/>
                  </a:lnTo>
                  <a:lnTo>
                    <a:pt x="1701359" y="175678"/>
                  </a:lnTo>
                  <a:lnTo>
                    <a:pt x="1701359" y="222477"/>
                  </a:lnTo>
                  <a:lnTo>
                    <a:pt x="189355" y="222477"/>
                  </a:lnTo>
                  <a:lnTo>
                    <a:pt x="189355" y="237597"/>
                  </a:lnTo>
                  <a:lnTo>
                    <a:pt x="1701359" y="241007"/>
                  </a:lnTo>
                  <a:lnTo>
                    <a:pt x="1701359" y="557993"/>
                  </a:lnTo>
                  <a:lnTo>
                    <a:pt x="189355" y="557993"/>
                  </a:lnTo>
                  <a:lnTo>
                    <a:pt x="189355" y="573113"/>
                  </a:lnTo>
                  <a:lnTo>
                    <a:pt x="1701359" y="575932"/>
                  </a:lnTo>
                  <a:lnTo>
                    <a:pt x="1701359" y="893509"/>
                  </a:lnTo>
                  <a:lnTo>
                    <a:pt x="189355" y="893509"/>
                  </a:lnTo>
                  <a:lnTo>
                    <a:pt x="189355" y="908629"/>
                  </a:lnTo>
                  <a:lnTo>
                    <a:pt x="1701359" y="911448"/>
                  </a:lnTo>
                  <a:lnTo>
                    <a:pt x="1701359" y="1229026"/>
                  </a:lnTo>
                  <a:lnTo>
                    <a:pt x="189355" y="1229026"/>
                  </a:lnTo>
                  <a:lnTo>
                    <a:pt x="189355" y="1244145"/>
                  </a:lnTo>
                  <a:lnTo>
                    <a:pt x="1701359" y="1246964"/>
                  </a:lnTo>
                  <a:lnTo>
                    <a:pt x="1701359" y="1329479"/>
                  </a:lnTo>
                  <a:close/>
                </a:path>
                <a:path w="1701800" h="1329690">
                  <a:moveTo>
                    <a:pt x="190286" y="145438"/>
                  </a:moveTo>
                  <a:lnTo>
                    <a:pt x="140396" y="145438"/>
                  </a:lnTo>
                  <a:lnTo>
                    <a:pt x="143996" y="143998"/>
                  </a:lnTo>
                  <a:lnTo>
                    <a:pt x="147596" y="143998"/>
                  </a:lnTo>
                  <a:lnTo>
                    <a:pt x="151196" y="140398"/>
                  </a:lnTo>
                  <a:lnTo>
                    <a:pt x="161996" y="140398"/>
                  </a:lnTo>
                  <a:lnTo>
                    <a:pt x="188039" y="144695"/>
                  </a:lnTo>
                  <a:lnTo>
                    <a:pt x="190286" y="145438"/>
                  </a:lnTo>
                  <a:close/>
                </a:path>
                <a:path w="1701800" h="1329690">
                  <a:moveTo>
                    <a:pt x="1701359" y="226656"/>
                  </a:moveTo>
                  <a:lnTo>
                    <a:pt x="189355" y="222477"/>
                  </a:lnTo>
                  <a:lnTo>
                    <a:pt x="1701359" y="222477"/>
                  </a:lnTo>
                  <a:lnTo>
                    <a:pt x="1701359" y="226656"/>
                  </a:lnTo>
                  <a:close/>
                </a:path>
                <a:path w="1701800" h="1329690">
                  <a:moveTo>
                    <a:pt x="1701359" y="562366"/>
                  </a:moveTo>
                  <a:lnTo>
                    <a:pt x="189355" y="557993"/>
                  </a:lnTo>
                  <a:lnTo>
                    <a:pt x="1701359" y="557993"/>
                  </a:lnTo>
                  <a:lnTo>
                    <a:pt x="1701359" y="562366"/>
                  </a:lnTo>
                  <a:close/>
                </a:path>
                <a:path w="1701800" h="1329690">
                  <a:moveTo>
                    <a:pt x="1701359" y="897882"/>
                  </a:moveTo>
                  <a:lnTo>
                    <a:pt x="189355" y="893509"/>
                  </a:lnTo>
                  <a:lnTo>
                    <a:pt x="1701359" y="893509"/>
                  </a:lnTo>
                  <a:lnTo>
                    <a:pt x="1701359" y="897882"/>
                  </a:lnTo>
                  <a:close/>
                </a:path>
                <a:path w="1701800" h="1329690">
                  <a:moveTo>
                    <a:pt x="1701359" y="1233398"/>
                  </a:moveTo>
                  <a:lnTo>
                    <a:pt x="189355" y="1229026"/>
                  </a:lnTo>
                  <a:lnTo>
                    <a:pt x="1701359" y="1229026"/>
                  </a:lnTo>
                  <a:lnTo>
                    <a:pt x="1701359" y="1233398"/>
                  </a:lnTo>
                  <a:close/>
                </a:path>
              </a:pathLst>
            </a:custGeom>
            <a:solidFill>
              <a:srgbClr val="F1E7DA"/>
            </a:solidFill>
          </p:spPr>
          <p:txBody>
            <a:bodyPr wrap="square" lIns="0" tIns="0" rIns="0" bIns="0" rtlCol="0"/>
            <a:lstStyle/>
            <a:p>
              <a:endParaRPr/>
            </a:p>
          </p:txBody>
        </p:sp>
        <p:sp>
          <p:nvSpPr>
            <p:cNvPr id="38" name="object 38"/>
            <p:cNvSpPr/>
            <p:nvPr/>
          </p:nvSpPr>
          <p:spPr>
            <a:xfrm>
              <a:off x="16775265" y="9178428"/>
              <a:ext cx="1513205" cy="1027430"/>
            </a:xfrm>
            <a:custGeom>
              <a:avLst/>
              <a:gdLst/>
              <a:ahLst/>
              <a:cxnLst/>
              <a:rect l="l" t="t" r="r" b="b"/>
              <a:pathLst>
                <a:path w="1513205" h="1027429">
                  <a:moveTo>
                    <a:pt x="1512722" y="1009650"/>
                  </a:moveTo>
                  <a:lnTo>
                    <a:pt x="456476" y="1009650"/>
                  </a:lnTo>
                  <a:lnTo>
                    <a:pt x="456476" y="1007110"/>
                  </a:lnTo>
                  <a:lnTo>
                    <a:pt x="0" y="1007110"/>
                  </a:lnTo>
                  <a:lnTo>
                    <a:pt x="0" y="1009650"/>
                  </a:lnTo>
                  <a:lnTo>
                    <a:pt x="0" y="1023620"/>
                  </a:lnTo>
                  <a:lnTo>
                    <a:pt x="452869" y="1023620"/>
                  </a:lnTo>
                  <a:lnTo>
                    <a:pt x="452869" y="1027430"/>
                  </a:lnTo>
                  <a:lnTo>
                    <a:pt x="1512722" y="1027430"/>
                  </a:lnTo>
                  <a:lnTo>
                    <a:pt x="1512722" y="1023620"/>
                  </a:lnTo>
                  <a:lnTo>
                    <a:pt x="1512722" y="1009650"/>
                  </a:lnTo>
                  <a:close/>
                </a:path>
                <a:path w="1513205" h="1027429">
                  <a:moveTo>
                    <a:pt x="1512722" y="674370"/>
                  </a:moveTo>
                  <a:lnTo>
                    <a:pt x="456476" y="674370"/>
                  </a:lnTo>
                  <a:lnTo>
                    <a:pt x="456476" y="670560"/>
                  </a:lnTo>
                  <a:lnTo>
                    <a:pt x="0" y="670560"/>
                  </a:lnTo>
                  <a:lnTo>
                    <a:pt x="0" y="674370"/>
                  </a:lnTo>
                  <a:lnTo>
                    <a:pt x="0" y="688340"/>
                  </a:lnTo>
                  <a:lnTo>
                    <a:pt x="452869" y="688340"/>
                  </a:lnTo>
                  <a:lnTo>
                    <a:pt x="452869" y="690880"/>
                  </a:lnTo>
                  <a:lnTo>
                    <a:pt x="1512722" y="690880"/>
                  </a:lnTo>
                  <a:lnTo>
                    <a:pt x="1512722" y="688340"/>
                  </a:lnTo>
                  <a:lnTo>
                    <a:pt x="1512722" y="674370"/>
                  </a:lnTo>
                  <a:close/>
                </a:path>
                <a:path w="1513205" h="1027429">
                  <a:moveTo>
                    <a:pt x="1512722" y="339090"/>
                  </a:moveTo>
                  <a:lnTo>
                    <a:pt x="456476" y="339090"/>
                  </a:lnTo>
                  <a:lnTo>
                    <a:pt x="456476" y="335280"/>
                  </a:lnTo>
                  <a:lnTo>
                    <a:pt x="0" y="335280"/>
                  </a:lnTo>
                  <a:lnTo>
                    <a:pt x="0" y="339090"/>
                  </a:lnTo>
                  <a:lnTo>
                    <a:pt x="0" y="351790"/>
                  </a:lnTo>
                  <a:lnTo>
                    <a:pt x="452869" y="351790"/>
                  </a:lnTo>
                  <a:lnTo>
                    <a:pt x="452869" y="355600"/>
                  </a:lnTo>
                  <a:lnTo>
                    <a:pt x="1512722" y="355600"/>
                  </a:lnTo>
                  <a:lnTo>
                    <a:pt x="1512722" y="351790"/>
                  </a:lnTo>
                  <a:lnTo>
                    <a:pt x="1512722" y="339090"/>
                  </a:lnTo>
                  <a:close/>
                </a:path>
                <a:path w="1513205" h="1027429">
                  <a:moveTo>
                    <a:pt x="1512722" y="2540"/>
                  </a:moveTo>
                  <a:lnTo>
                    <a:pt x="448551" y="2540"/>
                  </a:lnTo>
                  <a:lnTo>
                    <a:pt x="448551" y="0"/>
                  </a:lnTo>
                  <a:lnTo>
                    <a:pt x="0" y="0"/>
                  </a:lnTo>
                  <a:lnTo>
                    <a:pt x="0" y="2540"/>
                  </a:lnTo>
                  <a:lnTo>
                    <a:pt x="0" y="16510"/>
                  </a:lnTo>
                  <a:lnTo>
                    <a:pt x="443522" y="16510"/>
                  </a:lnTo>
                  <a:lnTo>
                    <a:pt x="443522" y="19050"/>
                  </a:lnTo>
                  <a:lnTo>
                    <a:pt x="1512722" y="19050"/>
                  </a:lnTo>
                  <a:lnTo>
                    <a:pt x="1512722" y="16510"/>
                  </a:lnTo>
                  <a:lnTo>
                    <a:pt x="1512722" y="2540"/>
                  </a:lnTo>
                  <a:close/>
                </a:path>
              </a:pathLst>
            </a:custGeom>
            <a:solidFill>
              <a:srgbClr val="DFCDBD"/>
            </a:solidFill>
          </p:spPr>
          <p:txBody>
            <a:bodyPr wrap="square" lIns="0" tIns="0" rIns="0" bIns="0" rtlCol="0"/>
            <a:lstStyle/>
            <a:p>
              <a:endParaRPr/>
            </a:p>
          </p:txBody>
        </p:sp>
      </p:grpSp>
      <p:sp>
        <p:nvSpPr>
          <p:cNvPr id="39" name="object 39"/>
          <p:cNvSpPr/>
          <p:nvPr/>
        </p:nvSpPr>
        <p:spPr>
          <a:xfrm>
            <a:off x="9161634" y="4274048"/>
            <a:ext cx="1181100" cy="1066800"/>
          </a:xfrm>
          <a:custGeom>
            <a:avLst/>
            <a:gdLst/>
            <a:ahLst/>
            <a:cxnLst/>
            <a:rect l="l" t="t" r="r" b="b"/>
            <a:pathLst>
              <a:path w="1181100" h="1066800">
                <a:moveTo>
                  <a:pt x="851585" y="956142"/>
                </a:moveTo>
                <a:lnTo>
                  <a:pt x="803350" y="953982"/>
                </a:lnTo>
                <a:lnTo>
                  <a:pt x="750007" y="947086"/>
                </a:lnTo>
                <a:lnTo>
                  <a:pt x="697880" y="935533"/>
                </a:lnTo>
                <a:lnTo>
                  <a:pt x="646833" y="920064"/>
                </a:lnTo>
                <a:lnTo>
                  <a:pt x="596730" y="901423"/>
                </a:lnTo>
                <a:lnTo>
                  <a:pt x="551735" y="881961"/>
                </a:lnTo>
                <a:lnTo>
                  <a:pt x="508359" y="859664"/>
                </a:lnTo>
                <a:lnTo>
                  <a:pt x="466333" y="835207"/>
                </a:lnTo>
                <a:lnTo>
                  <a:pt x="425387" y="809265"/>
                </a:lnTo>
                <a:lnTo>
                  <a:pt x="383631" y="775606"/>
                </a:lnTo>
                <a:lnTo>
                  <a:pt x="346195" y="738706"/>
                </a:lnTo>
                <a:lnTo>
                  <a:pt x="305159" y="690647"/>
                </a:lnTo>
                <a:lnTo>
                  <a:pt x="268443" y="639348"/>
                </a:lnTo>
                <a:lnTo>
                  <a:pt x="245506" y="597364"/>
                </a:lnTo>
                <a:lnTo>
                  <a:pt x="228037" y="553489"/>
                </a:lnTo>
                <a:lnTo>
                  <a:pt x="216912" y="507725"/>
                </a:lnTo>
                <a:lnTo>
                  <a:pt x="213008" y="460071"/>
                </a:lnTo>
                <a:lnTo>
                  <a:pt x="213233" y="438921"/>
                </a:lnTo>
                <a:lnTo>
                  <a:pt x="214223" y="396892"/>
                </a:lnTo>
                <a:lnTo>
                  <a:pt x="214448" y="376553"/>
                </a:lnTo>
                <a:lnTo>
                  <a:pt x="222187" y="332633"/>
                </a:lnTo>
                <a:lnTo>
                  <a:pt x="241805" y="293034"/>
                </a:lnTo>
                <a:lnTo>
                  <a:pt x="253954" y="273954"/>
                </a:lnTo>
                <a:lnTo>
                  <a:pt x="259927" y="264482"/>
                </a:lnTo>
                <a:lnTo>
                  <a:pt x="237486" y="237595"/>
                </a:lnTo>
                <a:lnTo>
                  <a:pt x="187765" y="211543"/>
                </a:lnTo>
                <a:lnTo>
                  <a:pt x="142087" y="181067"/>
                </a:lnTo>
                <a:lnTo>
                  <a:pt x="100175" y="146410"/>
                </a:lnTo>
                <a:lnTo>
                  <a:pt x="61754" y="107813"/>
                </a:lnTo>
                <a:lnTo>
                  <a:pt x="26547" y="65518"/>
                </a:lnTo>
                <a:lnTo>
                  <a:pt x="19708" y="57463"/>
                </a:lnTo>
                <a:lnTo>
                  <a:pt x="843" y="23433"/>
                </a:lnTo>
                <a:lnTo>
                  <a:pt x="0" y="17009"/>
                </a:lnTo>
                <a:lnTo>
                  <a:pt x="371" y="10180"/>
                </a:lnTo>
                <a:lnTo>
                  <a:pt x="1349" y="2879"/>
                </a:lnTo>
                <a:lnTo>
                  <a:pt x="3509" y="0"/>
                </a:lnTo>
                <a:lnTo>
                  <a:pt x="9989" y="0"/>
                </a:lnTo>
                <a:lnTo>
                  <a:pt x="10708" y="1439"/>
                </a:lnTo>
                <a:lnTo>
                  <a:pt x="24410" y="18516"/>
                </a:lnTo>
                <a:lnTo>
                  <a:pt x="51002" y="53481"/>
                </a:lnTo>
                <a:lnTo>
                  <a:pt x="101194" y="113352"/>
                </a:lnTo>
                <a:lnTo>
                  <a:pt x="142275" y="150477"/>
                </a:lnTo>
                <a:lnTo>
                  <a:pt x="187406" y="182741"/>
                </a:lnTo>
                <a:lnTo>
                  <a:pt x="236046" y="210956"/>
                </a:lnTo>
                <a:lnTo>
                  <a:pt x="272582" y="226885"/>
                </a:lnTo>
                <a:lnTo>
                  <a:pt x="312358" y="232555"/>
                </a:lnTo>
                <a:lnTo>
                  <a:pt x="339716" y="232555"/>
                </a:lnTo>
                <a:lnTo>
                  <a:pt x="343315" y="233275"/>
                </a:lnTo>
                <a:lnTo>
                  <a:pt x="346195" y="234715"/>
                </a:lnTo>
                <a:lnTo>
                  <a:pt x="350515" y="240475"/>
                </a:lnTo>
                <a:lnTo>
                  <a:pt x="350515" y="249115"/>
                </a:lnTo>
                <a:lnTo>
                  <a:pt x="347635" y="253435"/>
                </a:lnTo>
                <a:lnTo>
                  <a:pt x="343315" y="256315"/>
                </a:lnTo>
                <a:lnTo>
                  <a:pt x="340436" y="259195"/>
                </a:lnTo>
                <a:lnTo>
                  <a:pt x="334676" y="260635"/>
                </a:lnTo>
                <a:lnTo>
                  <a:pt x="331077" y="260635"/>
                </a:lnTo>
                <a:lnTo>
                  <a:pt x="300266" y="272942"/>
                </a:lnTo>
                <a:lnTo>
                  <a:pt x="261322" y="318346"/>
                </a:lnTo>
                <a:lnTo>
                  <a:pt x="244201" y="385789"/>
                </a:lnTo>
                <a:lnTo>
                  <a:pt x="241355" y="423982"/>
                </a:lnTo>
                <a:lnTo>
                  <a:pt x="242154" y="462580"/>
                </a:lnTo>
                <a:lnTo>
                  <a:pt x="246125" y="501110"/>
                </a:lnTo>
                <a:lnTo>
                  <a:pt x="254652" y="541745"/>
                </a:lnTo>
                <a:lnTo>
                  <a:pt x="268443" y="580489"/>
                </a:lnTo>
                <a:lnTo>
                  <a:pt x="287633" y="617343"/>
                </a:lnTo>
                <a:lnTo>
                  <a:pt x="312358" y="652308"/>
                </a:lnTo>
                <a:lnTo>
                  <a:pt x="344215" y="691727"/>
                </a:lnTo>
                <a:lnTo>
                  <a:pt x="377152" y="730066"/>
                </a:lnTo>
                <a:lnTo>
                  <a:pt x="404464" y="757347"/>
                </a:lnTo>
                <a:lnTo>
                  <a:pt x="434746" y="780915"/>
                </a:lnTo>
                <a:lnTo>
                  <a:pt x="466648" y="802459"/>
                </a:lnTo>
                <a:lnTo>
                  <a:pt x="498820" y="823665"/>
                </a:lnTo>
                <a:lnTo>
                  <a:pt x="540542" y="848966"/>
                </a:lnTo>
                <a:lnTo>
                  <a:pt x="584221" y="870554"/>
                </a:lnTo>
                <a:lnTo>
                  <a:pt x="629116" y="889577"/>
                </a:lnTo>
                <a:lnTo>
                  <a:pt x="674482" y="907183"/>
                </a:lnTo>
                <a:lnTo>
                  <a:pt x="730457" y="922933"/>
                </a:lnTo>
                <a:lnTo>
                  <a:pt x="787511" y="929503"/>
                </a:lnTo>
                <a:lnTo>
                  <a:pt x="838941" y="932135"/>
                </a:lnTo>
                <a:lnTo>
                  <a:pt x="855904" y="932383"/>
                </a:lnTo>
                <a:lnTo>
                  <a:pt x="985491" y="932383"/>
                </a:lnTo>
                <a:lnTo>
                  <a:pt x="952723" y="943081"/>
                </a:lnTo>
                <a:lnTo>
                  <a:pt x="919348" y="950472"/>
                </a:lnTo>
                <a:lnTo>
                  <a:pt x="885568" y="954759"/>
                </a:lnTo>
                <a:lnTo>
                  <a:pt x="851585" y="956142"/>
                </a:lnTo>
                <a:close/>
              </a:path>
              <a:path w="1181100" h="1066800">
                <a:moveTo>
                  <a:pt x="339716" y="232555"/>
                </a:moveTo>
                <a:lnTo>
                  <a:pt x="325317" y="232555"/>
                </a:lnTo>
                <a:lnTo>
                  <a:pt x="326757" y="231835"/>
                </a:lnTo>
                <a:lnTo>
                  <a:pt x="334676" y="231835"/>
                </a:lnTo>
                <a:lnTo>
                  <a:pt x="339716" y="232555"/>
                </a:lnTo>
                <a:close/>
              </a:path>
              <a:path w="1181100" h="1066800">
                <a:moveTo>
                  <a:pt x="985491" y="932383"/>
                </a:moveTo>
                <a:lnTo>
                  <a:pt x="855904" y="932383"/>
                </a:lnTo>
                <a:lnTo>
                  <a:pt x="863452" y="932259"/>
                </a:lnTo>
                <a:lnTo>
                  <a:pt x="870933" y="931933"/>
                </a:lnTo>
                <a:lnTo>
                  <a:pt x="928555" y="926207"/>
                </a:lnTo>
                <a:lnTo>
                  <a:pt x="970013" y="916453"/>
                </a:lnTo>
                <a:lnTo>
                  <a:pt x="1009947" y="901682"/>
                </a:lnTo>
                <a:lnTo>
                  <a:pt x="1048125" y="881984"/>
                </a:lnTo>
                <a:lnTo>
                  <a:pt x="1040600" y="867809"/>
                </a:lnTo>
                <a:lnTo>
                  <a:pt x="1031117" y="857144"/>
                </a:lnTo>
                <a:lnTo>
                  <a:pt x="1019879" y="849179"/>
                </a:lnTo>
                <a:lnTo>
                  <a:pt x="1007089" y="843104"/>
                </a:lnTo>
                <a:lnTo>
                  <a:pt x="976965" y="831045"/>
                </a:lnTo>
                <a:lnTo>
                  <a:pt x="947515" y="817365"/>
                </a:lnTo>
                <a:lnTo>
                  <a:pt x="917796" y="805035"/>
                </a:lnTo>
                <a:lnTo>
                  <a:pt x="886861" y="797025"/>
                </a:lnTo>
                <a:lnTo>
                  <a:pt x="878222" y="792705"/>
                </a:lnTo>
                <a:lnTo>
                  <a:pt x="871743" y="785505"/>
                </a:lnTo>
                <a:lnTo>
                  <a:pt x="869583" y="776146"/>
                </a:lnTo>
                <a:lnTo>
                  <a:pt x="871743" y="766786"/>
                </a:lnTo>
                <a:lnTo>
                  <a:pt x="878222" y="759586"/>
                </a:lnTo>
                <a:lnTo>
                  <a:pt x="883982" y="755986"/>
                </a:lnTo>
                <a:lnTo>
                  <a:pt x="891181" y="752386"/>
                </a:lnTo>
                <a:lnTo>
                  <a:pt x="897660" y="751666"/>
                </a:lnTo>
                <a:lnTo>
                  <a:pt x="904140" y="750721"/>
                </a:lnTo>
                <a:lnTo>
                  <a:pt x="910619" y="750046"/>
                </a:lnTo>
                <a:lnTo>
                  <a:pt x="917098" y="749641"/>
                </a:lnTo>
                <a:lnTo>
                  <a:pt x="923578" y="749506"/>
                </a:lnTo>
                <a:lnTo>
                  <a:pt x="931249" y="749652"/>
                </a:lnTo>
                <a:lnTo>
                  <a:pt x="939056" y="750136"/>
                </a:lnTo>
                <a:lnTo>
                  <a:pt x="946863" y="751025"/>
                </a:lnTo>
                <a:lnTo>
                  <a:pt x="954535" y="752386"/>
                </a:lnTo>
                <a:lnTo>
                  <a:pt x="1009519" y="760846"/>
                </a:lnTo>
                <a:lnTo>
                  <a:pt x="1063964" y="772546"/>
                </a:lnTo>
                <a:lnTo>
                  <a:pt x="1117238" y="790275"/>
                </a:lnTo>
                <a:lnTo>
                  <a:pt x="1168353" y="810705"/>
                </a:lnTo>
                <a:lnTo>
                  <a:pt x="1181092" y="820793"/>
                </a:lnTo>
                <a:lnTo>
                  <a:pt x="1181092" y="847474"/>
                </a:lnTo>
                <a:lnTo>
                  <a:pt x="1153460" y="885212"/>
                </a:lnTo>
                <a:lnTo>
                  <a:pt x="1118554" y="918984"/>
                </a:lnTo>
                <a:lnTo>
                  <a:pt x="1114550" y="923023"/>
                </a:lnTo>
                <a:lnTo>
                  <a:pt x="1015728" y="923023"/>
                </a:lnTo>
                <a:lnTo>
                  <a:pt x="1012849" y="924463"/>
                </a:lnTo>
                <a:lnTo>
                  <a:pt x="1006064" y="926229"/>
                </a:lnTo>
                <a:lnTo>
                  <a:pt x="999170" y="928153"/>
                </a:lnTo>
                <a:lnTo>
                  <a:pt x="992196" y="930234"/>
                </a:lnTo>
                <a:lnTo>
                  <a:pt x="985491" y="932383"/>
                </a:lnTo>
                <a:close/>
              </a:path>
              <a:path w="1181100" h="1066800">
                <a:moveTo>
                  <a:pt x="1002991" y="1066799"/>
                </a:moveTo>
                <a:lnTo>
                  <a:pt x="982047" y="1066799"/>
                </a:lnTo>
                <a:lnTo>
                  <a:pt x="980452" y="1064140"/>
                </a:lnTo>
                <a:lnTo>
                  <a:pt x="975075" y="1057672"/>
                </a:lnTo>
                <a:lnTo>
                  <a:pt x="954535" y="1024541"/>
                </a:lnTo>
                <a:lnTo>
                  <a:pt x="960294" y="1017341"/>
                </a:lnTo>
                <a:lnTo>
                  <a:pt x="965705" y="1009894"/>
                </a:lnTo>
                <a:lnTo>
                  <a:pt x="971183" y="1002582"/>
                </a:lnTo>
                <a:lnTo>
                  <a:pt x="976796" y="995269"/>
                </a:lnTo>
                <a:lnTo>
                  <a:pt x="982612" y="987822"/>
                </a:lnTo>
                <a:lnTo>
                  <a:pt x="994614" y="973422"/>
                </a:lnTo>
                <a:lnTo>
                  <a:pt x="1005200" y="958482"/>
                </a:lnTo>
                <a:lnTo>
                  <a:pt x="1015346" y="942913"/>
                </a:lnTo>
                <a:lnTo>
                  <a:pt x="1025088" y="928063"/>
                </a:lnTo>
                <a:lnTo>
                  <a:pt x="1022208" y="924463"/>
                </a:lnTo>
                <a:lnTo>
                  <a:pt x="1020048" y="923023"/>
                </a:lnTo>
                <a:lnTo>
                  <a:pt x="1114550" y="923023"/>
                </a:lnTo>
                <a:lnTo>
                  <a:pt x="1094831" y="942913"/>
                </a:lnTo>
                <a:lnTo>
                  <a:pt x="1072592" y="968056"/>
                </a:lnTo>
                <a:lnTo>
                  <a:pt x="1052445" y="995022"/>
                </a:lnTo>
                <a:lnTo>
                  <a:pt x="1044886" y="1006474"/>
                </a:lnTo>
                <a:lnTo>
                  <a:pt x="1029767" y="1029649"/>
                </a:lnTo>
                <a:lnTo>
                  <a:pt x="1022208" y="1041101"/>
                </a:lnTo>
                <a:lnTo>
                  <a:pt x="1018304" y="1047333"/>
                </a:lnTo>
                <a:lnTo>
                  <a:pt x="1014199" y="1053161"/>
                </a:lnTo>
                <a:lnTo>
                  <a:pt x="1009958" y="1058718"/>
                </a:lnTo>
                <a:lnTo>
                  <a:pt x="1005649" y="1064140"/>
                </a:lnTo>
                <a:lnTo>
                  <a:pt x="1002991" y="1066799"/>
                </a:lnTo>
                <a:close/>
              </a:path>
            </a:pathLst>
          </a:custGeom>
          <a:solidFill>
            <a:srgbClr val="788AC4"/>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014622" y="7907477"/>
            <a:ext cx="6273800" cy="2379980"/>
            <a:chOff x="12014622" y="7907477"/>
            <a:chExt cx="6273800" cy="2379980"/>
          </a:xfrm>
        </p:grpSpPr>
        <p:sp>
          <p:nvSpPr>
            <p:cNvPr id="3" name="object 3"/>
            <p:cNvSpPr/>
            <p:nvPr/>
          </p:nvSpPr>
          <p:spPr>
            <a:xfrm>
              <a:off x="12014622" y="7907477"/>
              <a:ext cx="6273800" cy="2379980"/>
            </a:xfrm>
            <a:custGeom>
              <a:avLst/>
              <a:gdLst/>
              <a:ahLst/>
              <a:cxnLst/>
              <a:rect l="l" t="t" r="r" b="b"/>
              <a:pathLst>
                <a:path w="6273800" h="2379979">
                  <a:moveTo>
                    <a:pt x="6273376" y="2014828"/>
                  </a:moveTo>
                  <a:lnTo>
                    <a:pt x="1510553" y="2014828"/>
                  </a:lnTo>
                  <a:lnTo>
                    <a:pt x="1550400" y="1989043"/>
                  </a:lnTo>
                  <a:lnTo>
                    <a:pt x="1629824" y="1939093"/>
                  </a:lnTo>
                  <a:lnTo>
                    <a:pt x="1669671" y="1913309"/>
                  </a:lnTo>
                  <a:lnTo>
                    <a:pt x="1743548" y="1895040"/>
                  </a:lnTo>
                  <a:lnTo>
                    <a:pt x="1783221" y="1886542"/>
                  </a:lnTo>
                  <a:lnTo>
                    <a:pt x="1824605" y="1878438"/>
                  </a:lnTo>
                  <a:lnTo>
                    <a:pt x="1867612" y="1870709"/>
                  </a:lnTo>
                  <a:lnTo>
                    <a:pt x="1912158" y="1863331"/>
                  </a:lnTo>
                  <a:lnTo>
                    <a:pt x="1958157" y="1856284"/>
                  </a:lnTo>
                  <a:lnTo>
                    <a:pt x="2054172" y="1843096"/>
                  </a:lnTo>
                  <a:lnTo>
                    <a:pt x="2154975" y="1830974"/>
                  </a:lnTo>
                  <a:lnTo>
                    <a:pt x="2313658" y="1814415"/>
                  </a:lnTo>
                  <a:lnTo>
                    <a:pt x="3164772" y="1741538"/>
                  </a:lnTo>
                  <a:lnTo>
                    <a:pt x="3384157" y="1718924"/>
                  </a:lnTo>
                  <a:lnTo>
                    <a:pt x="3489062" y="1706214"/>
                  </a:lnTo>
                  <a:lnTo>
                    <a:pt x="3589864" y="1692340"/>
                  </a:lnTo>
                  <a:lnTo>
                    <a:pt x="3638513" y="1684913"/>
                  </a:lnTo>
                  <a:lnTo>
                    <a:pt x="3685880" y="1677132"/>
                  </a:lnTo>
                  <a:lnTo>
                    <a:pt x="3731879" y="1668973"/>
                  </a:lnTo>
                  <a:lnTo>
                    <a:pt x="3776425" y="1660416"/>
                  </a:lnTo>
                  <a:lnTo>
                    <a:pt x="3819432" y="1651440"/>
                  </a:lnTo>
                  <a:lnTo>
                    <a:pt x="3860815" y="1642023"/>
                  </a:lnTo>
                  <a:lnTo>
                    <a:pt x="3900489" y="1632143"/>
                  </a:lnTo>
                  <a:lnTo>
                    <a:pt x="3938367" y="1621779"/>
                  </a:lnTo>
                  <a:lnTo>
                    <a:pt x="3974365" y="1610910"/>
                  </a:lnTo>
                  <a:lnTo>
                    <a:pt x="4002601" y="1603591"/>
                  </a:lnTo>
                  <a:lnTo>
                    <a:pt x="4045138" y="1594744"/>
                  </a:lnTo>
                  <a:lnTo>
                    <a:pt x="4217299" y="1561319"/>
                  </a:lnTo>
                  <a:lnTo>
                    <a:pt x="4275783" y="1548642"/>
                  </a:lnTo>
                  <a:lnTo>
                    <a:pt x="4327939" y="1535577"/>
                  </a:lnTo>
                  <a:lnTo>
                    <a:pt x="4369641" y="1522351"/>
                  </a:lnTo>
                  <a:lnTo>
                    <a:pt x="4402040" y="1505071"/>
                  </a:lnTo>
                  <a:lnTo>
                    <a:pt x="4432960" y="1479520"/>
                  </a:lnTo>
                  <a:lnTo>
                    <a:pt x="4472104" y="1459809"/>
                  </a:lnTo>
                  <a:lnTo>
                    <a:pt x="4514221" y="1441930"/>
                  </a:lnTo>
                  <a:lnTo>
                    <a:pt x="4554057" y="1421874"/>
                  </a:lnTo>
                  <a:lnTo>
                    <a:pt x="4586358" y="1395632"/>
                  </a:lnTo>
                  <a:lnTo>
                    <a:pt x="4607463" y="1378734"/>
                  </a:lnTo>
                  <a:lnTo>
                    <a:pt x="4632618" y="1363052"/>
                  </a:lnTo>
                  <a:lnTo>
                    <a:pt x="4659662" y="1347640"/>
                  </a:lnTo>
                  <a:lnTo>
                    <a:pt x="4686437" y="1331552"/>
                  </a:lnTo>
                  <a:lnTo>
                    <a:pt x="4733473" y="1298669"/>
                  </a:lnTo>
                  <a:lnTo>
                    <a:pt x="4772746" y="1261803"/>
                  </a:lnTo>
                  <a:lnTo>
                    <a:pt x="4802165" y="1222912"/>
                  </a:lnTo>
                  <a:lnTo>
                    <a:pt x="4819636" y="1183953"/>
                  </a:lnTo>
                  <a:lnTo>
                    <a:pt x="4867806" y="1171028"/>
                  </a:lnTo>
                  <a:lnTo>
                    <a:pt x="4916253" y="1157446"/>
                  </a:lnTo>
                  <a:lnTo>
                    <a:pt x="5060833" y="1114834"/>
                  </a:lnTo>
                  <a:lnTo>
                    <a:pt x="5105754" y="1090089"/>
                  </a:lnTo>
                  <a:lnTo>
                    <a:pt x="5139327" y="1064369"/>
                  </a:lnTo>
                  <a:lnTo>
                    <a:pt x="5179393" y="1009988"/>
                  </a:lnTo>
                  <a:lnTo>
                    <a:pt x="5194950" y="951658"/>
                  </a:lnTo>
                  <a:lnTo>
                    <a:pt x="5199921" y="889348"/>
                  </a:lnTo>
                  <a:lnTo>
                    <a:pt x="5202787" y="856691"/>
                  </a:lnTo>
                  <a:lnTo>
                    <a:pt x="5208226" y="823028"/>
                  </a:lnTo>
                  <a:lnTo>
                    <a:pt x="5217980" y="788353"/>
                  </a:lnTo>
                  <a:lnTo>
                    <a:pt x="5233788" y="752664"/>
                  </a:lnTo>
                  <a:lnTo>
                    <a:pt x="5257391" y="715956"/>
                  </a:lnTo>
                  <a:lnTo>
                    <a:pt x="5271698" y="684063"/>
                  </a:lnTo>
                  <a:lnTo>
                    <a:pt x="5281479" y="637241"/>
                  </a:lnTo>
                  <a:lnTo>
                    <a:pt x="5290153" y="585269"/>
                  </a:lnTo>
                  <a:lnTo>
                    <a:pt x="5301143" y="537927"/>
                  </a:lnTo>
                  <a:lnTo>
                    <a:pt x="5317870" y="504998"/>
                  </a:lnTo>
                  <a:lnTo>
                    <a:pt x="5354702" y="470854"/>
                  </a:lnTo>
                  <a:lnTo>
                    <a:pt x="5398149" y="438128"/>
                  </a:lnTo>
                  <a:lnTo>
                    <a:pt x="5491388" y="373959"/>
                  </a:lnTo>
                  <a:lnTo>
                    <a:pt x="5503488" y="363337"/>
                  </a:lnTo>
                  <a:lnTo>
                    <a:pt x="5534691" y="335062"/>
                  </a:lnTo>
                  <a:lnTo>
                    <a:pt x="5579628" y="297927"/>
                  </a:lnTo>
                  <a:lnTo>
                    <a:pt x="5643576" y="252549"/>
                  </a:lnTo>
                  <a:lnTo>
                    <a:pt x="5684329" y="226962"/>
                  </a:lnTo>
                  <a:lnTo>
                    <a:pt x="5731814" y="199545"/>
                  </a:lnTo>
                  <a:lnTo>
                    <a:pt x="5786690" y="170376"/>
                  </a:lnTo>
                  <a:lnTo>
                    <a:pt x="5849617" y="139532"/>
                  </a:lnTo>
                  <a:lnTo>
                    <a:pt x="5921255" y="107090"/>
                  </a:lnTo>
                  <a:lnTo>
                    <a:pt x="6002263" y="73127"/>
                  </a:lnTo>
                  <a:lnTo>
                    <a:pt x="6093301" y="37721"/>
                  </a:lnTo>
                  <a:lnTo>
                    <a:pt x="6160260" y="12521"/>
                  </a:lnTo>
                  <a:lnTo>
                    <a:pt x="6263813" y="1116"/>
                  </a:lnTo>
                  <a:lnTo>
                    <a:pt x="6273376" y="0"/>
                  </a:lnTo>
                  <a:lnTo>
                    <a:pt x="6273376" y="2014828"/>
                  </a:lnTo>
                  <a:close/>
                </a:path>
                <a:path w="6273800" h="2379979">
                  <a:moveTo>
                    <a:pt x="6273376" y="2089347"/>
                  </a:moveTo>
                  <a:lnTo>
                    <a:pt x="1176657" y="2089347"/>
                  </a:lnTo>
                  <a:lnTo>
                    <a:pt x="1212297" y="2083677"/>
                  </a:lnTo>
                  <a:lnTo>
                    <a:pt x="1246316" y="2073147"/>
                  </a:lnTo>
                  <a:lnTo>
                    <a:pt x="1260772" y="2066971"/>
                  </a:lnTo>
                  <a:lnTo>
                    <a:pt x="1275026" y="2060458"/>
                  </a:lnTo>
                  <a:lnTo>
                    <a:pt x="1318315" y="2040241"/>
                  </a:lnTo>
                  <a:lnTo>
                    <a:pt x="1333435" y="2033458"/>
                  </a:lnTo>
                  <a:lnTo>
                    <a:pt x="1348555" y="2027079"/>
                  </a:lnTo>
                  <a:lnTo>
                    <a:pt x="1363675" y="2021308"/>
                  </a:lnTo>
                  <a:lnTo>
                    <a:pt x="1397661" y="2010373"/>
                  </a:lnTo>
                  <a:lnTo>
                    <a:pt x="1433064" y="2004568"/>
                  </a:lnTo>
                  <a:lnTo>
                    <a:pt x="1470492" y="2005513"/>
                  </a:lnTo>
                  <a:lnTo>
                    <a:pt x="1510553" y="2014828"/>
                  </a:lnTo>
                  <a:lnTo>
                    <a:pt x="6273376" y="2014828"/>
                  </a:lnTo>
                  <a:lnTo>
                    <a:pt x="6273376" y="2089347"/>
                  </a:lnTo>
                  <a:close/>
                </a:path>
                <a:path w="6273800" h="2379979">
                  <a:moveTo>
                    <a:pt x="6273376" y="2211387"/>
                  </a:moveTo>
                  <a:lnTo>
                    <a:pt x="736562" y="2211387"/>
                  </a:lnTo>
                  <a:lnTo>
                    <a:pt x="769486" y="2181435"/>
                  </a:lnTo>
                  <a:lnTo>
                    <a:pt x="805727" y="2151483"/>
                  </a:lnTo>
                  <a:lnTo>
                    <a:pt x="844803" y="2123259"/>
                  </a:lnTo>
                  <a:lnTo>
                    <a:pt x="886228" y="2098491"/>
                  </a:lnTo>
                  <a:lnTo>
                    <a:pt x="929520" y="2078907"/>
                  </a:lnTo>
                  <a:lnTo>
                    <a:pt x="967049" y="2067568"/>
                  </a:lnTo>
                  <a:lnTo>
                    <a:pt x="1005119" y="2061628"/>
                  </a:lnTo>
                  <a:lnTo>
                    <a:pt x="1031061" y="2062719"/>
                  </a:lnTo>
                  <a:lnTo>
                    <a:pt x="1054438" y="2067118"/>
                  </a:lnTo>
                  <a:lnTo>
                    <a:pt x="1076196" y="2073271"/>
                  </a:lnTo>
                  <a:lnTo>
                    <a:pt x="1097278" y="2079627"/>
                  </a:lnTo>
                  <a:lnTo>
                    <a:pt x="1138587" y="2088537"/>
                  </a:lnTo>
                  <a:lnTo>
                    <a:pt x="1176657" y="2089347"/>
                  </a:lnTo>
                  <a:lnTo>
                    <a:pt x="6273376" y="2089347"/>
                  </a:lnTo>
                  <a:lnTo>
                    <a:pt x="6273376" y="2211387"/>
                  </a:lnTo>
                  <a:close/>
                </a:path>
                <a:path w="6273800" h="2379979">
                  <a:moveTo>
                    <a:pt x="6273376" y="2379522"/>
                  </a:moveTo>
                  <a:lnTo>
                    <a:pt x="0" y="2379522"/>
                  </a:lnTo>
                  <a:lnTo>
                    <a:pt x="24490" y="2353946"/>
                  </a:lnTo>
                  <a:lnTo>
                    <a:pt x="126901" y="2349416"/>
                  </a:lnTo>
                  <a:lnTo>
                    <a:pt x="381606" y="2335226"/>
                  </a:lnTo>
                  <a:lnTo>
                    <a:pt x="560164" y="2202027"/>
                  </a:lnTo>
                  <a:lnTo>
                    <a:pt x="607672" y="2199439"/>
                  </a:lnTo>
                  <a:lnTo>
                    <a:pt x="653493" y="2200227"/>
                  </a:lnTo>
                  <a:lnTo>
                    <a:pt x="696749" y="2204254"/>
                  </a:lnTo>
                  <a:lnTo>
                    <a:pt x="736562" y="2211387"/>
                  </a:lnTo>
                  <a:lnTo>
                    <a:pt x="6273376" y="2211387"/>
                  </a:lnTo>
                  <a:lnTo>
                    <a:pt x="6273376" y="2379522"/>
                  </a:lnTo>
                  <a:close/>
                </a:path>
              </a:pathLst>
            </a:custGeom>
            <a:solidFill>
              <a:srgbClr val="FFFFFF"/>
            </a:solidFill>
          </p:spPr>
          <p:txBody>
            <a:bodyPr wrap="square" lIns="0" tIns="0" rIns="0" bIns="0" rtlCol="0"/>
            <a:lstStyle/>
            <a:p>
              <a:endParaRPr/>
            </a:p>
          </p:txBody>
        </p:sp>
        <p:sp>
          <p:nvSpPr>
            <p:cNvPr id="4" name="object 4"/>
            <p:cNvSpPr/>
            <p:nvPr/>
          </p:nvSpPr>
          <p:spPr>
            <a:xfrm>
              <a:off x="12422148" y="7914789"/>
              <a:ext cx="5866130" cy="2362200"/>
            </a:xfrm>
            <a:custGeom>
              <a:avLst/>
              <a:gdLst/>
              <a:ahLst/>
              <a:cxnLst/>
              <a:rect l="l" t="t" r="r" b="b"/>
              <a:pathLst>
                <a:path w="5866130" h="2362200">
                  <a:moveTo>
                    <a:pt x="5865850" y="139699"/>
                  </a:moveTo>
                  <a:lnTo>
                    <a:pt x="5525217" y="139699"/>
                  </a:lnTo>
                  <a:lnTo>
                    <a:pt x="5557695" y="114299"/>
                  </a:lnTo>
                  <a:lnTo>
                    <a:pt x="5585246" y="101599"/>
                  </a:lnTo>
                  <a:lnTo>
                    <a:pt x="5606722" y="76199"/>
                  </a:lnTo>
                  <a:lnTo>
                    <a:pt x="5620976" y="50799"/>
                  </a:lnTo>
                  <a:lnTo>
                    <a:pt x="5681455" y="50799"/>
                  </a:lnTo>
                  <a:lnTo>
                    <a:pt x="5702920" y="38099"/>
                  </a:lnTo>
                  <a:lnTo>
                    <a:pt x="5723034" y="25399"/>
                  </a:lnTo>
                  <a:lnTo>
                    <a:pt x="5740179" y="12699"/>
                  </a:lnTo>
                  <a:lnTo>
                    <a:pt x="5752734" y="0"/>
                  </a:lnTo>
                  <a:lnTo>
                    <a:pt x="5831213" y="0"/>
                  </a:lnTo>
                  <a:lnTo>
                    <a:pt x="5854478" y="12699"/>
                  </a:lnTo>
                  <a:lnTo>
                    <a:pt x="5865850" y="12699"/>
                  </a:lnTo>
                  <a:lnTo>
                    <a:pt x="5865850" y="139699"/>
                  </a:lnTo>
                  <a:close/>
                </a:path>
                <a:path w="5866130" h="2362200">
                  <a:moveTo>
                    <a:pt x="5865850" y="304799"/>
                  </a:moveTo>
                  <a:lnTo>
                    <a:pt x="5258100" y="304799"/>
                  </a:lnTo>
                  <a:lnTo>
                    <a:pt x="5267133" y="292099"/>
                  </a:lnTo>
                  <a:lnTo>
                    <a:pt x="5274210" y="292099"/>
                  </a:lnTo>
                  <a:lnTo>
                    <a:pt x="5280071" y="279399"/>
                  </a:lnTo>
                  <a:lnTo>
                    <a:pt x="5285459" y="266699"/>
                  </a:lnTo>
                  <a:lnTo>
                    <a:pt x="5291681" y="253999"/>
                  </a:lnTo>
                  <a:lnTo>
                    <a:pt x="5297969" y="241299"/>
                  </a:lnTo>
                  <a:lnTo>
                    <a:pt x="5305203" y="241299"/>
                  </a:lnTo>
                  <a:lnTo>
                    <a:pt x="5314259" y="228599"/>
                  </a:lnTo>
                  <a:lnTo>
                    <a:pt x="5343059" y="228599"/>
                  </a:lnTo>
                  <a:lnTo>
                    <a:pt x="5362701" y="203199"/>
                  </a:lnTo>
                  <a:lnTo>
                    <a:pt x="5390578" y="177799"/>
                  </a:lnTo>
                  <a:lnTo>
                    <a:pt x="5423855" y="152399"/>
                  </a:lnTo>
                  <a:lnTo>
                    <a:pt x="5459697" y="139699"/>
                  </a:lnTo>
                  <a:lnTo>
                    <a:pt x="5478642" y="126999"/>
                  </a:lnTo>
                  <a:lnTo>
                    <a:pt x="5511942" y="126999"/>
                  </a:lnTo>
                  <a:lnTo>
                    <a:pt x="5525217" y="139699"/>
                  </a:lnTo>
                  <a:lnTo>
                    <a:pt x="5865850" y="139699"/>
                  </a:lnTo>
                  <a:lnTo>
                    <a:pt x="5865850" y="304799"/>
                  </a:lnTo>
                  <a:close/>
                </a:path>
                <a:path w="5866130" h="2362200">
                  <a:moveTo>
                    <a:pt x="4945416" y="735819"/>
                  </a:moveTo>
                  <a:lnTo>
                    <a:pt x="4948103" y="723899"/>
                  </a:lnTo>
                  <a:lnTo>
                    <a:pt x="4955312" y="673099"/>
                  </a:lnTo>
                  <a:lnTo>
                    <a:pt x="4961596" y="634999"/>
                  </a:lnTo>
                  <a:lnTo>
                    <a:pt x="4973214" y="584199"/>
                  </a:lnTo>
                  <a:lnTo>
                    <a:pt x="5017499" y="533399"/>
                  </a:lnTo>
                  <a:lnTo>
                    <a:pt x="5061272" y="495299"/>
                  </a:lnTo>
                  <a:lnTo>
                    <a:pt x="5107340" y="469899"/>
                  </a:lnTo>
                  <a:lnTo>
                    <a:pt x="5152261" y="431799"/>
                  </a:lnTo>
                  <a:lnTo>
                    <a:pt x="5191557" y="406399"/>
                  </a:lnTo>
                  <a:lnTo>
                    <a:pt x="5222010" y="368299"/>
                  </a:lnTo>
                  <a:lnTo>
                    <a:pt x="5237209" y="330199"/>
                  </a:lnTo>
                  <a:lnTo>
                    <a:pt x="5230740" y="292099"/>
                  </a:lnTo>
                  <a:lnTo>
                    <a:pt x="5240077" y="304799"/>
                  </a:lnTo>
                  <a:lnTo>
                    <a:pt x="5865850" y="304799"/>
                  </a:lnTo>
                  <a:lnTo>
                    <a:pt x="5865850" y="393699"/>
                  </a:lnTo>
                  <a:lnTo>
                    <a:pt x="5467358" y="546099"/>
                  </a:lnTo>
                  <a:lnTo>
                    <a:pt x="5324532" y="596899"/>
                  </a:lnTo>
                  <a:lnTo>
                    <a:pt x="5134049" y="673099"/>
                  </a:lnTo>
                  <a:lnTo>
                    <a:pt x="5038772" y="698499"/>
                  </a:lnTo>
                  <a:lnTo>
                    <a:pt x="4945416" y="735819"/>
                  </a:lnTo>
                  <a:close/>
                </a:path>
                <a:path w="5866130" h="2362200">
                  <a:moveTo>
                    <a:pt x="5865850" y="761999"/>
                  </a:moveTo>
                  <a:lnTo>
                    <a:pt x="4939818" y="761999"/>
                  </a:lnTo>
                  <a:lnTo>
                    <a:pt x="4939947" y="761113"/>
                  </a:lnTo>
                  <a:lnTo>
                    <a:pt x="5034127" y="723899"/>
                  </a:lnTo>
                  <a:lnTo>
                    <a:pt x="5130451" y="698499"/>
                  </a:lnTo>
                  <a:lnTo>
                    <a:pt x="5226691" y="660399"/>
                  </a:lnTo>
                  <a:lnTo>
                    <a:pt x="5370925" y="609599"/>
                  </a:lnTo>
                  <a:lnTo>
                    <a:pt x="5865850" y="419099"/>
                  </a:lnTo>
                  <a:lnTo>
                    <a:pt x="5865850" y="761999"/>
                  </a:lnTo>
                  <a:close/>
                </a:path>
                <a:path w="5866130" h="2362200">
                  <a:moveTo>
                    <a:pt x="4943092" y="746122"/>
                  </a:moveTo>
                  <a:lnTo>
                    <a:pt x="4943463" y="736599"/>
                  </a:lnTo>
                  <a:lnTo>
                    <a:pt x="4945416" y="735819"/>
                  </a:lnTo>
                  <a:lnTo>
                    <a:pt x="4943092" y="746122"/>
                  </a:lnTo>
                  <a:close/>
                </a:path>
                <a:path w="5866130" h="2362200">
                  <a:moveTo>
                    <a:pt x="4942968" y="749299"/>
                  </a:moveTo>
                  <a:lnTo>
                    <a:pt x="4942376" y="749299"/>
                  </a:lnTo>
                  <a:lnTo>
                    <a:pt x="4943092" y="746122"/>
                  </a:lnTo>
                  <a:lnTo>
                    <a:pt x="4942968" y="749299"/>
                  </a:lnTo>
                  <a:close/>
                </a:path>
                <a:path w="5866130" h="2362200">
                  <a:moveTo>
                    <a:pt x="4940373" y="758180"/>
                  </a:moveTo>
                  <a:lnTo>
                    <a:pt x="4941663" y="749299"/>
                  </a:lnTo>
                  <a:lnTo>
                    <a:pt x="4942376" y="749299"/>
                  </a:lnTo>
                  <a:lnTo>
                    <a:pt x="4940373" y="758180"/>
                  </a:lnTo>
                  <a:close/>
                </a:path>
                <a:path w="5866130" h="2362200">
                  <a:moveTo>
                    <a:pt x="4939689" y="761215"/>
                  </a:moveTo>
                  <a:lnTo>
                    <a:pt x="4940373" y="758180"/>
                  </a:lnTo>
                  <a:lnTo>
                    <a:pt x="4939947" y="761113"/>
                  </a:lnTo>
                  <a:lnTo>
                    <a:pt x="4939689" y="761215"/>
                  </a:lnTo>
                  <a:close/>
                </a:path>
                <a:path w="5866130" h="2362200">
                  <a:moveTo>
                    <a:pt x="3743434" y="1803399"/>
                  </a:moveTo>
                  <a:lnTo>
                    <a:pt x="3415363" y="1803399"/>
                  </a:lnTo>
                  <a:lnTo>
                    <a:pt x="3461254" y="1790699"/>
                  </a:lnTo>
                  <a:lnTo>
                    <a:pt x="3548951" y="1790699"/>
                  </a:lnTo>
                  <a:lnTo>
                    <a:pt x="3590609" y="1777999"/>
                  </a:lnTo>
                  <a:lnTo>
                    <a:pt x="3630706" y="1777999"/>
                  </a:lnTo>
                  <a:lnTo>
                    <a:pt x="3669167" y="1765299"/>
                  </a:lnTo>
                  <a:lnTo>
                    <a:pt x="3705918" y="1765299"/>
                  </a:lnTo>
                  <a:lnTo>
                    <a:pt x="3740883" y="1752599"/>
                  </a:lnTo>
                  <a:lnTo>
                    <a:pt x="3773987" y="1752599"/>
                  </a:lnTo>
                  <a:lnTo>
                    <a:pt x="3805156" y="1739899"/>
                  </a:lnTo>
                  <a:lnTo>
                    <a:pt x="3832417" y="1727199"/>
                  </a:lnTo>
                  <a:lnTo>
                    <a:pt x="3872752" y="1714499"/>
                  </a:lnTo>
                  <a:lnTo>
                    <a:pt x="3922305" y="1701799"/>
                  </a:lnTo>
                  <a:lnTo>
                    <a:pt x="4033654" y="1676399"/>
                  </a:lnTo>
                  <a:lnTo>
                    <a:pt x="4087742" y="1650999"/>
                  </a:lnTo>
                  <a:lnTo>
                    <a:pt x="4135633" y="1638299"/>
                  </a:lnTo>
                  <a:lnTo>
                    <a:pt x="4159347" y="1625599"/>
                  </a:lnTo>
                  <a:lnTo>
                    <a:pt x="4178472" y="1625599"/>
                  </a:lnTo>
                  <a:lnTo>
                    <a:pt x="4220445" y="1562099"/>
                  </a:lnTo>
                  <a:lnTo>
                    <a:pt x="4227893" y="1498599"/>
                  </a:lnTo>
                  <a:lnTo>
                    <a:pt x="4250111" y="1460499"/>
                  </a:lnTo>
                  <a:lnTo>
                    <a:pt x="4270563" y="1447799"/>
                  </a:lnTo>
                  <a:lnTo>
                    <a:pt x="4294931" y="1422399"/>
                  </a:lnTo>
                  <a:lnTo>
                    <a:pt x="4347310" y="1396999"/>
                  </a:lnTo>
                  <a:lnTo>
                    <a:pt x="4395572" y="1358899"/>
                  </a:lnTo>
                  <a:lnTo>
                    <a:pt x="4434789" y="1320799"/>
                  </a:lnTo>
                  <a:lnTo>
                    <a:pt x="4463746" y="1282699"/>
                  </a:lnTo>
                  <a:lnTo>
                    <a:pt x="4481229" y="1244599"/>
                  </a:lnTo>
                  <a:lnTo>
                    <a:pt x="4724586" y="1181099"/>
                  </a:lnTo>
                  <a:lnTo>
                    <a:pt x="4766182" y="1155699"/>
                  </a:lnTo>
                  <a:lnTo>
                    <a:pt x="4802282" y="1117599"/>
                  </a:lnTo>
                  <a:lnTo>
                    <a:pt x="4833345" y="1079499"/>
                  </a:lnTo>
                  <a:lnTo>
                    <a:pt x="4859827" y="1028699"/>
                  </a:lnTo>
                  <a:lnTo>
                    <a:pt x="4882184" y="977899"/>
                  </a:lnTo>
                  <a:lnTo>
                    <a:pt x="4900874" y="927099"/>
                  </a:lnTo>
                  <a:lnTo>
                    <a:pt x="4916355" y="876299"/>
                  </a:lnTo>
                  <a:lnTo>
                    <a:pt x="4929081" y="825499"/>
                  </a:lnTo>
                  <a:lnTo>
                    <a:pt x="4939512" y="761999"/>
                  </a:lnTo>
                  <a:lnTo>
                    <a:pt x="4939689" y="761215"/>
                  </a:lnTo>
                  <a:lnTo>
                    <a:pt x="4939947" y="761113"/>
                  </a:lnTo>
                  <a:lnTo>
                    <a:pt x="4939818" y="761999"/>
                  </a:lnTo>
                  <a:lnTo>
                    <a:pt x="5865850" y="761999"/>
                  </a:lnTo>
                  <a:lnTo>
                    <a:pt x="5865850" y="1003299"/>
                  </a:lnTo>
                  <a:lnTo>
                    <a:pt x="4137774" y="1650999"/>
                  </a:lnTo>
                  <a:lnTo>
                    <a:pt x="3743434" y="1803399"/>
                  </a:lnTo>
                  <a:close/>
                </a:path>
                <a:path w="5866130" h="2362200">
                  <a:moveTo>
                    <a:pt x="4939512" y="761999"/>
                  </a:moveTo>
                  <a:lnTo>
                    <a:pt x="4937703" y="761999"/>
                  </a:lnTo>
                  <a:lnTo>
                    <a:pt x="4939689" y="761215"/>
                  </a:lnTo>
                  <a:lnTo>
                    <a:pt x="4939512" y="761999"/>
                  </a:lnTo>
                  <a:close/>
                </a:path>
                <a:path w="5866130" h="2362200">
                  <a:moveTo>
                    <a:pt x="3854408" y="2362199"/>
                  </a:moveTo>
                  <a:lnTo>
                    <a:pt x="2299905" y="2362199"/>
                  </a:lnTo>
                  <a:lnTo>
                    <a:pt x="2903268" y="2146299"/>
                  </a:lnTo>
                  <a:lnTo>
                    <a:pt x="3189563" y="2031999"/>
                  </a:lnTo>
                  <a:lnTo>
                    <a:pt x="5101139" y="1308099"/>
                  </a:lnTo>
                  <a:lnTo>
                    <a:pt x="5865850" y="1028699"/>
                  </a:lnTo>
                  <a:lnTo>
                    <a:pt x="5865850" y="1612899"/>
                  </a:lnTo>
                  <a:lnTo>
                    <a:pt x="5483686" y="1752599"/>
                  </a:lnTo>
                  <a:lnTo>
                    <a:pt x="4146324" y="2260599"/>
                  </a:lnTo>
                  <a:lnTo>
                    <a:pt x="3854408" y="2362199"/>
                  </a:lnTo>
                  <a:close/>
                </a:path>
                <a:path w="5866130" h="2362200">
                  <a:moveTo>
                    <a:pt x="5466734" y="2362199"/>
                  </a:moveTo>
                  <a:lnTo>
                    <a:pt x="3920315" y="2362199"/>
                  </a:lnTo>
                  <a:lnTo>
                    <a:pt x="5396346" y="1816099"/>
                  </a:lnTo>
                  <a:lnTo>
                    <a:pt x="5865850" y="1638299"/>
                  </a:lnTo>
                  <a:lnTo>
                    <a:pt x="5865850" y="2209799"/>
                  </a:lnTo>
                  <a:lnTo>
                    <a:pt x="5466734" y="2362199"/>
                  </a:lnTo>
                  <a:close/>
                </a:path>
                <a:path w="5866130" h="2362200">
                  <a:moveTo>
                    <a:pt x="1576066" y="2006599"/>
                  </a:moveTo>
                  <a:lnTo>
                    <a:pt x="778153" y="2006599"/>
                  </a:lnTo>
                  <a:lnTo>
                    <a:pt x="810710" y="1993899"/>
                  </a:lnTo>
                  <a:lnTo>
                    <a:pt x="826843" y="1981199"/>
                  </a:lnTo>
                  <a:lnTo>
                    <a:pt x="842570" y="1981199"/>
                  </a:lnTo>
                  <a:lnTo>
                    <a:pt x="857487" y="1968499"/>
                  </a:lnTo>
                  <a:lnTo>
                    <a:pt x="886512" y="1955799"/>
                  </a:lnTo>
                  <a:lnTo>
                    <a:pt x="901969" y="1955799"/>
                  </a:lnTo>
                  <a:lnTo>
                    <a:pt x="917157" y="1943099"/>
                  </a:lnTo>
                  <a:lnTo>
                    <a:pt x="931669" y="1943099"/>
                  </a:lnTo>
                  <a:lnTo>
                    <a:pt x="965655" y="1930399"/>
                  </a:lnTo>
                  <a:lnTo>
                    <a:pt x="1078547" y="1930399"/>
                  </a:lnTo>
                  <a:lnTo>
                    <a:pt x="1197211" y="1854199"/>
                  </a:lnTo>
                  <a:lnTo>
                    <a:pt x="1237665" y="1828799"/>
                  </a:lnTo>
                  <a:lnTo>
                    <a:pt x="1273274" y="1828799"/>
                  </a:lnTo>
                  <a:lnTo>
                    <a:pt x="1311413" y="1816099"/>
                  </a:lnTo>
                  <a:lnTo>
                    <a:pt x="1351966" y="1803399"/>
                  </a:lnTo>
                  <a:lnTo>
                    <a:pt x="1394816" y="1803399"/>
                  </a:lnTo>
                  <a:lnTo>
                    <a:pt x="1439847" y="1790699"/>
                  </a:lnTo>
                  <a:lnTo>
                    <a:pt x="1586870" y="1790699"/>
                  </a:lnTo>
                  <a:lnTo>
                    <a:pt x="1639467" y="1777999"/>
                  </a:lnTo>
                  <a:lnTo>
                    <a:pt x="2163599" y="1777999"/>
                  </a:lnTo>
                  <a:lnTo>
                    <a:pt x="2178614" y="1781409"/>
                  </a:lnTo>
                  <a:lnTo>
                    <a:pt x="2167175" y="1790699"/>
                  </a:lnTo>
                  <a:lnTo>
                    <a:pt x="1576066" y="2006599"/>
                  </a:lnTo>
                  <a:close/>
                </a:path>
                <a:path w="5866130" h="2362200">
                  <a:moveTo>
                    <a:pt x="2211309" y="1788834"/>
                  </a:moveTo>
                  <a:lnTo>
                    <a:pt x="2178614" y="1781409"/>
                  </a:lnTo>
                  <a:lnTo>
                    <a:pt x="2182812" y="1777999"/>
                  </a:lnTo>
                  <a:lnTo>
                    <a:pt x="2198315" y="1777999"/>
                  </a:lnTo>
                  <a:lnTo>
                    <a:pt x="2211309" y="1788834"/>
                  </a:lnTo>
                  <a:close/>
                </a:path>
                <a:path w="5866130" h="2362200">
                  <a:moveTo>
                    <a:pt x="2219525" y="1790699"/>
                  </a:moveTo>
                  <a:lnTo>
                    <a:pt x="2213547" y="1790699"/>
                  </a:lnTo>
                  <a:lnTo>
                    <a:pt x="2211309" y="1788834"/>
                  </a:lnTo>
                  <a:lnTo>
                    <a:pt x="2219525" y="1790699"/>
                  </a:lnTo>
                  <a:close/>
                </a:path>
                <a:path w="5866130" h="2362200">
                  <a:moveTo>
                    <a:pt x="2234054" y="2362199"/>
                  </a:moveTo>
                  <a:lnTo>
                    <a:pt x="675750" y="2362199"/>
                  </a:lnTo>
                  <a:lnTo>
                    <a:pt x="1513376" y="2057399"/>
                  </a:lnTo>
                  <a:lnTo>
                    <a:pt x="1894696" y="1904999"/>
                  </a:lnTo>
                  <a:lnTo>
                    <a:pt x="2228374" y="1790699"/>
                  </a:lnTo>
                  <a:lnTo>
                    <a:pt x="2560610" y="1790699"/>
                  </a:lnTo>
                  <a:lnTo>
                    <a:pt x="2617680" y="1803399"/>
                  </a:lnTo>
                  <a:lnTo>
                    <a:pt x="3743434" y="1803399"/>
                  </a:lnTo>
                  <a:lnTo>
                    <a:pt x="3611987" y="1854199"/>
                  </a:lnTo>
                  <a:lnTo>
                    <a:pt x="3181643" y="2006599"/>
                  </a:lnTo>
                  <a:lnTo>
                    <a:pt x="2656823" y="2209799"/>
                  </a:lnTo>
                  <a:lnTo>
                    <a:pt x="2234054" y="2362199"/>
                  </a:lnTo>
                  <a:close/>
                </a:path>
                <a:path w="5866130" h="2362200">
                  <a:moveTo>
                    <a:pt x="643785" y="1993899"/>
                  </a:moveTo>
                  <a:lnTo>
                    <a:pt x="515604" y="1993899"/>
                  </a:lnTo>
                  <a:lnTo>
                    <a:pt x="534233" y="1981199"/>
                  </a:lnTo>
                  <a:lnTo>
                    <a:pt x="622072" y="1981199"/>
                  </a:lnTo>
                  <a:lnTo>
                    <a:pt x="643785" y="1993899"/>
                  </a:lnTo>
                  <a:close/>
                </a:path>
                <a:path w="5866130" h="2362200">
                  <a:moveTo>
                    <a:pt x="602474" y="2362199"/>
                  </a:moveTo>
                  <a:lnTo>
                    <a:pt x="0" y="2362199"/>
                  </a:lnTo>
                  <a:lnTo>
                    <a:pt x="176397" y="2222499"/>
                  </a:lnTo>
                  <a:lnTo>
                    <a:pt x="193677" y="2222499"/>
                  </a:lnTo>
                  <a:lnTo>
                    <a:pt x="205130" y="2209799"/>
                  </a:lnTo>
                  <a:lnTo>
                    <a:pt x="215097" y="2209799"/>
                  </a:lnTo>
                  <a:lnTo>
                    <a:pt x="224254" y="2197099"/>
                  </a:lnTo>
                  <a:lnTo>
                    <a:pt x="233277" y="2184399"/>
                  </a:lnTo>
                  <a:lnTo>
                    <a:pt x="240477" y="2184399"/>
                  </a:lnTo>
                  <a:lnTo>
                    <a:pt x="241917" y="2171699"/>
                  </a:lnTo>
                  <a:lnTo>
                    <a:pt x="251884" y="2158999"/>
                  </a:lnTo>
                  <a:lnTo>
                    <a:pt x="261717" y="2146299"/>
                  </a:lnTo>
                  <a:lnTo>
                    <a:pt x="272089" y="2133599"/>
                  </a:lnTo>
                  <a:lnTo>
                    <a:pt x="304556" y="2133599"/>
                  </a:lnTo>
                  <a:lnTo>
                    <a:pt x="337065" y="2095499"/>
                  </a:lnTo>
                  <a:lnTo>
                    <a:pt x="372996" y="2070099"/>
                  </a:lnTo>
                  <a:lnTo>
                    <a:pt x="411967" y="2044699"/>
                  </a:lnTo>
                  <a:lnTo>
                    <a:pt x="453600" y="2019299"/>
                  </a:lnTo>
                  <a:lnTo>
                    <a:pt x="497514" y="1993899"/>
                  </a:lnTo>
                  <a:lnTo>
                    <a:pt x="664552" y="1993899"/>
                  </a:lnTo>
                  <a:lnTo>
                    <a:pt x="706019" y="2006599"/>
                  </a:lnTo>
                  <a:lnTo>
                    <a:pt x="1576066" y="2006599"/>
                  </a:lnTo>
                  <a:lnTo>
                    <a:pt x="602474" y="2362199"/>
                  </a:lnTo>
                  <a:close/>
                </a:path>
                <a:path w="5866130" h="2362200">
                  <a:moveTo>
                    <a:pt x="5865850" y="2362199"/>
                  </a:moveTo>
                  <a:lnTo>
                    <a:pt x="5533475" y="2362199"/>
                  </a:lnTo>
                  <a:lnTo>
                    <a:pt x="5865850" y="2235199"/>
                  </a:lnTo>
                  <a:lnTo>
                    <a:pt x="5865850" y="2362199"/>
                  </a:lnTo>
                  <a:close/>
                </a:path>
              </a:pathLst>
            </a:custGeom>
            <a:solidFill>
              <a:srgbClr val="F1E7DA"/>
            </a:solidFill>
          </p:spPr>
          <p:txBody>
            <a:bodyPr wrap="square" lIns="0" tIns="0" rIns="0" bIns="0" rtlCol="0"/>
            <a:lstStyle/>
            <a:p>
              <a:endParaRPr/>
            </a:p>
          </p:txBody>
        </p:sp>
        <p:sp>
          <p:nvSpPr>
            <p:cNvPr id="5" name="object 5"/>
            <p:cNvSpPr/>
            <p:nvPr/>
          </p:nvSpPr>
          <p:spPr>
            <a:xfrm>
              <a:off x="13021972" y="9699106"/>
              <a:ext cx="1630045" cy="588010"/>
            </a:xfrm>
            <a:custGeom>
              <a:avLst/>
              <a:gdLst/>
              <a:ahLst/>
              <a:cxnLst/>
              <a:rect l="l" t="t" r="r" b="b"/>
              <a:pathLst>
                <a:path w="1630044" h="588009">
                  <a:moveTo>
                    <a:pt x="79393" y="587892"/>
                  </a:moveTo>
                  <a:lnTo>
                    <a:pt x="0" y="587892"/>
                  </a:lnTo>
                  <a:lnTo>
                    <a:pt x="1566631" y="0"/>
                  </a:lnTo>
                  <a:lnTo>
                    <a:pt x="1568791" y="5759"/>
                  </a:lnTo>
                  <a:lnTo>
                    <a:pt x="1629784" y="5759"/>
                  </a:lnTo>
                  <a:lnTo>
                    <a:pt x="1629990" y="6479"/>
                  </a:lnTo>
                  <a:lnTo>
                    <a:pt x="79393" y="587892"/>
                  </a:lnTo>
                  <a:close/>
                </a:path>
                <a:path w="1630044" h="588009">
                  <a:moveTo>
                    <a:pt x="1591933" y="2879"/>
                  </a:moveTo>
                  <a:lnTo>
                    <a:pt x="1583191" y="2879"/>
                  </a:lnTo>
                  <a:lnTo>
                    <a:pt x="1591111" y="0"/>
                  </a:lnTo>
                  <a:lnTo>
                    <a:pt x="1591933" y="2879"/>
                  </a:lnTo>
                  <a:close/>
                </a:path>
                <a:path w="1630044" h="588009">
                  <a:moveTo>
                    <a:pt x="1608390" y="5039"/>
                  </a:moveTo>
                  <a:lnTo>
                    <a:pt x="1592551" y="5039"/>
                  </a:lnTo>
                  <a:lnTo>
                    <a:pt x="1606230" y="0"/>
                  </a:lnTo>
                  <a:lnTo>
                    <a:pt x="1608390" y="5039"/>
                  </a:lnTo>
                  <a:close/>
                </a:path>
                <a:path w="1630044" h="588009">
                  <a:moveTo>
                    <a:pt x="1617750" y="5759"/>
                  </a:moveTo>
                  <a:lnTo>
                    <a:pt x="1568791" y="5759"/>
                  </a:lnTo>
                  <a:lnTo>
                    <a:pt x="1581751" y="719"/>
                  </a:lnTo>
                  <a:lnTo>
                    <a:pt x="1583191" y="2879"/>
                  </a:lnTo>
                  <a:lnTo>
                    <a:pt x="1591933" y="2879"/>
                  </a:lnTo>
                  <a:lnTo>
                    <a:pt x="1592551" y="5039"/>
                  </a:lnTo>
                  <a:lnTo>
                    <a:pt x="1617462" y="5039"/>
                  </a:lnTo>
                  <a:lnTo>
                    <a:pt x="1617750" y="5759"/>
                  </a:lnTo>
                  <a:close/>
                </a:path>
                <a:path w="1630044" h="588009">
                  <a:moveTo>
                    <a:pt x="1629784" y="5759"/>
                  </a:moveTo>
                  <a:lnTo>
                    <a:pt x="1617750" y="5759"/>
                  </a:lnTo>
                  <a:lnTo>
                    <a:pt x="1628550" y="1439"/>
                  </a:lnTo>
                  <a:lnTo>
                    <a:pt x="1629784" y="5759"/>
                  </a:lnTo>
                  <a:close/>
                </a:path>
                <a:path w="1630044" h="588009">
                  <a:moveTo>
                    <a:pt x="1617462" y="5039"/>
                  </a:moveTo>
                  <a:lnTo>
                    <a:pt x="1608390" y="5039"/>
                  </a:lnTo>
                  <a:lnTo>
                    <a:pt x="1616310" y="2159"/>
                  </a:lnTo>
                  <a:lnTo>
                    <a:pt x="1617462" y="5039"/>
                  </a:lnTo>
                  <a:close/>
                </a:path>
              </a:pathLst>
            </a:custGeom>
            <a:solidFill>
              <a:srgbClr val="DFCDBD"/>
            </a:solidFill>
          </p:spPr>
          <p:txBody>
            <a:bodyPr wrap="square" lIns="0" tIns="0" rIns="0" bIns="0" rtlCol="0"/>
            <a:lstStyle/>
            <a:p>
              <a:endParaRPr/>
            </a:p>
          </p:txBody>
        </p:sp>
        <p:sp>
          <p:nvSpPr>
            <p:cNvPr id="6" name="object 6"/>
            <p:cNvSpPr/>
            <p:nvPr/>
          </p:nvSpPr>
          <p:spPr>
            <a:xfrm>
              <a:off x="17355532" y="8312298"/>
              <a:ext cx="932815" cy="379095"/>
            </a:xfrm>
            <a:custGeom>
              <a:avLst/>
              <a:gdLst/>
              <a:ahLst/>
              <a:cxnLst/>
              <a:rect l="l" t="t" r="r" b="b"/>
              <a:pathLst>
                <a:path w="932815" h="379095">
                  <a:moveTo>
                    <a:pt x="2879" y="378815"/>
                  </a:moveTo>
                  <a:lnTo>
                    <a:pt x="0" y="370175"/>
                  </a:lnTo>
                  <a:lnTo>
                    <a:pt x="5759" y="368735"/>
                  </a:lnTo>
                  <a:lnTo>
                    <a:pt x="3599" y="362975"/>
                  </a:lnTo>
                  <a:lnTo>
                    <a:pt x="8639" y="361535"/>
                  </a:lnTo>
                  <a:lnTo>
                    <a:pt x="5759" y="353615"/>
                  </a:lnTo>
                  <a:lnTo>
                    <a:pt x="7919" y="352895"/>
                  </a:lnTo>
                  <a:lnTo>
                    <a:pt x="6479" y="347855"/>
                  </a:lnTo>
                  <a:lnTo>
                    <a:pt x="932466" y="0"/>
                  </a:lnTo>
                  <a:lnTo>
                    <a:pt x="932466" y="30218"/>
                  </a:lnTo>
                  <a:lnTo>
                    <a:pt x="2879" y="378815"/>
                  </a:lnTo>
                  <a:close/>
                </a:path>
              </a:pathLst>
            </a:custGeom>
            <a:solidFill>
              <a:srgbClr val="C2C4C2"/>
            </a:solidFill>
          </p:spPr>
          <p:txBody>
            <a:bodyPr wrap="square" lIns="0" tIns="0" rIns="0" bIns="0" rtlCol="0"/>
            <a:lstStyle/>
            <a:p>
              <a:endParaRPr/>
            </a:p>
          </p:txBody>
        </p:sp>
        <p:sp>
          <p:nvSpPr>
            <p:cNvPr id="7" name="object 7"/>
            <p:cNvSpPr/>
            <p:nvPr/>
          </p:nvSpPr>
          <p:spPr>
            <a:xfrm>
              <a:off x="14642389" y="8919780"/>
              <a:ext cx="3646170" cy="1367790"/>
            </a:xfrm>
            <a:custGeom>
              <a:avLst/>
              <a:gdLst/>
              <a:ahLst/>
              <a:cxnLst/>
              <a:rect l="l" t="t" r="r" b="b"/>
              <a:pathLst>
                <a:path w="3646169" h="1367790">
                  <a:moveTo>
                    <a:pt x="3645598" y="1214742"/>
                  </a:moveTo>
                  <a:lnTo>
                    <a:pt x="3239020" y="1367218"/>
                  </a:lnTo>
                  <a:lnTo>
                    <a:pt x="3319653" y="1367218"/>
                  </a:lnTo>
                  <a:lnTo>
                    <a:pt x="3645598" y="1244955"/>
                  </a:lnTo>
                  <a:lnTo>
                    <a:pt x="3645598" y="1214742"/>
                  </a:lnTo>
                  <a:close/>
                </a:path>
                <a:path w="3646169" h="1367790">
                  <a:moveTo>
                    <a:pt x="3645598" y="607593"/>
                  </a:moveTo>
                  <a:lnTo>
                    <a:pt x="1620113" y="1367218"/>
                  </a:lnTo>
                  <a:lnTo>
                    <a:pt x="1699183" y="1367218"/>
                  </a:lnTo>
                  <a:lnTo>
                    <a:pt x="3645598" y="637070"/>
                  </a:lnTo>
                  <a:lnTo>
                    <a:pt x="3645598" y="607593"/>
                  </a:lnTo>
                  <a:close/>
                </a:path>
                <a:path w="3646169" h="1367790">
                  <a:moveTo>
                    <a:pt x="3645598" y="0"/>
                  </a:moveTo>
                  <a:lnTo>
                    <a:pt x="0" y="1367218"/>
                  </a:lnTo>
                  <a:lnTo>
                    <a:pt x="81343" y="1367218"/>
                  </a:lnTo>
                  <a:lnTo>
                    <a:pt x="3645598" y="30187"/>
                  </a:lnTo>
                  <a:lnTo>
                    <a:pt x="3645598" y="0"/>
                  </a:lnTo>
                  <a:close/>
                </a:path>
              </a:pathLst>
            </a:custGeom>
            <a:solidFill>
              <a:srgbClr val="DFCDBD"/>
            </a:solidFill>
          </p:spPr>
          <p:txBody>
            <a:bodyPr wrap="square" lIns="0" tIns="0" rIns="0" bIns="0" rtlCol="0"/>
            <a:lstStyle/>
            <a:p>
              <a:endParaRPr/>
            </a:p>
          </p:txBody>
        </p:sp>
      </p:grpSp>
      <p:grpSp>
        <p:nvGrpSpPr>
          <p:cNvPr id="8" name="object 8"/>
          <p:cNvGrpSpPr/>
          <p:nvPr/>
        </p:nvGrpSpPr>
        <p:grpSpPr>
          <a:xfrm>
            <a:off x="0" y="0"/>
            <a:ext cx="6774180" cy="4201160"/>
            <a:chOff x="0" y="0"/>
            <a:chExt cx="6774180" cy="4201160"/>
          </a:xfrm>
        </p:grpSpPr>
        <p:sp>
          <p:nvSpPr>
            <p:cNvPr id="9" name="object 9"/>
            <p:cNvSpPr/>
            <p:nvPr/>
          </p:nvSpPr>
          <p:spPr>
            <a:xfrm>
              <a:off x="0" y="0"/>
              <a:ext cx="6771640" cy="4201160"/>
            </a:xfrm>
            <a:custGeom>
              <a:avLst/>
              <a:gdLst/>
              <a:ahLst/>
              <a:cxnLst/>
              <a:rect l="l" t="t" r="r" b="b"/>
              <a:pathLst>
                <a:path w="6771640" h="4201160">
                  <a:moveTo>
                    <a:pt x="0" y="4142884"/>
                  </a:moveTo>
                  <a:lnTo>
                    <a:pt x="0" y="0"/>
                  </a:lnTo>
                  <a:lnTo>
                    <a:pt x="6771514" y="0"/>
                  </a:lnTo>
                  <a:lnTo>
                    <a:pt x="6771514" y="3632295"/>
                  </a:lnTo>
                  <a:lnTo>
                    <a:pt x="2473882" y="3632295"/>
                  </a:lnTo>
                  <a:lnTo>
                    <a:pt x="2460922" y="3651307"/>
                  </a:lnTo>
                  <a:lnTo>
                    <a:pt x="2435002" y="3689601"/>
                  </a:lnTo>
                  <a:lnTo>
                    <a:pt x="2422042" y="3708613"/>
                  </a:lnTo>
                  <a:lnTo>
                    <a:pt x="2394075" y="3720178"/>
                  </a:lnTo>
                  <a:lnTo>
                    <a:pt x="2361923" y="3728773"/>
                  </a:lnTo>
                  <a:lnTo>
                    <a:pt x="2219724" y="3728773"/>
                  </a:lnTo>
                  <a:lnTo>
                    <a:pt x="2201263" y="3741058"/>
                  </a:lnTo>
                  <a:lnTo>
                    <a:pt x="2188135" y="3773592"/>
                  </a:lnTo>
                  <a:lnTo>
                    <a:pt x="2178921" y="3819896"/>
                  </a:lnTo>
                  <a:lnTo>
                    <a:pt x="2172205" y="3873490"/>
                  </a:lnTo>
                  <a:lnTo>
                    <a:pt x="2166434" y="3928029"/>
                  </a:lnTo>
                  <a:lnTo>
                    <a:pt x="2160055" y="3975008"/>
                  </a:lnTo>
                  <a:lnTo>
                    <a:pt x="2152891" y="4003088"/>
                  </a:lnTo>
                  <a:lnTo>
                    <a:pt x="2072846" y="4003088"/>
                  </a:lnTo>
                  <a:lnTo>
                    <a:pt x="2039918" y="4007160"/>
                  </a:lnTo>
                  <a:lnTo>
                    <a:pt x="2007597" y="4017847"/>
                  </a:lnTo>
                  <a:lnTo>
                    <a:pt x="1975141" y="4032855"/>
                  </a:lnTo>
                  <a:lnTo>
                    <a:pt x="1941807" y="4049887"/>
                  </a:lnTo>
                  <a:lnTo>
                    <a:pt x="1904458" y="4066199"/>
                  </a:lnTo>
                  <a:lnTo>
                    <a:pt x="1884613" y="4073646"/>
                  </a:lnTo>
                  <a:lnTo>
                    <a:pt x="782620" y="4073646"/>
                  </a:lnTo>
                  <a:lnTo>
                    <a:pt x="735966" y="4074118"/>
                  </a:lnTo>
                  <a:lnTo>
                    <a:pt x="685421" y="4075481"/>
                  </a:lnTo>
                  <a:lnTo>
                    <a:pt x="631813" y="4077656"/>
                  </a:lnTo>
                  <a:lnTo>
                    <a:pt x="575968" y="4080565"/>
                  </a:lnTo>
                  <a:lnTo>
                    <a:pt x="460872" y="4088268"/>
                  </a:lnTo>
                  <a:lnTo>
                    <a:pt x="346746" y="4097962"/>
                  </a:lnTo>
                  <a:lnTo>
                    <a:pt x="292113" y="4103358"/>
                  </a:lnTo>
                  <a:lnTo>
                    <a:pt x="240202" y="4109016"/>
                  </a:lnTo>
                  <a:lnTo>
                    <a:pt x="191839" y="4114856"/>
                  </a:lnTo>
                  <a:lnTo>
                    <a:pt x="147852" y="4120800"/>
                  </a:lnTo>
                  <a:lnTo>
                    <a:pt x="109066" y="4126769"/>
                  </a:lnTo>
                  <a:lnTo>
                    <a:pt x="76308" y="4132685"/>
                  </a:lnTo>
                  <a:lnTo>
                    <a:pt x="34267" y="4139379"/>
                  </a:lnTo>
                  <a:lnTo>
                    <a:pt x="0" y="4142884"/>
                  </a:lnTo>
                  <a:close/>
                </a:path>
                <a:path w="6771640" h="4201160">
                  <a:moveTo>
                    <a:pt x="3111795" y="4018927"/>
                  </a:moveTo>
                  <a:lnTo>
                    <a:pt x="3070261" y="4015368"/>
                  </a:lnTo>
                  <a:lnTo>
                    <a:pt x="3028837" y="4005238"/>
                  </a:lnTo>
                  <a:lnTo>
                    <a:pt x="2987545" y="3989355"/>
                  </a:lnTo>
                  <a:lnTo>
                    <a:pt x="2946410" y="3968540"/>
                  </a:lnTo>
                  <a:lnTo>
                    <a:pt x="2905457" y="3943611"/>
                  </a:lnTo>
                  <a:lnTo>
                    <a:pt x="2864709" y="3915388"/>
                  </a:lnTo>
                  <a:lnTo>
                    <a:pt x="2824192" y="3884692"/>
                  </a:lnTo>
                  <a:lnTo>
                    <a:pt x="2783928" y="3852340"/>
                  </a:lnTo>
                  <a:lnTo>
                    <a:pt x="2704261" y="3785951"/>
                  </a:lnTo>
                  <a:lnTo>
                    <a:pt x="2664905" y="3753552"/>
                  </a:lnTo>
                  <a:lnTo>
                    <a:pt x="2625901" y="3722777"/>
                  </a:lnTo>
                  <a:lnTo>
                    <a:pt x="2587272" y="3694444"/>
                  </a:lnTo>
                  <a:lnTo>
                    <a:pt x="2549043" y="3669372"/>
                  </a:lnTo>
                  <a:lnTo>
                    <a:pt x="2511238" y="3648383"/>
                  </a:lnTo>
                  <a:lnTo>
                    <a:pt x="2473882" y="3632295"/>
                  </a:lnTo>
                  <a:lnTo>
                    <a:pt x="6771514" y="3632295"/>
                  </a:lnTo>
                  <a:lnTo>
                    <a:pt x="6771514" y="3857650"/>
                  </a:lnTo>
                  <a:lnTo>
                    <a:pt x="4751936" y="3857650"/>
                  </a:lnTo>
                  <a:lnTo>
                    <a:pt x="4697797" y="3858378"/>
                  </a:lnTo>
                  <a:lnTo>
                    <a:pt x="4644256" y="3860700"/>
                  </a:lnTo>
                  <a:lnTo>
                    <a:pt x="4591912" y="3864824"/>
                  </a:lnTo>
                  <a:lnTo>
                    <a:pt x="4541363" y="3870956"/>
                  </a:lnTo>
                  <a:lnTo>
                    <a:pt x="4493208" y="3879304"/>
                  </a:lnTo>
                  <a:lnTo>
                    <a:pt x="4448046" y="3890076"/>
                  </a:lnTo>
                  <a:lnTo>
                    <a:pt x="4406476" y="3903480"/>
                  </a:lnTo>
                  <a:lnTo>
                    <a:pt x="4369094" y="3919721"/>
                  </a:lnTo>
                  <a:lnTo>
                    <a:pt x="4345018" y="3933969"/>
                  </a:lnTo>
                  <a:lnTo>
                    <a:pt x="3555310" y="3933969"/>
                  </a:lnTo>
                  <a:lnTo>
                    <a:pt x="3517150" y="3936129"/>
                  </a:lnTo>
                  <a:lnTo>
                    <a:pt x="3162194" y="4013167"/>
                  </a:lnTo>
                  <a:lnTo>
                    <a:pt x="3149358" y="4015586"/>
                  </a:lnTo>
                  <a:lnTo>
                    <a:pt x="3136724" y="4017397"/>
                  </a:lnTo>
                  <a:lnTo>
                    <a:pt x="3124226" y="4018534"/>
                  </a:lnTo>
                  <a:lnTo>
                    <a:pt x="3111795" y="4018927"/>
                  </a:lnTo>
                  <a:close/>
                </a:path>
                <a:path w="6771640" h="4201160">
                  <a:moveTo>
                    <a:pt x="2291004" y="3735973"/>
                  </a:moveTo>
                  <a:lnTo>
                    <a:pt x="2273746" y="3735455"/>
                  </a:lnTo>
                  <a:lnTo>
                    <a:pt x="2256624" y="3733993"/>
                  </a:lnTo>
                  <a:lnTo>
                    <a:pt x="2239772" y="3731720"/>
                  </a:lnTo>
                  <a:lnTo>
                    <a:pt x="2223324" y="3728773"/>
                  </a:lnTo>
                  <a:lnTo>
                    <a:pt x="2361923" y="3728773"/>
                  </a:lnTo>
                  <a:lnTo>
                    <a:pt x="2327071" y="3734128"/>
                  </a:lnTo>
                  <a:lnTo>
                    <a:pt x="2291004" y="3735973"/>
                  </a:lnTo>
                  <a:close/>
                </a:path>
                <a:path w="6771640" h="4201160">
                  <a:moveTo>
                    <a:pt x="5369690" y="3946929"/>
                  </a:moveTo>
                  <a:lnTo>
                    <a:pt x="5362490" y="3946929"/>
                  </a:lnTo>
                  <a:lnTo>
                    <a:pt x="5325725" y="3943137"/>
                  </a:lnTo>
                  <a:lnTo>
                    <a:pt x="5291390" y="3933339"/>
                  </a:lnTo>
                  <a:lnTo>
                    <a:pt x="5260026" y="3919895"/>
                  </a:lnTo>
                  <a:lnTo>
                    <a:pt x="5232171" y="3905169"/>
                  </a:lnTo>
                  <a:lnTo>
                    <a:pt x="5223176" y="3902264"/>
                  </a:lnTo>
                  <a:lnTo>
                    <a:pt x="5169581" y="3892048"/>
                  </a:lnTo>
                  <a:lnTo>
                    <a:pt x="5127720" y="3885643"/>
                  </a:lnTo>
                  <a:lnTo>
                    <a:pt x="5077643" y="3878980"/>
                  </a:lnTo>
                  <a:lnTo>
                    <a:pt x="5020718" y="3872511"/>
                  </a:lnTo>
                  <a:lnTo>
                    <a:pt x="4958316" y="3866690"/>
                  </a:lnTo>
                  <a:lnTo>
                    <a:pt x="4891805" y="3861970"/>
                  </a:lnTo>
                  <a:lnTo>
                    <a:pt x="4822555" y="3858806"/>
                  </a:lnTo>
                  <a:lnTo>
                    <a:pt x="4751936" y="3857650"/>
                  </a:lnTo>
                  <a:lnTo>
                    <a:pt x="6771514" y="3857650"/>
                  </a:lnTo>
                  <a:lnTo>
                    <a:pt x="6771514" y="3885730"/>
                  </a:lnTo>
                  <a:lnTo>
                    <a:pt x="5587127" y="3885730"/>
                  </a:lnTo>
                  <a:lnTo>
                    <a:pt x="5559858" y="3886450"/>
                  </a:lnTo>
                  <a:lnTo>
                    <a:pt x="5534748" y="3888790"/>
                  </a:lnTo>
                  <a:lnTo>
                    <a:pt x="5512608" y="3893020"/>
                  </a:lnTo>
                  <a:lnTo>
                    <a:pt x="5494248" y="3899410"/>
                  </a:lnTo>
                  <a:lnTo>
                    <a:pt x="5444299" y="3926409"/>
                  </a:lnTo>
                  <a:lnTo>
                    <a:pt x="5417400" y="3937681"/>
                  </a:lnTo>
                  <a:lnTo>
                    <a:pt x="5386249" y="3944769"/>
                  </a:lnTo>
                  <a:lnTo>
                    <a:pt x="5377610" y="3946209"/>
                  </a:lnTo>
                  <a:lnTo>
                    <a:pt x="5369690" y="3946929"/>
                  </a:lnTo>
                  <a:close/>
                </a:path>
                <a:path w="6771640" h="4201160">
                  <a:moveTo>
                    <a:pt x="5839124" y="3917409"/>
                  </a:moveTo>
                  <a:lnTo>
                    <a:pt x="5833364" y="3917409"/>
                  </a:lnTo>
                  <a:lnTo>
                    <a:pt x="5832644" y="3916689"/>
                  </a:lnTo>
                  <a:lnTo>
                    <a:pt x="5816373" y="3912640"/>
                  </a:lnTo>
                  <a:lnTo>
                    <a:pt x="5775564" y="3904858"/>
                  </a:lnTo>
                  <a:lnTo>
                    <a:pt x="5718339" y="3896005"/>
                  </a:lnTo>
                  <a:lnTo>
                    <a:pt x="5652819" y="3888742"/>
                  </a:lnTo>
                  <a:lnTo>
                    <a:pt x="5587127" y="3885730"/>
                  </a:lnTo>
                  <a:lnTo>
                    <a:pt x="6771514" y="3885730"/>
                  </a:lnTo>
                  <a:lnTo>
                    <a:pt x="6771514" y="3902290"/>
                  </a:lnTo>
                  <a:lnTo>
                    <a:pt x="6761793" y="3913089"/>
                  </a:lnTo>
                  <a:lnTo>
                    <a:pt x="5929123" y="3913089"/>
                  </a:lnTo>
                  <a:lnTo>
                    <a:pt x="5913351" y="3913348"/>
                  </a:lnTo>
                  <a:lnTo>
                    <a:pt x="5898524" y="3914079"/>
                  </a:lnTo>
                  <a:lnTo>
                    <a:pt x="5884776" y="3915216"/>
                  </a:lnTo>
                  <a:lnTo>
                    <a:pt x="5872244" y="3916689"/>
                  </a:lnTo>
                  <a:lnTo>
                    <a:pt x="5861602" y="3916802"/>
                  </a:lnTo>
                  <a:lnTo>
                    <a:pt x="5844907" y="3917297"/>
                  </a:lnTo>
                  <a:lnTo>
                    <a:pt x="5839124" y="3917409"/>
                  </a:lnTo>
                  <a:close/>
                </a:path>
                <a:path w="6771640" h="4201160">
                  <a:moveTo>
                    <a:pt x="6057282" y="3944769"/>
                  </a:moveTo>
                  <a:lnTo>
                    <a:pt x="6029562" y="3929188"/>
                  </a:lnTo>
                  <a:lnTo>
                    <a:pt x="5997523" y="3919479"/>
                  </a:lnTo>
                  <a:lnTo>
                    <a:pt x="5963323" y="3914496"/>
                  </a:lnTo>
                  <a:lnTo>
                    <a:pt x="5929123" y="3913089"/>
                  </a:lnTo>
                  <a:lnTo>
                    <a:pt x="6761793" y="3913089"/>
                  </a:lnTo>
                  <a:lnTo>
                    <a:pt x="6756721" y="3918725"/>
                  </a:lnTo>
                  <a:lnTo>
                    <a:pt x="6746564" y="3928209"/>
                  </a:lnTo>
                  <a:lnTo>
                    <a:pt x="6242320" y="3928209"/>
                  </a:lnTo>
                  <a:lnTo>
                    <a:pt x="6174933" y="3928873"/>
                  </a:lnTo>
                  <a:lnTo>
                    <a:pt x="6119021" y="3931359"/>
                  </a:lnTo>
                  <a:lnTo>
                    <a:pt x="6078499" y="3936410"/>
                  </a:lnTo>
                  <a:lnTo>
                    <a:pt x="6057282" y="3944769"/>
                  </a:lnTo>
                  <a:close/>
                </a:path>
                <a:path w="6771640" h="4201160">
                  <a:moveTo>
                    <a:pt x="6641196" y="3936849"/>
                  </a:moveTo>
                  <a:lnTo>
                    <a:pt x="6601191" y="3936343"/>
                  </a:lnTo>
                  <a:lnTo>
                    <a:pt x="6555517" y="3934959"/>
                  </a:lnTo>
                  <a:lnTo>
                    <a:pt x="6452558" y="3930369"/>
                  </a:lnTo>
                  <a:lnTo>
                    <a:pt x="6242320" y="3928209"/>
                  </a:lnTo>
                  <a:lnTo>
                    <a:pt x="6746564" y="3928209"/>
                  </a:lnTo>
                  <a:lnTo>
                    <a:pt x="6742804" y="3931719"/>
                  </a:lnTo>
                  <a:lnTo>
                    <a:pt x="6740529" y="3933249"/>
                  </a:lnTo>
                  <a:lnTo>
                    <a:pt x="6705995" y="3933249"/>
                  </a:lnTo>
                  <a:lnTo>
                    <a:pt x="6694857" y="3934723"/>
                  </a:lnTo>
                  <a:lnTo>
                    <a:pt x="6680075" y="3935859"/>
                  </a:lnTo>
                  <a:lnTo>
                    <a:pt x="6662053" y="3936590"/>
                  </a:lnTo>
                  <a:lnTo>
                    <a:pt x="6641196" y="3936849"/>
                  </a:lnTo>
                  <a:close/>
                </a:path>
                <a:path w="6771640" h="4201160">
                  <a:moveTo>
                    <a:pt x="6718955" y="3943329"/>
                  </a:moveTo>
                  <a:lnTo>
                    <a:pt x="6713915" y="3943329"/>
                  </a:lnTo>
                  <a:lnTo>
                    <a:pt x="6708875" y="3940449"/>
                  </a:lnTo>
                  <a:lnTo>
                    <a:pt x="6705995" y="3933249"/>
                  </a:lnTo>
                  <a:lnTo>
                    <a:pt x="6740529" y="3933249"/>
                  </a:lnTo>
                  <a:lnTo>
                    <a:pt x="6730103" y="3940258"/>
                  </a:lnTo>
                  <a:lnTo>
                    <a:pt x="6718955" y="3943329"/>
                  </a:lnTo>
                  <a:close/>
                </a:path>
                <a:path w="6771640" h="4201160">
                  <a:moveTo>
                    <a:pt x="4220582" y="3987248"/>
                  </a:moveTo>
                  <a:lnTo>
                    <a:pt x="4182125" y="3986448"/>
                  </a:lnTo>
                  <a:lnTo>
                    <a:pt x="4138352" y="3984200"/>
                  </a:lnTo>
                  <a:lnTo>
                    <a:pt x="4090209" y="3980730"/>
                  </a:lnTo>
                  <a:lnTo>
                    <a:pt x="4038641" y="3976265"/>
                  </a:lnTo>
                  <a:lnTo>
                    <a:pt x="3809107" y="3952552"/>
                  </a:lnTo>
                  <a:lnTo>
                    <a:pt x="3690308" y="3941439"/>
                  </a:lnTo>
                  <a:lnTo>
                    <a:pt x="3638109" y="3937462"/>
                  </a:lnTo>
                  <a:lnTo>
                    <a:pt x="3592629" y="3934886"/>
                  </a:lnTo>
                  <a:lnTo>
                    <a:pt x="3555310" y="3933969"/>
                  </a:lnTo>
                  <a:lnTo>
                    <a:pt x="4345018" y="3933969"/>
                  </a:lnTo>
                  <a:lnTo>
                    <a:pt x="4311661" y="3958448"/>
                  </a:lnTo>
                  <a:lnTo>
                    <a:pt x="4299781" y="3973568"/>
                  </a:lnTo>
                  <a:lnTo>
                    <a:pt x="4291558" y="3979958"/>
                  </a:lnTo>
                  <a:lnTo>
                    <a:pt x="4275032" y="3984188"/>
                  </a:lnTo>
                  <a:lnTo>
                    <a:pt x="4251081" y="3986528"/>
                  </a:lnTo>
                  <a:lnTo>
                    <a:pt x="4220582" y="3987248"/>
                  </a:lnTo>
                  <a:close/>
                </a:path>
                <a:path w="6771640" h="4201160">
                  <a:moveTo>
                    <a:pt x="2139805" y="4020367"/>
                  </a:moveTo>
                  <a:lnTo>
                    <a:pt x="2138365" y="4020367"/>
                  </a:lnTo>
                  <a:lnTo>
                    <a:pt x="2135485" y="4018927"/>
                  </a:lnTo>
                  <a:lnTo>
                    <a:pt x="2119117" y="4011592"/>
                  </a:lnTo>
                  <a:lnTo>
                    <a:pt x="2103356" y="4006688"/>
                  </a:lnTo>
                  <a:lnTo>
                    <a:pt x="2088000" y="4003943"/>
                  </a:lnTo>
                  <a:lnTo>
                    <a:pt x="2072846" y="4003088"/>
                  </a:lnTo>
                  <a:lnTo>
                    <a:pt x="2152891" y="4003088"/>
                  </a:lnTo>
                  <a:lnTo>
                    <a:pt x="2151651" y="4007948"/>
                  </a:lnTo>
                  <a:lnTo>
                    <a:pt x="2139805" y="4020367"/>
                  </a:lnTo>
                  <a:close/>
                </a:path>
                <a:path w="6771640" h="4201160">
                  <a:moveTo>
                    <a:pt x="1029578" y="4170844"/>
                  </a:moveTo>
                  <a:lnTo>
                    <a:pt x="1023098" y="4170844"/>
                  </a:lnTo>
                  <a:lnTo>
                    <a:pt x="1012230" y="4170237"/>
                  </a:lnTo>
                  <a:lnTo>
                    <a:pt x="969098" y="4157885"/>
                  </a:lnTo>
                  <a:lnTo>
                    <a:pt x="952065" y="4126769"/>
                  </a:lnTo>
                  <a:lnTo>
                    <a:pt x="948950" y="4106248"/>
                  </a:lnTo>
                  <a:lnTo>
                    <a:pt x="934539" y="4095966"/>
                  </a:lnTo>
                  <a:lnTo>
                    <a:pt x="925077" y="4085796"/>
                  </a:lnTo>
                  <a:lnTo>
                    <a:pt x="894489" y="4078866"/>
                  </a:lnTo>
                  <a:lnTo>
                    <a:pt x="845946" y="4074906"/>
                  </a:lnTo>
                  <a:lnTo>
                    <a:pt x="782620" y="4073646"/>
                  </a:lnTo>
                  <a:lnTo>
                    <a:pt x="1884613" y="4073646"/>
                  </a:lnTo>
                  <a:lnTo>
                    <a:pt x="1864948" y="4081026"/>
                  </a:lnTo>
                  <a:lnTo>
                    <a:pt x="1821929" y="4091803"/>
                  </a:lnTo>
                  <a:lnTo>
                    <a:pt x="1782331" y="4095246"/>
                  </a:lnTo>
                  <a:lnTo>
                    <a:pt x="1740930" y="4095246"/>
                  </a:lnTo>
                  <a:lnTo>
                    <a:pt x="1692448" y="4098149"/>
                  </a:lnTo>
                  <a:lnTo>
                    <a:pt x="1641479" y="4106028"/>
                  </a:lnTo>
                  <a:lnTo>
                    <a:pt x="1588470" y="4117640"/>
                  </a:lnTo>
                  <a:lnTo>
                    <a:pt x="1533871" y="4131741"/>
                  </a:lnTo>
                  <a:lnTo>
                    <a:pt x="1400598" y="4167964"/>
                  </a:lnTo>
                  <a:lnTo>
                    <a:pt x="1050457" y="4167964"/>
                  </a:lnTo>
                  <a:lnTo>
                    <a:pt x="1040377" y="4169404"/>
                  </a:lnTo>
                  <a:lnTo>
                    <a:pt x="1034617" y="4170124"/>
                  </a:lnTo>
                  <a:lnTo>
                    <a:pt x="1029578" y="4170844"/>
                  </a:lnTo>
                  <a:close/>
                </a:path>
                <a:path w="6771640" h="4201160">
                  <a:moveTo>
                    <a:pt x="1774049" y="4095966"/>
                  </a:moveTo>
                  <a:lnTo>
                    <a:pt x="1762529" y="4095966"/>
                  </a:lnTo>
                  <a:lnTo>
                    <a:pt x="1755330" y="4095246"/>
                  </a:lnTo>
                  <a:lnTo>
                    <a:pt x="1782331" y="4095246"/>
                  </a:lnTo>
                  <a:lnTo>
                    <a:pt x="1774049" y="4095966"/>
                  </a:lnTo>
                  <a:close/>
                </a:path>
                <a:path w="6771640" h="4201160">
                  <a:moveTo>
                    <a:pt x="1205256" y="4201084"/>
                  </a:moveTo>
                  <a:lnTo>
                    <a:pt x="1159896" y="4198204"/>
                  </a:lnTo>
                  <a:lnTo>
                    <a:pt x="1146542" y="4194334"/>
                  </a:lnTo>
                  <a:lnTo>
                    <a:pt x="1132986" y="4191004"/>
                  </a:lnTo>
                  <a:lnTo>
                    <a:pt x="1120105" y="4187674"/>
                  </a:lnTo>
                  <a:lnTo>
                    <a:pt x="1108777" y="4183804"/>
                  </a:lnTo>
                  <a:lnTo>
                    <a:pt x="1093072" y="4176166"/>
                  </a:lnTo>
                  <a:lnTo>
                    <a:pt x="1079257" y="4171294"/>
                  </a:lnTo>
                  <a:lnTo>
                    <a:pt x="1067062" y="4168718"/>
                  </a:lnTo>
                  <a:lnTo>
                    <a:pt x="1056217" y="4167964"/>
                  </a:lnTo>
                  <a:lnTo>
                    <a:pt x="1400598" y="4167964"/>
                  </a:lnTo>
                  <a:lnTo>
                    <a:pt x="1383067" y="4172604"/>
                  </a:lnTo>
                  <a:lnTo>
                    <a:pt x="1336564" y="4183804"/>
                  </a:lnTo>
                  <a:lnTo>
                    <a:pt x="1291201" y="4192844"/>
                  </a:lnTo>
                  <a:lnTo>
                    <a:pt x="1247318" y="4198884"/>
                  </a:lnTo>
                  <a:lnTo>
                    <a:pt x="1205256" y="4201084"/>
                  </a:lnTo>
                  <a:close/>
                </a:path>
              </a:pathLst>
            </a:custGeom>
            <a:solidFill>
              <a:srgbClr val="FFFFFF"/>
            </a:solidFill>
          </p:spPr>
          <p:txBody>
            <a:bodyPr wrap="square" lIns="0" tIns="0" rIns="0" bIns="0" rtlCol="0"/>
            <a:lstStyle/>
            <a:p>
              <a:endParaRPr/>
            </a:p>
          </p:txBody>
        </p:sp>
        <p:sp>
          <p:nvSpPr>
            <p:cNvPr id="10" name="object 10"/>
            <p:cNvSpPr/>
            <p:nvPr/>
          </p:nvSpPr>
          <p:spPr>
            <a:xfrm>
              <a:off x="0" y="0"/>
              <a:ext cx="6771640" cy="4184015"/>
            </a:xfrm>
            <a:custGeom>
              <a:avLst/>
              <a:gdLst/>
              <a:ahLst/>
              <a:cxnLst/>
              <a:rect l="l" t="t" r="r" b="b"/>
              <a:pathLst>
                <a:path w="6771640" h="4184015">
                  <a:moveTo>
                    <a:pt x="5029" y="4066446"/>
                  </a:moveTo>
                  <a:lnTo>
                    <a:pt x="0" y="4066208"/>
                  </a:lnTo>
                  <a:lnTo>
                    <a:pt x="0" y="3656574"/>
                  </a:lnTo>
                  <a:lnTo>
                    <a:pt x="2208925" y="3660374"/>
                  </a:lnTo>
                  <a:lnTo>
                    <a:pt x="2196201" y="3679499"/>
                  </a:lnTo>
                  <a:lnTo>
                    <a:pt x="2186515" y="3712933"/>
                  </a:lnTo>
                  <a:lnTo>
                    <a:pt x="2178854" y="3755547"/>
                  </a:lnTo>
                  <a:lnTo>
                    <a:pt x="2172205" y="3802211"/>
                  </a:lnTo>
                  <a:lnTo>
                    <a:pt x="2167210" y="3856222"/>
                  </a:lnTo>
                  <a:lnTo>
                    <a:pt x="2165080" y="3870610"/>
                  </a:lnTo>
                  <a:lnTo>
                    <a:pt x="1677570" y="3870610"/>
                  </a:lnTo>
                  <a:lnTo>
                    <a:pt x="1634344" y="3876683"/>
                  </a:lnTo>
                  <a:lnTo>
                    <a:pt x="1590478" y="3893516"/>
                  </a:lnTo>
                  <a:lnTo>
                    <a:pt x="1546172" y="3919029"/>
                  </a:lnTo>
                  <a:lnTo>
                    <a:pt x="1501626" y="3951142"/>
                  </a:lnTo>
                  <a:lnTo>
                    <a:pt x="1457039" y="3987775"/>
                  </a:lnTo>
                  <a:lnTo>
                    <a:pt x="1444540" y="3998768"/>
                  </a:lnTo>
                  <a:lnTo>
                    <a:pt x="866859" y="3998768"/>
                  </a:lnTo>
                  <a:lnTo>
                    <a:pt x="818931" y="4001711"/>
                  </a:lnTo>
                  <a:lnTo>
                    <a:pt x="768030" y="4010218"/>
                  </a:lnTo>
                  <a:lnTo>
                    <a:pt x="719998" y="4023806"/>
                  </a:lnTo>
                  <a:lnTo>
                    <a:pt x="694738" y="4035487"/>
                  </a:lnTo>
                  <a:lnTo>
                    <a:pt x="337665" y="4035487"/>
                  </a:lnTo>
                  <a:lnTo>
                    <a:pt x="286292" y="4036247"/>
                  </a:lnTo>
                  <a:lnTo>
                    <a:pt x="234781" y="4038805"/>
                  </a:lnTo>
                  <a:lnTo>
                    <a:pt x="182821" y="4043574"/>
                  </a:lnTo>
                  <a:lnTo>
                    <a:pt x="130100" y="4050970"/>
                  </a:lnTo>
                  <a:lnTo>
                    <a:pt x="76308" y="4061406"/>
                  </a:lnTo>
                  <a:lnTo>
                    <a:pt x="57375" y="4063409"/>
                  </a:lnTo>
                  <a:lnTo>
                    <a:pt x="39318" y="4065006"/>
                  </a:lnTo>
                  <a:lnTo>
                    <a:pt x="21937" y="4066064"/>
                  </a:lnTo>
                  <a:lnTo>
                    <a:pt x="5029" y="4066446"/>
                  </a:lnTo>
                  <a:close/>
                </a:path>
                <a:path w="6771640" h="4184015">
                  <a:moveTo>
                    <a:pt x="2137645" y="3947649"/>
                  </a:moveTo>
                  <a:lnTo>
                    <a:pt x="2135485" y="3947649"/>
                  </a:lnTo>
                  <a:lnTo>
                    <a:pt x="2092577" y="3927940"/>
                  </a:lnTo>
                  <a:lnTo>
                    <a:pt x="2047470" y="3912167"/>
                  </a:lnTo>
                  <a:lnTo>
                    <a:pt x="2000313" y="3899836"/>
                  </a:lnTo>
                  <a:lnTo>
                    <a:pt x="1951254" y="3890457"/>
                  </a:lnTo>
                  <a:lnTo>
                    <a:pt x="1900441" y="3883536"/>
                  </a:lnTo>
                  <a:lnTo>
                    <a:pt x="1848022" y="3878583"/>
                  </a:lnTo>
                  <a:lnTo>
                    <a:pt x="1794145" y="3875106"/>
                  </a:lnTo>
                  <a:lnTo>
                    <a:pt x="1682610" y="3870610"/>
                  </a:lnTo>
                  <a:lnTo>
                    <a:pt x="2165080" y="3870610"/>
                  </a:lnTo>
                  <a:lnTo>
                    <a:pt x="2160325" y="3902739"/>
                  </a:lnTo>
                  <a:lnTo>
                    <a:pt x="2150740" y="3935353"/>
                  </a:lnTo>
                  <a:lnTo>
                    <a:pt x="2137645" y="3947649"/>
                  </a:lnTo>
                  <a:close/>
                </a:path>
                <a:path w="6771640" h="4184015">
                  <a:moveTo>
                    <a:pt x="1154136" y="4183804"/>
                  </a:moveTo>
                  <a:lnTo>
                    <a:pt x="1148376" y="4183804"/>
                  </a:lnTo>
                  <a:lnTo>
                    <a:pt x="1142616" y="4180204"/>
                  </a:lnTo>
                  <a:lnTo>
                    <a:pt x="1133976" y="4180204"/>
                  </a:lnTo>
                  <a:lnTo>
                    <a:pt x="1085737" y="4166525"/>
                  </a:lnTo>
                  <a:lnTo>
                    <a:pt x="1058124" y="4114639"/>
                  </a:lnTo>
                  <a:lnTo>
                    <a:pt x="1061424" y="4083686"/>
                  </a:lnTo>
                  <a:lnTo>
                    <a:pt x="1057329" y="4054184"/>
                  </a:lnTo>
                  <a:lnTo>
                    <a:pt x="1031738" y="4029727"/>
                  </a:lnTo>
                  <a:lnTo>
                    <a:pt x="1007640" y="4029232"/>
                  </a:lnTo>
                  <a:lnTo>
                    <a:pt x="983138" y="4027927"/>
                  </a:lnTo>
                  <a:lnTo>
                    <a:pt x="958636" y="4026082"/>
                  </a:lnTo>
                  <a:lnTo>
                    <a:pt x="934539" y="4023967"/>
                  </a:lnTo>
                  <a:lnTo>
                    <a:pt x="931051" y="4013044"/>
                  </a:lnTo>
                  <a:lnTo>
                    <a:pt x="916899" y="4005158"/>
                  </a:lnTo>
                  <a:lnTo>
                    <a:pt x="894647" y="4000376"/>
                  </a:lnTo>
                  <a:lnTo>
                    <a:pt x="866859" y="3998768"/>
                  </a:lnTo>
                  <a:lnTo>
                    <a:pt x="1444540" y="3998768"/>
                  </a:lnTo>
                  <a:lnTo>
                    <a:pt x="1368667" y="4065223"/>
                  </a:lnTo>
                  <a:lnTo>
                    <a:pt x="1324801" y="4101779"/>
                  </a:lnTo>
                  <a:lnTo>
                    <a:pt x="1281215" y="4134215"/>
                  </a:lnTo>
                  <a:lnTo>
                    <a:pt x="1238109" y="4160231"/>
                  </a:lnTo>
                  <a:lnTo>
                    <a:pt x="1195682" y="4177528"/>
                  </a:lnTo>
                  <a:lnTo>
                    <a:pt x="1154136" y="4183804"/>
                  </a:lnTo>
                  <a:close/>
                </a:path>
                <a:path w="6771640" h="4184015">
                  <a:moveTo>
                    <a:pt x="655902" y="4064286"/>
                  </a:moveTo>
                  <a:lnTo>
                    <a:pt x="601129" y="4056153"/>
                  </a:lnTo>
                  <a:lnTo>
                    <a:pt x="547476" y="4049140"/>
                  </a:lnTo>
                  <a:lnTo>
                    <a:pt x="494623" y="4043407"/>
                  </a:lnTo>
                  <a:lnTo>
                    <a:pt x="442251" y="4039114"/>
                  </a:lnTo>
                  <a:lnTo>
                    <a:pt x="390038" y="4036420"/>
                  </a:lnTo>
                  <a:lnTo>
                    <a:pt x="337665" y="4035487"/>
                  </a:lnTo>
                  <a:lnTo>
                    <a:pt x="694738" y="4035487"/>
                  </a:lnTo>
                  <a:lnTo>
                    <a:pt x="680675" y="4041990"/>
                  </a:lnTo>
                  <a:lnTo>
                    <a:pt x="655902" y="4064286"/>
                  </a:lnTo>
                  <a:close/>
                </a:path>
                <a:path w="6771640" h="4184015">
                  <a:moveTo>
                    <a:pt x="3096820" y="224597"/>
                  </a:moveTo>
                  <a:lnTo>
                    <a:pt x="0" y="218708"/>
                  </a:lnTo>
                  <a:lnTo>
                    <a:pt x="0" y="0"/>
                  </a:lnTo>
                  <a:lnTo>
                    <a:pt x="6771514" y="0"/>
                  </a:lnTo>
                  <a:lnTo>
                    <a:pt x="6771514" y="215959"/>
                  </a:lnTo>
                  <a:lnTo>
                    <a:pt x="3096820" y="224597"/>
                  </a:lnTo>
                  <a:close/>
                </a:path>
                <a:path w="6771640" h="4184015">
                  <a:moveTo>
                    <a:pt x="6771514" y="246903"/>
                  </a:moveTo>
                  <a:lnTo>
                    <a:pt x="3301027" y="246903"/>
                  </a:lnTo>
                  <a:lnTo>
                    <a:pt x="6771514" y="241159"/>
                  </a:lnTo>
                  <a:lnTo>
                    <a:pt x="6771514" y="246903"/>
                  </a:lnTo>
                  <a:close/>
                </a:path>
                <a:path w="6771640" h="4184015">
                  <a:moveTo>
                    <a:pt x="3096820" y="793387"/>
                  </a:moveTo>
                  <a:lnTo>
                    <a:pt x="0" y="787497"/>
                  </a:lnTo>
                  <a:lnTo>
                    <a:pt x="0" y="242649"/>
                  </a:lnTo>
                  <a:lnTo>
                    <a:pt x="6771514" y="246903"/>
                  </a:lnTo>
                  <a:lnTo>
                    <a:pt x="6771514" y="784748"/>
                  </a:lnTo>
                  <a:lnTo>
                    <a:pt x="3096820" y="793387"/>
                  </a:lnTo>
                  <a:close/>
                </a:path>
                <a:path w="6771640" h="4184015">
                  <a:moveTo>
                    <a:pt x="6771514" y="815693"/>
                  </a:moveTo>
                  <a:lnTo>
                    <a:pt x="3301027" y="815693"/>
                  </a:lnTo>
                  <a:lnTo>
                    <a:pt x="6771514" y="809948"/>
                  </a:lnTo>
                  <a:lnTo>
                    <a:pt x="6771514" y="815693"/>
                  </a:lnTo>
                  <a:close/>
                </a:path>
                <a:path w="6771640" h="4184015">
                  <a:moveTo>
                    <a:pt x="3096820" y="1362176"/>
                  </a:moveTo>
                  <a:lnTo>
                    <a:pt x="0" y="1356286"/>
                  </a:lnTo>
                  <a:lnTo>
                    <a:pt x="0" y="811438"/>
                  </a:lnTo>
                  <a:lnTo>
                    <a:pt x="6771514" y="815693"/>
                  </a:lnTo>
                  <a:lnTo>
                    <a:pt x="6771514" y="1353538"/>
                  </a:lnTo>
                  <a:lnTo>
                    <a:pt x="3096820" y="1362176"/>
                  </a:lnTo>
                  <a:close/>
                </a:path>
                <a:path w="6771640" h="4184015">
                  <a:moveTo>
                    <a:pt x="6771514" y="1384482"/>
                  </a:moveTo>
                  <a:lnTo>
                    <a:pt x="3301027" y="1384482"/>
                  </a:lnTo>
                  <a:lnTo>
                    <a:pt x="6771514" y="1378737"/>
                  </a:lnTo>
                  <a:lnTo>
                    <a:pt x="6771514" y="1384482"/>
                  </a:lnTo>
                  <a:close/>
                </a:path>
                <a:path w="6771640" h="4184015">
                  <a:moveTo>
                    <a:pt x="3096820" y="1930965"/>
                  </a:moveTo>
                  <a:lnTo>
                    <a:pt x="0" y="1925076"/>
                  </a:lnTo>
                  <a:lnTo>
                    <a:pt x="0" y="1380228"/>
                  </a:lnTo>
                  <a:lnTo>
                    <a:pt x="6771514" y="1384482"/>
                  </a:lnTo>
                  <a:lnTo>
                    <a:pt x="6771514" y="1922327"/>
                  </a:lnTo>
                  <a:lnTo>
                    <a:pt x="3096820" y="1930965"/>
                  </a:lnTo>
                  <a:close/>
                </a:path>
                <a:path w="6771640" h="4184015">
                  <a:moveTo>
                    <a:pt x="6771514" y="1953285"/>
                  </a:moveTo>
                  <a:lnTo>
                    <a:pt x="3198873" y="1953285"/>
                  </a:lnTo>
                  <a:lnTo>
                    <a:pt x="6771514" y="1948246"/>
                  </a:lnTo>
                  <a:lnTo>
                    <a:pt x="6771514" y="1953285"/>
                  </a:lnTo>
                  <a:close/>
                </a:path>
                <a:path w="6771640" h="4184015">
                  <a:moveTo>
                    <a:pt x="3096820" y="2499754"/>
                  </a:moveTo>
                  <a:lnTo>
                    <a:pt x="0" y="2493865"/>
                  </a:lnTo>
                  <a:lnTo>
                    <a:pt x="0" y="1949422"/>
                  </a:lnTo>
                  <a:lnTo>
                    <a:pt x="6771514" y="1953285"/>
                  </a:lnTo>
                  <a:lnTo>
                    <a:pt x="6771514" y="2491116"/>
                  </a:lnTo>
                  <a:lnTo>
                    <a:pt x="3096820" y="2499754"/>
                  </a:lnTo>
                  <a:close/>
                </a:path>
                <a:path w="6771640" h="4184015">
                  <a:moveTo>
                    <a:pt x="6771514" y="2522074"/>
                  </a:moveTo>
                  <a:lnTo>
                    <a:pt x="3096820" y="2522074"/>
                  </a:lnTo>
                  <a:lnTo>
                    <a:pt x="6771514" y="2517036"/>
                  </a:lnTo>
                  <a:lnTo>
                    <a:pt x="6771514" y="2522074"/>
                  </a:lnTo>
                  <a:close/>
                </a:path>
                <a:path w="6771640" h="4184015">
                  <a:moveTo>
                    <a:pt x="3096820" y="3068544"/>
                  </a:moveTo>
                  <a:lnTo>
                    <a:pt x="0" y="3062654"/>
                  </a:lnTo>
                  <a:lnTo>
                    <a:pt x="0" y="2518468"/>
                  </a:lnTo>
                  <a:lnTo>
                    <a:pt x="6771514" y="2522074"/>
                  </a:lnTo>
                  <a:lnTo>
                    <a:pt x="6771514" y="3059905"/>
                  </a:lnTo>
                  <a:lnTo>
                    <a:pt x="3096820" y="3068544"/>
                  </a:lnTo>
                  <a:close/>
                </a:path>
                <a:path w="6771640" h="4184015">
                  <a:moveTo>
                    <a:pt x="6771514" y="3091570"/>
                  </a:moveTo>
                  <a:lnTo>
                    <a:pt x="3301027" y="3091570"/>
                  </a:lnTo>
                  <a:lnTo>
                    <a:pt x="6771514" y="3085825"/>
                  </a:lnTo>
                  <a:lnTo>
                    <a:pt x="6771514" y="3091570"/>
                  </a:lnTo>
                  <a:close/>
                </a:path>
                <a:path w="6771640" h="4184015">
                  <a:moveTo>
                    <a:pt x="2422042" y="3637335"/>
                  </a:moveTo>
                  <a:lnTo>
                    <a:pt x="0" y="3631700"/>
                  </a:lnTo>
                  <a:lnTo>
                    <a:pt x="0" y="3087315"/>
                  </a:lnTo>
                  <a:lnTo>
                    <a:pt x="6771514" y="3091570"/>
                  </a:lnTo>
                  <a:lnTo>
                    <a:pt x="6771514" y="3560296"/>
                  </a:lnTo>
                  <a:lnTo>
                    <a:pt x="2473882" y="3560296"/>
                  </a:lnTo>
                  <a:lnTo>
                    <a:pt x="2460922" y="3579578"/>
                  </a:lnTo>
                  <a:lnTo>
                    <a:pt x="2447962" y="3598455"/>
                  </a:lnTo>
                  <a:lnTo>
                    <a:pt x="2435002" y="3616792"/>
                  </a:lnTo>
                  <a:lnTo>
                    <a:pt x="2422085" y="3634396"/>
                  </a:lnTo>
                  <a:lnTo>
                    <a:pt x="2422042" y="3637335"/>
                  </a:lnTo>
                  <a:close/>
                </a:path>
                <a:path w="6771640" h="4184015">
                  <a:moveTo>
                    <a:pt x="3147794" y="3637335"/>
                  </a:moveTo>
                  <a:lnTo>
                    <a:pt x="2627240" y="3637335"/>
                  </a:lnTo>
                  <a:lnTo>
                    <a:pt x="2588900" y="3615071"/>
                  </a:lnTo>
                  <a:lnTo>
                    <a:pt x="2550561" y="3594765"/>
                  </a:lnTo>
                  <a:lnTo>
                    <a:pt x="2512221" y="3576484"/>
                  </a:lnTo>
                  <a:lnTo>
                    <a:pt x="2473882" y="3560296"/>
                  </a:lnTo>
                  <a:lnTo>
                    <a:pt x="6771514" y="3560296"/>
                  </a:lnTo>
                  <a:lnTo>
                    <a:pt x="6771514" y="3597735"/>
                  </a:lnTo>
                  <a:lnTo>
                    <a:pt x="4834016" y="3597735"/>
                  </a:lnTo>
                  <a:lnTo>
                    <a:pt x="4819953" y="3600233"/>
                  </a:lnTo>
                  <a:lnTo>
                    <a:pt x="4803056" y="3607455"/>
                  </a:lnTo>
                  <a:lnTo>
                    <a:pt x="4783999" y="3618997"/>
                  </a:lnTo>
                  <a:lnTo>
                    <a:pt x="4763456" y="3634455"/>
                  </a:lnTo>
                  <a:lnTo>
                    <a:pt x="3147794" y="3637335"/>
                  </a:lnTo>
                  <a:close/>
                </a:path>
                <a:path w="6771640" h="4184015">
                  <a:moveTo>
                    <a:pt x="4928334" y="3634455"/>
                  </a:moveTo>
                  <a:lnTo>
                    <a:pt x="4899467" y="3620617"/>
                  </a:lnTo>
                  <a:lnTo>
                    <a:pt x="4873975" y="3609615"/>
                  </a:lnTo>
                  <a:lnTo>
                    <a:pt x="4852803" y="3601853"/>
                  </a:lnTo>
                  <a:lnTo>
                    <a:pt x="4836895" y="3597735"/>
                  </a:lnTo>
                  <a:lnTo>
                    <a:pt x="6771514" y="3597735"/>
                  </a:lnTo>
                  <a:lnTo>
                    <a:pt x="6771514" y="3628695"/>
                  </a:lnTo>
                  <a:lnTo>
                    <a:pt x="4928334" y="3634455"/>
                  </a:lnTo>
                  <a:close/>
                </a:path>
                <a:path w="6771640" h="4184015">
                  <a:moveTo>
                    <a:pt x="5386249" y="3944769"/>
                  </a:moveTo>
                  <a:lnTo>
                    <a:pt x="5380489" y="3944769"/>
                  </a:lnTo>
                  <a:lnTo>
                    <a:pt x="5346817" y="3931256"/>
                  </a:lnTo>
                  <a:lnTo>
                    <a:pt x="5314492" y="3898183"/>
                  </a:lnTo>
                  <a:lnTo>
                    <a:pt x="5284172" y="3856746"/>
                  </a:lnTo>
                  <a:lnTo>
                    <a:pt x="5256513" y="3818143"/>
                  </a:lnTo>
                  <a:lnTo>
                    <a:pt x="5232171" y="3793572"/>
                  </a:lnTo>
                  <a:lnTo>
                    <a:pt x="5212788" y="3782242"/>
                  </a:lnTo>
                  <a:lnTo>
                    <a:pt x="5179345" y="3763892"/>
                  </a:lnTo>
                  <a:lnTo>
                    <a:pt x="5135422" y="3740383"/>
                  </a:lnTo>
                  <a:lnTo>
                    <a:pt x="4976574" y="3657494"/>
                  </a:lnTo>
                  <a:lnTo>
                    <a:pt x="6771514" y="3654614"/>
                  </a:lnTo>
                  <a:lnTo>
                    <a:pt x="6771514" y="3733813"/>
                  </a:lnTo>
                  <a:lnTo>
                    <a:pt x="6726010" y="3753373"/>
                  </a:lnTo>
                  <a:lnTo>
                    <a:pt x="6677562" y="3775469"/>
                  </a:lnTo>
                  <a:lnTo>
                    <a:pt x="6633099" y="3796452"/>
                  </a:lnTo>
                  <a:lnTo>
                    <a:pt x="5650487" y="3796452"/>
                  </a:lnTo>
                  <a:lnTo>
                    <a:pt x="5608052" y="3798566"/>
                  </a:lnTo>
                  <a:lnTo>
                    <a:pt x="5566967" y="3804731"/>
                  </a:lnTo>
                  <a:lnTo>
                    <a:pt x="5528583" y="3814676"/>
                  </a:lnTo>
                  <a:lnTo>
                    <a:pt x="5469172" y="3851317"/>
                  </a:lnTo>
                  <a:lnTo>
                    <a:pt x="5444299" y="3889420"/>
                  </a:lnTo>
                  <a:lnTo>
                    <a:pt x="5417400" y="3926038"/>
                  </a:lnTo>
                  <a:lnTo>
                    <a:pt x="5386249" y="3944769"/>
                  </a:lnTo>
                  <a:close/>
                </a:path>
                <a:path w="6771640" h="4184015">
                  <a:moveTo>
                    <a:pt x="5790165" y="3819491"/>
                  </a:moveTo>
                  <a:lnTo>
                    <a:pt x="5758519" y="3809816"/>
                  </a:lnTo>
                  <a:lnTo>
                    <a:pt x="5724376" y="3802571"/>
                  </a:lnTo>
                  <a:lnTo>
                    <a:pt x="5688207" y="3798026"/>
                  </a:lnTo>
                  <a:lnTo>
                    <a:pt x="5650487" y="3796452"/>
                  </a:lnTo>
                  <a:lnTo>
                    <a:pt x="5806725" y="3796452"/>
                  </a:lnTo>
                  <a:lnTo>
                    <a:pt x="5790165" y="3819491"/>
                  </a:lnTo>
                  <a:close/>
                </a:path>
                <a:path w="6771640" h="4184015">
                  <a:moveTo>
                    <a:pt x="5903924" y="3879250"/>
                  </a:moveTo>
                  <a:lnTo>
                    <a:pt x="5854964" y="3861970"/>
                  </a:lnTo>
                  <a:lnTo>
                    <a:pt x="5850566" y="3857650"/>
                  </a:lnTo>
                  <a:lnTo>
                    <a:pt x="5845154" y="3853330"/>
                  </a:lnTo>
                  <a:lnTo>
                    <a:pt x="5839068" y="3849011"/>
                  </a:lnTo>
                  <a:lnTo>
                    <a:pt x="5832644" y="3844691"/>
                  </a:lnTo>
                  <a:lnTo>
                    <a:pt x="5829000" y="3839988"/>
                  </a:lnTo>
                  <a:lnTo>
                    <a:pt x="5822925" y="3830291"/>
                  </a:lnTo>
                  <a:lnTo>
                    <a:pt x="5815230" y="3815734"/>
                  </a:lnTo>
                  <a:lnTo>
                    <a:pt x="5806725" y="3796452"/>
                  </a:lnTo>
                  <a:lnTo>
                    <a:pt x="6633099" y="3796452"/>
                  </a:lnTo>
                  <a:lnTo>
                    <a:pt x="6508148" y="3856210"/>
                  </a:lnTo>
                  <a:lnTo>
                    <a:pt x="6009043" y="3856210"/>
                  </a:lnTo>
                  <a:lnTo>
                    <a:pt x="5996094" y="3857200"/>
                  </a:lnTo>
                  <a:lnTo>
                    <a:pt x="5983213" y="3859810"/>
                  </a:lnTo>
                  <a:lnTo>
                    <a:pt x="5970467" y="3863500"/>
                  </a:lnTo>
                  <a:lnTo>
                    <a:pt x="5957923" y="3867730"/>
                  </a:lnTo>
                  <a:lnTo>
                    <a:pt x="5944930" y="3871960"/>
                  </a:lnTo>
                  <a:lnTo>
                    <a:pt x="5931733" y="3875650"/>
                  </a:lnTo>
                  <a:lnTo>
                    <a:pt x="5918132" y="3878260"/>
                  </a:lnTo>
                  <a:lnTo>
                    <a:pt x="5903924" y="3879250"/>
                  </a:lnTo>
                  <a:close/>
                </a:path>
                <a:path w="6771640" h="4184015">
                  <a:moveTo>
                    <a:pt x="6057282" y="3873490"/>
                  </a:moveTo>
                  <a:lnTo>
                    <a:pt x="6044783" y="3864715"/>
                  </a:lnTo>
                  <a:lnTo>
                    <a:pt x="6032892" y="3859450"/>
                  </a:lnTo>
                  <a:lnTo>
                    <a:pt x="6021136" y="3856885"/>
                  </a:lnTo>
                  <a:lnTo>
                    <a:pt x="6009043" y="3856210"/>
                  </a:lnTo>
                  <a:lnTo>
                    <a:pt x="6508148" y="3856210"/>
                  </a:lnTo>
                  <a:lnTo>
                    <a:pt x="6489860" y="3864850"/>
                  </a:lnTo>
                  <a:lnTo>
                    <a:pt x="6068802" y="3864850"/>
                  </a:lnTo>
                  <a:lnTo>
                    <a:pt x="6063042" y="3867730"/>
                  </a:lnTo>
                  <a:lnTo>
                    <a:pt x="6057282" y="3873490"/>
                  </a:lnTo>
                  <a:close/>
                </a:path>
                <a:path w="6771640" h="4184015">
                  <a:moveTo>
                    <a:pt x="6270400" y="3947649"/>
                  </a:moveTo>
                  <a:lnTo>
                    <a:pt x="6253840" y="3947649"/>
                  </a:lnTo>
                  <a:lnTo>
                    <a:pt x="6250960" y="3941889"/>
                  </a:lnTo>
                  <a:lnTo>
                    <a:pt x="6239440" y="3941889"/>
                  </a:lnTo>
                  <a:lnTo>
                    <a:pt x="6226491" y="3940854"/>
                  </a:lnTo>
                  <a:lnTo>
                    <a:pt x="6213610" y="3937929"/>
                  </a:lnTo>
                  <a:lnTo>
                    <a:pt x="6200864" y="3933384"/>
                  </a:lnTo>
                  <a:lnTo>
                    <a:pt x="6188321" y="3927489"/>
                  </a:lnTo>
                  <a:lnTo>
                    <a:pt x="6177566" y="3922674"/>
                  </a:lnTo>
                  <a:lnTo>
                    <a:pt x="6167081" y="3917049"/>
                  </a:lnTo>
                  <a:lnTo>
                    <a:pt x="6157136" y="3910884"/>
                  </a:lnTo>
                  <a:lnTo>
                    <a:pt x="6127459" y="3890061"/>
                  </a:lnTo>
                  <a:lnTo>
                    <a:pt x="6108401" y="3877360"/>
                  </a:lnTo>
                  <a:lnTo>
                    <a:pt x="6091504" y="3868304"/>
                  </a:lnTo>
                  <a:lnTo>
                    <a:pt x="6077442" y="3864850"/>
                  </a:lnTo>
                  <a:lnTo>
                    <a:pt x="6489860" y="3864850"/>
                  </a:lnTo>
                  <a:lnTo>
                    <a:pt x="6475411" y="3871677"/>
                  </a:lnTo>
                  <a:lnTo>
                    <a:pt x="6428058" y="3893299"/>
                  </a:lnTo>
                  <a:lnTo>
                    <a:pt x="6384089" y="3912195"/>
                  </a:lnTo>
                  <a:lnTo>
                    <a:pt x="6344559" y="3927489"/>
                  </a:lnTo>
                  <a:lnTo>
                    <a:pt x="6322037" y="3936714"/>
                  </a:lnTo>
                  <a:lnTo>
                    <a:pt x="6302079" y="3942969"/>
                  </a:lnTo>
                  <a:lnTo>
                    <a:pt x="6284822" y="3946524"/>
                  </a:lnTo>
                  <a:lnTo>
                    <a:pt x="6270400" y="3947649"/>
                  </a:lnTo>
                  <a:close/>
                </a:path>
                <a:path w="6771640" h="4184015">
                  <a:moveTo>
                    <a:pt x="3059235" y="3819491"/>
                  </a:moveTo>
                  <a:lnTo>
                    <a:pt x="3014158" y="3816547"/>
                  </a:lnTo>
                  <a:lnTo>
                    <a:pt x="2969603" y="3808204"/>
                  </a:lnTo>
                  <a:lnTo>
                    <a:pt x="2925503" y="3795198"/>
                  </a:lnTo>
                  <a:lnTo>
                    <a:pt x="2881795" y="3778263"/>
                  </a:lnTo>
                  <a:lnTo>
                    <a:pt x="2838413" y="3758134"/>
                  </a:lnTo>
                  <a:lnTo>
                    <a:pt x="2795291" y="3735546"/>
                  </a:lnTo>
                  <a:lnTo>
                    <a:pt x="2752365" y="3711233"/>
                  </a:lnTo>
                  <a:lnTo>
                    <a:pt x="2666839" y="3660374"/>
                  </a:lnTo>
                  <a:lnTo>
                    <a:pt x="4737537" y="3660374"/>
                  </a:lnTo>
                  <a:lnTo>
                    <a:pt x="4693291" y="3706397"/>
                  </a:lnTo>
                  <a:lnTo>
                    <a:pt x="4686775" y="3714373"/>
                  </a:lnTo>
                  <a:lnTo>
                    <a:pt x="3901626" y="3714373"/>
                  </a:lnTo>
                  <a:lnTo>
                    <a:pt x="3879063" y="3720133"/>
                  </a:lnTo>
                  <a:lnTo>
                    <a:pt x="3614349" y="3720133"/>
                  </a:lnTo>
                  <a:lnTo>
                    <a:pt x="3547840" y="3723733"/>
                  </a:lnTo>
                  <a:lnTo>
                    <a:pt x="3486190" y="3733813"/>
                  </a:lnTo>
                  <a:lnTo>
                    <a:pt x="3113201" y="3814631"/>
                  </a:lnTo>
                  <a:lnTo>
                    <a:pt x="3095145" y="3817331"/>
                  </a:lnTo>
                  <a:lnTo>
                    <a:pt x="3076954" y="3818951"/>
                  </a:lnTo>
                  <a:lnTo>
                    <a:pt x="3059235" y="3819491"/>
                  </a:lnTo>
                  <a:close/>
                </a:path>
                <a:path w="6771640" h="4184015">
                  <a:moveTo>
                    <a:pt x="4137063" y="3927489"/>
                  </a:moveTo>
                  <a:lnTo>
                    <a:pt x="4067591" y="3893677"/>
                  </a:lnTo>
                  <a:lnTo>
                    <a:pt x="4032459" y="3858799"/>
                  </a:lnTo>
                  <a:lnTo>
                    <a:pt x="3997767" y="3818504"/>
                  </a:lnTo>
                  <a:lnTo>
                    <a:pt x="3964045" y="3777719"/>
                  </a:lnTo>
                  <a:lnTo>
                    <a:pt x="3931821" y="3741367"/>
                  </a:lnTo>
                  <a:lnTo>
                    <a:pt x="3901626" y="3714373"/>
                  </a:lnTo>
                  <a:lnTo>
                    <a:pt x="4686775" y="3714373"/>
                  </a:lnTo>
                  <a:lnTo>
                    <a:pt x="4654648" y="3753702"/>
                  </a:lnTo>
                  <a:lnTo>
                    <a:pt x="4628289" y="3794123"/>
                  </a:lnTo>
                  <a:lnTo>
                    <a:pt x="4620898" y="3819491"/>
                  </a:lnTo>
                  <a:lnTo>
                    <a:pt x="4524314" y="3834768"/>
                  </a:lnTo>
                  <a:lnTo>
                    <a:pt x="4466286" y="3844771"/>
                  </a:lnTo>
                  <a:lnTo>
                    <a:pt x="4405663" y="3855947"/>
                  </a:lnTo>
                  <a:lnTo>
                    <a:pt x="4345365" y="3867994"/>
                  </a:lnTo>
                  <a:lnTo>
                    <a:pt x="4288315" y="3880610"/>
                  </a:lnTo>
                  <a:lnTo>
                    <a:pt x="4237433" y="3893493"/>
                  </a:lnTo>
                  <a:lnTo>
                    <a:pt x="4195642" y="3906340"/>
                  </a:lnTo>
                  <a:lnTo>
                    <a:pt x="4159338" y="3922629"/>
                  </a:lnTo>
                  <a:lnTo>
                    <a:pt x="4152543" y="3925329"/>
                  </a:lnTo>
                  <a:lnTo>
                    <a:pt x="4145208" y="3926949"/>
                  </a:lnTo>
                  <a:lnTo>
                    <a:pt x="4137063" y="3927489"/>
                  </a:lnTo>
                  <a:close/>
                </a:path>
                <a:path w="6771640" h="4184015">
                  <a:moveTo>
                    <a:pt x="3733868" y="3762612"/>
                  </a:moveTo>
                  <a:lnTo>
                    <a:pt x="3721167" y="3742610"/>
                  </a:lnTo>
                  <a:lnTo>
                    <a:pt x="3694358" y="3729493"/>
                  </a:lnTo>
                  <a:lnTo>
                    <a:pt x="3657425" y="3722315"/>
                  </a:lnTo>
                  <a:lnTo>
                    <a:pt x="3614349" y="3720133"/>
                  </a:lnTo>
                  <a:lnTo>
                    <a:pt x="3879063" y="3720133"/>
                  </a:lnTo>
                  <a:lnTo>
                    <a:pt x="3859011" y="3725252"/>
                  </a:lnTo>
                  <a:lnTo>
                    <a:pt x="3816667" y="3737143"/>
                  </a:lnTo>
                  <a:lnTo>
                    <a:pt x="3774862" y="3749709"/>
                  </a:lnTo>
                  <a:lnTo>
                    <a:pt x="3733868" y="3762612"/>
                  </a:lnTo>
                  <a:close/>
                </a:path>
                <a:path w="6771640" h="4184015">
                  <a:moveTo>
                    <a:pt x="2288844" y="3663254"/>
                  </a:moveTo>
                  <a:lnTo>
                    <a:pt x="2277560" y="3663209"/>
                  </a:lnTo>
                  <a:lnTo>
                    <a:pt x="2265534" y="3662894"/>
                  </a:lnTo>
                  <a:lnTo>
                    <a:pt x="2253103" y="3662039"/>
                  </a:lnTo>
                  <a:lnTo>
                    <a:pt x="2240604" y="3660374"/>
                  </a:lnTo>
                  <a:lnTo>
                    <a:pt x="2339963" y="3660374"/>
                  </a:lnTo>
                  <a:lnTo>
                    <a:pt x="2327116" y="3662039"/>
                  </a:lnTo>
                  <a:lnTo>
                    <a:pt x="2314403" y="3662894"/>
                  </a:lnTo>
                  <a:lnTo>
                    <a:pt x="2301691" y="3663209"/>
                  </a:lnTo>
                  <a:lnTo>
                    <a:pt x="2288844" y="3663254"/>
                  </a:lnTo>
                  <a:close/>
                </a:path>
              </a:pathLst>
            </a:custGeom>
            <a:solidFill>
              <a:srgbClr val="F1E7DA"/>
            </a:solidFill>
          </p:spPr>
          <p:txBody>
            <a:bodyPr wrap="square" lIns="0" tIns="0" rIns="0" bIns="0" rtlCol="0"/>
            <a:lstStyle/>
            <a:p>
              <a:endParaRPr/>
            </a:p>
          </p:txBody>
        </p:sp>
        <p:sp>
          <p:nvSpPr>
            <p:cNvPr id="11" name="object 11"/>
            <p:cNvSpPr/>
            <p:nvPr/>
          </p:nvSpPr>
          <p:spPr>
            <a:xfrm>
              <a:off x="0" y="213333"/>
              <a:ext cx="6774180" cy="2878455"/>
            </a:xfrm>
            <a:custGeom>
              <a:avLst/>
              <a:gdLst/>
              <a:ahLst/>
              <a:cxnLst/>
              <a:rect l="l" t="t" r="r" b="b"/>
              <a:pathLst>
                <a:path w="6774180" h="2878455">
                  <a:moveTo>
                    <a:pt x="6298476" y="2302992"/>
                  </a:moveTo>
                  <a:lnTo>
                    <a:pt x="41021" y="2302992"/>
                  </a:lnTo>
                  <a:lnTo>
                    <a:pt x="41021" y="2308745"/>
                  </a:lnTo>
                  <a:lnTo>
                    <a:pt x="6298476" y="2308745"/>
                  </a:lnTo>
                  <a:lnTo>
                    <a:pt x="6298476" y="2302992"/>
                  </a:lnTo>
                  <a:close/>
                </a:path>
                <a:path w="6774180" h="2878455">
                  <a:moveTo>
                    <a:pt x="6298476" y="1734921"/>
                  </a:moveTo>
                  <a:lnTo>
                    <a:pt x="41021" y="1734921"/>
                  </a:lnTo>
                  <a:lnTo>
                    <a:pt x="41021" y="1740674"/>
                  </a:lnTo>
                  <a:lnTo>
                    <a:pt x="6298476" y="1740674"/>
                  </a:lnTo>
                  <a:lnTo>
                    <a:pt x="6298476" y="1734921"/>
                  </a:lnTo>
                  <a:close/>
                </a:path>
                <a:path w="6774180" h="2878455">
                  <a:moveTo>
                    <a:pt x="6298476" y="597344"/>
                  </a:moveTo>
                  <a:lnTo>
                    <a:pt x="41021" y="597344"/>
                  </a:lnTo>
                  <a:lnTo>
                    <a:pt x="41021" y="603097"/>
                  </a:lnTo>
                  <a:lnTo>
                    <a:pt x="6298476" y="603097"/>
                  </a:lnTo>
                  <a:lnTo>
                    <a:pt x="6298476" y="597344"/>
                  </a:lnTo>
                  <a:close/>
                </a:path>
                <a:path w="6774180" h="2878455">
                  <a:moveTo>
                    <a:pt x="6298476" y="28549"/>
                  </a:moveTo>
                  <a:lnTo>
                    <a:pt x="41021" y="28549"/>
                  </a:lnTo>
                  <a:lnTo>
                    <a:pt x="41021" y="34315"/>
                  </a:lnTo>
                  <a:lnTo>
                    <a:pt x="6298476" y="34315"/>
                  </a:lnTo>
                  <a:lnTo>
                    <a:pt x="6298476" y="28549"/>
                  </a:lnTo>
                  <a:close/>
                </a:path>
                <a:path w="6774180" h="2878455">
                  <a:moveTo>
                    <a:pt x="6773672" y="2849867"/>
                  </a:moveTo>
                  <a:lnTo>
                    <a:pt x="46786" y="2849867"/>
                  </a:lnTo>
                  <a:lnTo>
                    <a:pt x="46786" y="2844787"/>
                  </a:lnTo>
                  <a:lnTo>
                    <a:pt x="0" y="2844787"/>
                  </a:lnTo>
                  <a:lnTo>
                    <a:pt x="0" y="2849867"/>
                  </a:lnTo>
                  <a:lnTo>
                    <a:pt x="0" y="2872727"/>
                  </a:lnTo>
                  <a:lnTo>
                    <a:pt x="41021" y="2872727"/>
                  </a:lnTo>
                  <a:lnTo>
                    <a:pt x="41021" y="2878251"/>
                  </a:lnTo>
                  <a:lnTo>
                    <a:pt x="6298476" y="2878251"/>
                  </a:lnTo>
                  <a:lnTo>
                    <a:pt x="6298476" y="2872727"/>
                  </a:lnTo>
                  <a:lnTo>
                    <a:pt x="6773672" y="2872727"/>
                  </a:lnTo>
                  <a:lnTo>
                    <a:pt x="6773672" y="2849867"/>
                  </a:lnTo>
                  <a:close/>
                </a:path>
                <a:path w="6774180" h="2878455">
                  <a:moveTo>
                    <a:pt x="6773672" y="2844419"/>
                  </a:moveTo>
                  <a:lnTo>
                    <a:pt x="6292710" y="2844419"/>
                  </a:lnTo>
                  <a:lnTo>
                    <a:pt x="6292710" y="2849461"/>
                  </a:lnTo>
                  <a:lnTo>
                    <a:pt x="6773672" y="2849461"/>
                  </a:lnTo>
                  <a:lnTo>
                    <a:pt x="6773672" y="2844419"/>
                  </a:lnTo>
                  <a:close/>
                </a:path>
                <a:path w="6774180" h="2878455">
                  <a:moveTo>
                    <a:pt x="6773672" y="2280907"/>
                  </a:moveTo>
                  <a:lnTo>
                    <a:pt x="46786" y="2280907"/>
                  </a:lnTo>
                  <a:lnTo>
                    <a:pt x="46786" y="2274557"/>
                  </a:lnTo>
                  <a:lnTo>
                    <a:pt x="0" y="2274557"/>
                  </a:lnTo>
                  <a:lnTo>
                    <a:pt x="0" y="2280907"/>
                  </a:lnTo>
                  <a:lnTo>
                    <a:pt x="0" y="2302497"/>
                  </a:lnTo>
                  <a:lnTo>
                    <a:pt x="6773672" y="2302497"/>
                  </a:lnTo>
                  <a:lnTo>
                    <a:pt x="6773672" y="2280907"/>
                  </a:lnTo>
                  <a:close/>
                </a:path>
                <a:path w="6774180" h="2878455">
                  <a:moveTo>
                    <a:pt x="6773672" y="2274913"/>
                  </a:moveTo>
                  <a:lnTo>
                    <a:pt x="6292710" y="2274913"/>
                  </a:lnTo>
                  <a:lnTo>
                    <a:pt x="6292710" y="2280666"/>
                  </a:lnTo>
                  <a:lnTo>
                    <a:pt x="6773672" y="2280666"/>
                  </a:lnTo>
                  <a:lnTo>
                    <a:pt x="6773672" y="2274913"/>
                  </a:lnTo>
                  <a:close/>
                </a:path>
                <a:path w="6774180" h="2878455">
                  <a:moveTo>
                    <a:pt x="6773672" y="1711947"/>
                  </a:moveTo>
                  <a:lnTo>
                    <a:pt x="46786" y="1711947"/>
                  </a:lnTo>
                  <a:lnTo>
                    <a:pt x="46786" y="1706867"/>
                  </a:lnTo>
                  <a:lnTo>
                    <a:pt x="0" y="1706867"/>
                  </a:lnTo>
                  <a:lnTo>
                    <a:pt x="0" y="1711947"/>
                  </a:lnTo>
                  <a:lnTo>
                    <a:pt x="0" y="1734807"/>
                  </a:lnTo>
                  <a:lnTo>
                    <a:pt x="6773672" y="1734807"/>
                  </a:lnTo>
                  <a:lnTo>
                    <a:pt x="6773672" y="1711947"/>
                  </a:lnTo>
                  <a:close/>
                </a:path>
                <a:path w="6774180" h="2878455">
                  <a:moveTo>
                    <a:pt x="6773672" y="1706841"/>
                  </a:moveTo>
                  <a:lnTo>
                    <a:pt x="6292710" y="1706841"/>
                  </a:lnTo>
                  <a:lnTo>
                    <a:pt x="6292710" y="1711883"/>
                  </a:lnTo>
                  <a:lnTo>
                    <a:pt x="6773672" y="1711883"/>
                  </a:lnTo>
                  <a:lnTo>
                    <a:pt x="6773672" y="1706841"/>
                  </a:lnTo>
                  <a:close/>
                </a:path>
                <a:path w="6774180" h="2878455">
                  <a:moveTo>
                    <a:pt x="6773672" y="1137335"/>
                  </a:moveTo>
                  <a:lnTo>
                    <a:pt x="6292710" y="1137335"/>
                  </a:lnTo>
                  <a:lnTo>
                    <a:pt x="6292710" y="1142987"/>
                  </a:lnTo>
                  <a:lnTo>
                    <a:pt x="46786" y="1142987"/>
                  </a:lnTo>
                  <a:lnTo>
                    <a:pt x="46786" y="1137907"/>
                  </a:lnTo>
                  <a:lnTo>
                    <a:pt x="0" y="1137907"/>
                  </a:lnTo>
                  <a:lnTo>
                    <a:pt x="0" y="1142987"/>
                  </a:lnTo>
                  <a:lnTo>
                    <a:pt x="0" y="1165847"/>
                  </a:lnTo>
                  <a:lnTo>
                    <a:pt x="41021" y="1165847"/>
                  </a:lnTo>
                  <a:lnTo>
                    <a:pt x="41021" y="1171168"/>
                  </a:lnTo>
                  <a:lnTo>
                    <a:pt x="6298476" y="1171168"/>
                  </a:lnTo>
                  <a:lnTo>
                    <a:pt x="6298476" y="1165847"/>
                  </a:lnTo>
                  <a:lnTo>
                    <a:pt x="6773672" y="1165847"/>
                  </a:lnTo>
                  <a:lnTo>
                    <a:pt x="6773672" y="1143088"/>
                  </a:lnTo>
                  <a:lnTo>
                    <a:pt x="6773672" y="1137335"/>
                  </a:lnTo>
                  <a:close/>
                </a:path>
                <a:path w="6774180" h="2878455">
                  <a:moveTo>
                    <a:pt x="6773672" y="568540"/>
                  </a:moveTo>
                  <a:lnTo>
                    <a:pt x="6292710" y="568540"/>
                  </a:lnTo>
                  <a:lnTo>
                    <a:pt x="6292710" y="574027"/>
                  </a:lnTo>
                  <a:lnTo>
                    <a:pt x="46786" y="574027"/>
                  </a:lnTo>
                  <a:lnTo>
                    <a:pt x="46786" y="568947"/>
                  </a:lnTo>
                  <a:lnTo>
                    <a:pt x="0" y="568947"/>
                  </a:lnTo>
                  <a:lnTo>
                    <a:pt x="0" y="574027"/>
                  </a:lnTo>
                  <a:lnTo>
                    <a:pt x="0" y="596887"/>
                  </a:lnTo>
                  <a:lnTo>
                    <a:pt x="6773672" y="596887"/>
                  </a:lnTo>
                  <a:lnTo>
                    <a:pt x="6773672" y="574306"/>
                  </a:lnTo>
                  <a:lnTo>
                    <a:pt x="6773672" y="574027"/>
                  </a:lnTo>
                  <a:lnTo>
                    <a:pt x="6773672" y="568540"/>
                  </a:lnTo>
                  <a:close/>
                </a:path>
                <a:path w="6774180" h="2878455">
                  <a:moveTo>
                    <a:pt x="6773672" y="469"/>
                  </a:moveTo>
                  <a:lnTo>
                    <a:pt x="6292710" y="469"/>
                  </a:lnTo>
                  <a:lnTo>
                    <a:pt x="6292710" y="5080"/>
                  </a:lnTo>
                  <a:lnTo>
                    <a:pt x="46786" y="5080"/>
                  </a:lnTo>
                  <a:lnTo>
                    <a:pt x="46786" y="0"/>
                  </a:lnTo>
                  <a:lnTo>
                    <a:pt x="0" y="0"/>
                  </a:lnTo>
                  <a:lnTo>
                    <a:pt x="0" y="5080"/>
                  </a:lnTo>
                  <a:lnTo>
                    <a:pt x="0" y="27940"/>
                  </a:lnTo>
                  <a:lnTo>
                    <a:pt x="6773672" y="27940"/>
                  </a:lnTo>
                  <a:lnTo>
                    <a:pt x="6773672" y="5511"/>
                  </a:lnTo>
                  <a:lnTo>
                    <a:pt x="6773672" y="5080"/>
                  </a:lnTo>
                  <a:lnTo>
                    <a:pt x="6773672" y="469"/>
                  </a:lnTo>
                  <a:close/>
                </a:path>
              </a:pathLst>
            </a:custGeom>
            <a:solidFill>
              <a:srgbClr val="DFCDBD"/>
            </a:solidFill>
          </p:spPr>
          <p:txBody>
            <a:bodyPr wrap="square" lIns="0" tIns="0" rIns="0" bIns="0" rtlCol="0"/>
            <a:lstStyle/>
            <a:p>
              <a:endParaRPr/>
            </a:p>
          </p:txBody>
        </p:sp>
        <p:sp>
          <p:nvSpPr>
            <p:cNvPr id="12" name="object 12"/>
            <p:cNvSpPr/>
            <p:nvPr/>
          </p:nvSpPr>
          <p:spPr>
            <a:xfrm>
              <a:off x="2624353" y="3632161"/>
              <a:ext cx="2144395" cy="27940"/>
            </a:xfrm>
            <a:custGeom>
              <a:avLst/>
              <a:gdLst/>
              <a:ahLst/>
              <a:cxnLst/>
              <a:rect l="l" t="t" r="r" b="b"/>
              <a:pathLst>
                <a:path w="2144395" h="27939">
                  <a:moveTo>
                    <a:pt x="2144141" y="0"/>
                  </a:moveTo>
                  <a:lnTo>
                    <a:pt x="0" y="0"/>
                  </a:lnTo>
                  <a:lnTo>
                    <a:pt x="0" y="5080"/>
                  </a:lnTo>
                  <a:lnTo>
                    <a:pt x="0" y="7620"/>
                  </a:lnTo>
                  <a:lnTo>
                    <a:pt x="10795" y="7620"/>
                  </a:lnTo>
                  <a:lnTo>
                    <a:pt x="10795" y="12700"/>
                  </a:lnTo>
                  <a:lnTo>
                    <a:pt x="13677" y="12700"/>
                  </a:lnTo>
                  <a:lnTo>
                    <a:pt x="13677" y="19050"/>
                  </a:lnTo>
                  <a:lnTo>
                    <a:pt x="25196" y="19050"/>
                  </a:lnTo>
                  <a:lnTo>
                    <a:pt x="25196" y="22860"/>
                  </a:lnTo>
                  <a:lnTo>
                    <a:pt x="33845" y="22860"/>
                  </a:lnTo>
                  <a:lnTo>
                    <a:pt x="33845" y="27940"/>
                  </a:lnTo>
                  <a:lnTo>
                    <a:pt x="2118931" y="27940"/>
                  </a:lnTo>
                  <a:lnTo>
                    <a:pt x="2118931" y="22860"/>
                  </a:lnTo>
                  <a:lnTo>
                    <a:pt x="2124697" y="22860"/>
                  </a:lnTo>
                  <a:lnTo>
                    <a:pt x="2124697" y="19050"/>
                  </a:lnTo>
                  <a:lnTo>
                    <a:pt x="2130463" y="19050"/>
                  </a:lnTo>
                  <a:lnTo>
                    <a:pt x="2130463" y="12700"/>
                  </a:lnTo>
                  <a:lnTo>
                    <a:pt x="2133333" y="12700"/>
                  </a:lnTo>
                  <a:lnTo>
                    <a:pt x="2133333" y="7620"/>
                  </a:lnTo>
                  <a:lnTo>
                    <a:pt x="2138375" y="7620"/>
                  </a:lnTo>
                  <a:lnTo>
                    <a:pt x="2138375" y="5080"/>
                  </a:lnTo>
                  <a:lnTo>
                    <a:pt x="2144141" y="5080"/>
                  </a:lnTo>
                  <a:lnTo>
                    <a:pt x="2144141" y="0"/>
                  </a:lnTo>
                  <a:close/>
                </a:path>
              </a:pathLst>
            </a:custGeom>
            <a:solidFill>
              <a:srgbClr val="C2C4C2"/>
            </a:solidFill>
          </p:spPr>
          <p:txBody>
            <a:bodyPr wrap="square" lIns="0" tIns="0" rIns="0" bIns="0" rtlCol="0"/>
            <a:lstStyle/>
            <a:p>
              <a:endParaRPr/>
            </a:p>
          </p:txBody>
        </p:sp>
        <p:sp>
          <p:nvSpPr>
            <p:cNvPr id="13" name="object 13"/>
            <p:cNvSpPr/>
            <p:nvPr/>
          </p:nvSpPr>
          <p:spPr>
            <a:xfrm>
              <a:off x="0" y="3625811"/>
              <a:ext cx="2425065" cy="34290"/>
            </a:xfrm>
            <a:custGeom>
              <a:avLst/>
              <a:gdLst/>
              <a:ahLst/>
              <a:cxnLst/>
              <a:rect l="l" t="t" r="r" b="b"/>
              <a:pathLst>
                <a:path w="2425065" h="34289">
                  <a:moveTo>
                    <a:pt x="2424912" y="6350"/>
                  </a:moveTo>
                  <a:lnTo>
                    <a:pt x="35267" y="6350"/>
                  </a:lnTo>
                  <a:lnTo>
                    <a:pt x="35267" y="0"/>
                  </a:lnTo>
                  <a:lnTo>
                    <a:pt x="0" y="0"/>
                  </a:lnTo>
                  <a:lnTo>
                    <a:pt x="0" y="29210"/>
                  </a:lnTo>
                  <a:lnTo>
                    <a:pt x="26619" y="29210"/>
                  </a:lnTo>
                  <a:lnTo>
                    <a:pt x="26619" y="33845"/>
                  </a:lnTo>
                  <a:lnTo>
                    <a:pt x="2365159" y="33845"/>
                  </a:lnTo>
                  <a:lnTo>
                    <a:pt x="2365159" y="29210"/>
                  </a:lnTo>
                  <a:lnTo>
                    <a:pt x="2381720" y="29210"/>
                  </a:lnTo>
                  <a:lnTo>
                    <a:pt x="2381720" y="25400"/>
                  </a:lnTo>
                  <a:lnTo>
                    <a:pt x="2396121" y="25400"/>
                  </a:lnTo>
                  <a:lnTo>
                    <a:pt x="2396121" y="19050"/>
                  </a:lnTo>
                  <a:lnTo>
                    <a:pt x="2410510" y="19050"/>
                  </a:lnTo>
                  <a:lnTo>
                    <a:pt x="2410510" y="13970"/>
                  </a:lnTo>
                  <a:lnTo>
                    <a:pt x="2424912" y="13970"/>
                  </a:lnTo>
                  <a:lnTo>
                    <a:pt x="2424912" y="6350"/>
                  </a:lnTo>
                  <a:close/>
                </a:path>
              </a:pathLst>
            </a:custGeom>
            <a:solidFill>
              <a:srgbClr val="DFCDBD"/>
            </a:solidFill>
          </p:spPr>
          <p:txBody>
            <a:bodyPr wrap="square" lIns="0" tIns="0" rIns="0" bIns="0" rtlCol="0"/>
            <a:lstStyle/>
            <a:p>
              <a:endParaRPr/>
            </a:p>
          </p:txBody>
        </p:sp>
        <p:sp>
          <p:nvSpPr>
            <p:cNvPr id="14" name="object 14"/>
            <p:cNvSpPr/>
            <p:nvPr/>
          </p:nvSpPr>
          <p:spPr>
            <a:xfrm>
              <a:off x="4927612" y="3625811"/>
              <a:ext cx="1846580" cy="34290"/>
            </a:xfrm>
            <a:custGeom>
              <a:avLst/>
              <a:gdLst/>
              <a:ahLst/>
              <a:cxnLst/>
              <a:rect l="l" t="t" r="r" b="b"/>
              <a:pathLst>
                <a:path w="1846580" h="34289">
                  <a:moveTo>
                    <a:pt x="1846059" y="0"/>
                  </a:moveTo>
                  <a:lnTo>
                    <a:pt x="1333423" y="0"/>
                  </a:lnTo>
                  <a:lnTo>
                    <a:pt x="1333423" y="6350"/>
                  </a:lnTo>
                  <a:lnTo>
                    <a:pt x="0" y="6350"/>
                  </a:lnTo>
                  <a:lnTo>
                    <a:pt x="0" y="13970"/>
                  </a:lnTo>
                  <a:lnTo>
                    <a:pt x="10795" y="13970"/>
                  </a:lnTo>
                  <a:lnTo>
                    <a:pt x="10795" y="19050"/>
                  </a:lnTo>
                  <a:lnTo>
                    <a:pt x="19431" y="19050"/>
                  </a:lnTo>
                  <a:lnTo>
                    <a:pt x="19431" y="25400"/>
                  </a:lnTo>
                  <a:lnTo>
                    <a:pt x="28079" y="25400"/>
                  </a:lnTo>
                  <a:lnTo>
                    <a:pt x="28079" y="29210"/>
                  </a:lnTo>
                  <a:lnTo>
                    <a:pt x="39598" y="29210"/>
                  </a:lnTo>
                  <a:lnTo>
                    <a:pt x="39598" y="34290"/>
                  </a:lnTo>
                  <a:lnTo>
                    <a:pt x="1342059" y="34290"/>
                  </a:lnTo>
                  <a:lnTo>
                    <a:pt x="1342059" y="29210"/>
                  </a:lnTo>
                  <a:lnTo>
                    <a:pt x="1846059" y="29210"/>
                  </a:lnTo>
                  <a:lnTo>
                    <a:pt x="1846059" y="25400"/>
                  </a:lnTo>
                  <a:lnTo>
                    <a:pt x="1846059" y="19050"/>
                  </a:lnTo>
                  <a:lnTo>
                    <a:pt x="1846059" y="13970"/>
                  </a:lnTo>
                  <a:lnTo>
                    <a:pt x="1846059" y="6350"/>
                  </a:lnTo>
                  <a:lnTo>
                    <a:pt x="1846059" y="0"/>
                  </a:lnTo>
                  <a:close/>
                </a:path>
              </a:pathLst>
            </a:custGeom>
            <a:solidFill>
              <a:srgbClr val="C2C4C2"/>
            </a:solidFill>
          </p:spPr>
          <p:txBody>
            <a:bodyPr wrap="square" lIns="0" tIns="0" rIns="0" bIns="0" rtlCol="0"/>
            <a:lstStyle/>
            <a:p>
              <a:endParaRPr/>
            </a:p>
          </p:txBody>
        </p:sp>
      </p:grpSp>
      <p:grpSp>
        <p:nvGrpSpPr>
          <p:cNvPr id="15" name="object 15"/>
          <p:cNvGrpSpPr/>
          <p:nvPr/>
        </p:nvGrpSpPr>
        <p:grpSpPr>
          <a:xfrm>
            <a:off x="14591509" y="-360"/>
            <a:ext cx="3696970" cy="2089150"/>
            <a:chOff x="14591509" y="-360"/>
            <a:chExt cx="3696970" cy="2089150"/>
          </a:xfrm>
        </p:grpSpPr>
        <p:sp>
          <p:nvSpPr>
            <p:cNvPr id="16" name="object 16"/>
            <p:cNvSpPr/>
            <p:nvPr/>
          </p:nvSpPr>
          <p:spPr>
            <a:xfrm>
              <a:off x="14591509" y="0"/>
              <a:ext cx="3696970" cy="2088514"/>
            </a:xfrm>
            <a:custGeom>
              <a:avLst/>
              <a:gdLst/>
              <a:ahLst/>
              <a:cxnLst/>
              <a:rect l="l" t="t" r="r" b="b"/>
              <a:pathLst>
                <a:path w="3696969" h="2088514">
                  <a:moveTo>
                    <a:pt x="765338" y="596818"/>
                  </a:moveTo>
                  <a:lnTo>
                    <a:pt x="0" y="0"/>
                  </a:lnTo>
                  <a:lnTo>
                    <a:pt x="3696491" y="0"/>
                  </a:lnTo>
                  <a:lnTo>
                    <a:pt x="3696491" y="531465"/>
                  </a:lnTo>
                  <a:lnTo>
                    <a:pt x="1182625" y="531465"/>
                  </a:lnTo>
                  <a:lnTo>
                    <a:pt x="1141277" y="532070"/>
                  </a:lnTo>
                  <a:lnTo>
                    <a:pt x="1092214" y="534628"/>
                  </a:lnTo>
                  <a:lnTo>
                    <a:pt x="1036412" y="539714"/>
                  </a:lnTo>
                  <a:lnTo>
                    <a:pt x="974847" y="547901"/>
                  </a:lnTo>
                  <a:lnTo>
                    <a:pt x="908495" y="559764"/>
                  </a:lnTo>
                  <a:lnTo>
                    <a:pt x="838333" y="575878"/>
                  </a:lnTo>
                  <a:lnTo>
                    <a:pt x="765338" y="596818"/>
                  </a:lnTo>
                  <a:close/>
                </a:path>
                <a:path w="3696969" h="2088514">
                  <a:moveTo>
                    <a:pt x="1956925" y="813535"/>
                  </a:moveTo>
                  <a:lnTo>
                    <a:pt x="1936472" y="792892"/>
                  </a:lnTo>
                  <a:lnTo>
                    <a:pt x="1872686" y="730016"/>
                  </a:lnTo>
                  <a:lnTo>
                    <a:pt x="1830563" y="702174"/>
                  </a:lnTo>
                  <a:lnTo>
                    <a:pt x="1747829" y="642396"/>
                  </a:lnTo>
                  <a:lnTo>
                    <a:pt x="1706386" y="615422"/>
                  </a:lnTo>
                  <a:lnTo>
                    <a:pt x="1664339" y="593701"/>
                  </a:lnTo>
                  <a:lnTo>
                    <a:pt x="1621272" y="579712"/>
                  </a:lnTo>
                  <a:lnTo>
                    <a:pt x="1576769" y="575938"/>
                  </a:lnTo>
                  <a:lnTo>
                    <a:pt x="1535201" y="574824"/>
                  </a:lnTo>
                  <a:lnTo>
                    <a:pt x="1465080" y="570808"/>
                  </a:lnTo>
                  <a:lnTo>
                    <a:pt x="1352851" y="562978"/>
                  </a:lnTo>
                  <a:lnTo>
                    <a:pt x="1327460" y="559513"/>
                  </a:lnTo>
                  <a:lnTo>
                    <a:pt x="1302002" y="552538"/>
                  </a:lnTo>
                  <a:lnTo>
                    <a:pt x="1276408" y="543943"/>
                  </a:lnTo>
                  <a:lnTo>
                    <a:pt x="1250612" y="535618"/>
                  </a:lnTo>
                  <a:lnTo>
                    <a:pt x="1238269" y="533813"/>
                  </a:lnTo>
                  <a:lnTo>
                    <a:pt x="1215281" y="532237"/>
                  </a:lnTo>
                  <a:lnTo>
                    <a:pt x="1182625" y="531465"/>
                  </a:lnTo>
                  <a:lnTo>
                    <a:pt x="3696491" y="531465"/>
                  </a:lnTo>
                  <a:lnTo>
                    <a:pt x="3696491" y="804445"/>
                  </a:lnTo>
                  <a:lnTo>
                    <a:pt x="2006334" y="804445"/>
                  </a:lnTo>
                  <a:lnTo>
                    <a:pt x="1980718" y="806392"/>
                  </a:lnTo>
                  <a:lnTo>
                    <a:pt x="1956925" y="813535"/>
                  </a:lnTo>
                  <a:close/>
                </a:path>
                <a:path w="3696969" h="2088514">
                  <a:moveTo>
                    <a:pt x="3375309" y="1996482"/>
                  </a:moveTo>
                  <a:lnTo>
                    <a:pt x="3328532" y="1986762"/>
                  </a:lnTo>
                  <a:lnTo>
                    <a:pt x="3296504" y="1958829"/>
                  </a:lnTo>
                  <a:lnTo>
                    <a:pt x="3276772" y="1923560"/>
                  </a:lnTo>
                  <a:lnTo>
                    <a:pt x="3261280" y="1895863"/>
                  </a:lnTo>
                  <a:lnTo>
                    <a:pt x="3245924" y="1867896"/>
                  </a:lnTo>
                  <a:lnTo>
                    <a:pt x="3231311" y="1839524"/>
                  </a:lnTo>
                  <a:lnTo>
                    <a:pt x="3128352" y="1810724"/>
                  </a:lnTo>
                  <a:lnTo>
                    <a:pt x="3090732" y="1787414"/>
                  </a:lnTo>
                  <a:lnTo>
                    <a:pt x="3047713" y="1771845"/>
                  </a:lnTo>
                  <a:lnTo>
                    <a:pt x="3023728" y="1763036"/>
                  </a:lnTo>
                  <a:lnTo>
                    <a:pt x="2980889" y="1743799"/>
                  </a:lnTo>
                  <a:lnTo>
                    <a:pt x="2957714" y="1726485"/>
                  </a:lnTo>
                  <a:lnTo>
                    <a:pt x="2954834" y="1723605"/>
                  </a:lnTo>
                  <a:lnTo>
                    <a:pt x="2948208" y="1700183"/>
                  </a:lnTo>
                  <a:lnTo>
                    <a:pt x="2958524" y="1691745"/>
                  </a:lnTo>
                  <a:lnTo>
                    <a:pt x="2969515" y="1684118"/>
                  </a:lnTo>
                  <a:lnTo>
                    <a:pt x="2964914" y="1663126"/>
                  </a:lnTo>
                  <a:lnTo>
                    <a:pt x="2955700" y="1625562"/>
                  </a:lnTo>
                  <a:lnTo>
                    <a:pt x="2951651" y="1566534"/>
                  </a:lnTo>
                  <a:lnTo>
                    <a:pt x="2948567" y="1519421"/>
                  </a:lnTo>
                  <a:lnTo>
                    <a:pt x="2945564" y="1472148"/>
                  </a:lnTo>
                  <a:lnTo>
                    <a:pt x="2942621" y="1424755"/>
                  </a:lnTo>
                  <a:lnTo>
                    <a:pt x="2936834" y="1329770"/>
                  </a:lnTo>
                  <a:lnTo>
                    <a:pt x="2915572" y="1321366"/>
                  </a:lnTo>
                  <a:lnTo>
                    <a:pt x="2852595" y="1297370"/>
                  </a:lnTo>
                  <a:lnTo>
                    <a:pt x="2838690" y="1283859"/>
                  </a:lnTo>
                  <a:lnTo>
                    <a:pt x="2825055" y="1271360"/>
                  </a:lnTo>
                  <a:lnTo>
                    <a:pt x="2744979" y="1213378"/>
                  </a:lnTo>
                  <a:lnTo>
                    <a:pt x="2693657" y="1188831"/>
                  </a:lnTo>
                  <a:lnTo>
                    <a:pt x="2643685" y="1171574"/>
                  </a:lnTo>
                  <a:lnTo>
                    <a:pt x="2554121" y="1146817"/>
                  </a:lnTo>
                  <a:lnTo>
                    <a:pt x="2513294" y="1133592"/>
                  </a:lnTo>
                  <a:lnTo>
                    <a:pt x="2471155" y="1116013"/>
                  </a:lnTo>
                  <a:lnTo>
                    <a:pt x="2427218" y="1092074"/>
                  </a:lnTo>
                  <a:lnTo>
                    <a:pt x="2381000" y="1059773"/>
                  </a:lnTo>
                  <a:lnTo>
                    <a:pt x="2356093" y="1039219"/>
                  </a:lnTo>
                  <a:lnTo>
                    <a:pt x="2347160" y="1031693"/>
                  </a:lnTo>
                  <a:lnTo>
                    <a:pt x="2324031" y="1005739"/>
                  </a:lnTo>
                  <a:lnTo>
                    <a:pt x="2290101" y="963384"/>
                  </a:lnTo>
                  <a:lnTo>
                    <a:pt x="2253201" y="919003"/>
                  </a:lnTo>
                  <a:lnTo>
                    <a:pt x="2221162" y="886974"/>
                  </a:lnTo>
                  <a:lnTo>
                    <a:pt x="2214682" y="881935"/>
                  </a:lnTo>
                  <a:lnTo>
                    <a:pt x="2209642" y="879775"/>
                  </a:lnTo>
                  <a:lnTo>
                    <a:pt x="2206042" y="879775"/>
                  </a:lnTo>
                  <a:lnTo>
                    <a:pt x="2181394" y="872833"/>
                  </a:lnTo>
                  <a:lnTo>
                    <a:pt x="2136687" y="844641"/>
                  </a:lnTo>
                  <a:lnTo>
                    <a:pt x="2112443" y="837295"/>
                  </a:lnTo>
                  <a:lnTo>
                    <a:pt x="2098876" y="834033"/>
                  </a:lnTo>
                  <a:lnTo>
                    <a:pt x="2085443" y="829015"/>
                  </a:lnTo>
                  <a:lnTo>
                    <a:pt x="2072551" y="822918"/>
                  </a:lnTo>
                  <a:lnTo>
                    <a:pt x="2060604" y="816415"/>
                  </a:lnTo>
                  <a:lnTo>
                    <a:pt x="2033165" y="807764"/>
                  </a:lnTo>
                  <a:lnTo>
                    <a:pt x="2006334" y="804445"/>
                  </a:lnTo>
                  <a:lnTo>
                    <a:pt x="3696491" y="804445"/>
                  </a:lnTo>
                  <a:lnTo>
                    <a:pt x="3696491" y="1936003"/>
                  </a:lnTo>
                  <a:lnTo>
                    <a:pt x="3500588" y="1936003"/>
                  </a:lnTo>
                  <a:lnTo>
                    <a:pt x="3476254" y="1959222"/>
                  </a:lnTo>
                  <a:lnTo>
                    <a:pt x="3446858" y="1977582"/>
                  </a:lnTo>
                  <a:lnTo>
                    <a:pt x="3413008" y="1990272"/>
                  </a:lnTo>
                  <a:lnTo>
                    <a:pt x="3375309" y="1996482"/>
                  </a:lnTo>
                  <a:close/>
                </a:path>
                <a:path w="3696969" h="2088514">
                  <a:moveTo>
                    <a:pt x="3555847" y="1971564"/>
                  </a:moveTo>
                  <a:lnTo>
                    <a:pt x="3518588" y="1956883"/>
                  </a:lnTo>
                  <a:lnTo>
                    <a:pt x="3500588" y="1936003"/>
                  </a:lnTo>
                  <a:lnTo>
                    <a:pt x="3696491" y="1936003"/>
                  </a:lnTo>
                  <a:lnTo>
                    <a:pt x="3696491" y="1970562"/>
                  </a:lnTo>
                  <a:lnTo>
                    <a:pt x="3568267" y="1970562"/>
                  </a:lnTo>
                  <a:lnTo>
                    <a:pt x="3555847" y="1971564"/>
                  </a:lnTo>
                  <a:close/>
                </a:path>
                <a:path w="3696969" h="2088514">
                  <a:moveTo>
                    <a:pt x="3696491" y="2088454"/>
                  </a:moveTo>
                  <a:lnTo>
                    <a:pt x="3692353" y="2087089"/>
                  </a:lnTo>
                  <a:lnTo>
                    <a:pt x="3649626" y="2073521"/>
                  </a:lnTo>
                  <a:lnTo>
                    <a:pt x="3640019" y="2048299"/>
                  </a:lnTo>
                  <a:lnTo>
                    <a:pt x="3607304" y="2001635"/>
                  </a:lnTo>
                  <a:lnTo>
                    <a:pt x="3574747" y="1974162"/>
                  </a:lnTo>
                  <a:lnTo>
                    <a:pt x="3568267" y="1970562"/>
                  </a:lnTo>
                  <a:lnTo>
                    <a:pt x="3696491" y="1970562"/>
                  </a:lnTo>
                  <a:lnTo>
                    <a:pt x="3696491" y="2088454"/>
                  </a:lnTo>
                  <a:close/>
                </a:path>
              </a:pathLst>
            </a:custGeom>
            <a:solidFill>
              <a:srgbClr val="FBFDFB"/>
            </a:solidFill>
          </p:spPr>
          <p:txBody>
            <a:bodyPr wrap="square" lIns="0" tIns="0" rIns="0" bIns="0" rtlCol="0"/>
            <a:lstStyle/>
            <a:p>
              <a:endParaRPr/>
            </a:p>
          </p:txBody>
        </p:sp>
        <p:sp>
          <p:nvSpPr>
            <p:cNvPr id="17" name="object 17"/>
            <p:cNvSpPr/>
            <p:nvPr/>
          </p:nvSpPr>
          <p:spPr>
            <a:xfrm>
              <a:off x="14591509" y="0"/>
              <a:ext cx="3696970" cy="2073275"/>
            </a:xfrm>
            <a:custGeom>
              <a:avLst/>
              <a:gdLst/>
              <a:ahLst/>
              <a:cxnLst/>
              <a:rect l="l" t="t" r="r" b="b"/>
              <a:pathLst>
                <a:path w="3696969" h="2073275">
                  <a:moveTo>
                    <a:pt x="765338" y="596818"/>
                  </a:moveTo>
                  <a:lnTo>
                    <a:pt x="0" y="0"/>
                  </a:lnTo>
                  <a:lnTo>
                    <a:pt x="326062" y="0"/>
                  </a:lnTo>
                  <a:lnTo>
                    <a:pt x="996682" y="522994"/>
                  </a:lnTo>
                  <a:lnTo>
                    <a:pt x="963516" y="533186"/>
                  </a:lnTo>
                  <a:lnTo>
                    <a:pt x="793417" y="588898"/>
                  </a:lnTo>
                  <a:lnTo>
                    <a:pt x="786195" y="591350"/>
                  </a:lnTo>
                  <a:lnTo>
                    <a:pt x="778838" y="593398"/>
                  </a:lnTo>
                  <a:lnTo>
                    <a:pt x="765338" y="596818"/>
                  </a:lnTo>
                  <a:close/>
                </a:path>
                <a:path w="3696969" h="2073275">
                  <a:moveTo>
                    <a:pt x="1014375" y="517556"/>
                  </a:moveTo>
                  <a:lnTo>
                    <a:pt x="350615" y="0"/>
                  </a:lnTo>
                  <a:lnTo>
                    <a:pt x="892092" y="0"/>
                  </a:lnTo>
                  <a:lnTo>
                    <a:pt x="1494944" y="470189"/>
                  </a:lnTo>
                  <a:lnTo>
                    <a:pt x="1223343" y="470189"/>
                  </a:lnTo>
                  <a:lnTo>
                    <a:pt x="1201889" y="476568"/>
                  </a:lnTo>
                  <a:lnTo>
                    <a:pt x="1196316" y="482055"/>
                  </a:lnTo>
                  <a:lnTo>
                    <a:pt x="1166058" y="482055"/>
                  </a:lnTo>
                  <a:lnTo>
                    <a:pt x="1129969" y="487041"/>
                  </a:lnTo>
                  <a:lnTo>
                    <a:pt x="1081527" y="498407"/>
                  </a:lnTo>
                  <a:lnTo>
                    <a:pt x="1024715" y="514379"/>
                  </a:lnTo>
                  <a:lnTo>
                    <a:pt x="1014375" y="517556"/>
                  </a:lnTo>
                  <a:close/>
                </a:path>
                <a:path w="3696969" h="2073275">
                  <a:moveTo>
                    <a:pt x="2199883" y="578818"/>
                  </a:moveTo>
                  <a:lnTo>
                    <a:pt x="1658848" y="578818"/>
                  </a:lnTo>
                  <a:lnTo>
                    <a:pt x="916658" y="0"/>
                  </a:lnTo>
                  <a:lnTo>
                    <a:pt x="1457733" y="0"/>
                  </a:lnTo>
                  <a:lnTo>
                    <a:pt x="2199883" y="578818"/>
                  </a:lnTo>
                  <a:close/>
                </a:path>
                <a:path w="3696969" h="2073275">
                  <a:moveTo>
                    <a:pt x="3696491" y="1725950"/>
                  </a:moveTo>
                  <a:lnTo>
                    <a:pt x="1483592" y="0"/>
                  </a:lnTo>
                  <a:lnTo>
                    <a:pt x="2024681" y="0"/>
                  </a:lnTo>
                  <a:lnTo>
                    <a:pt x="3696491" y="1303708"/>
                  </a:lnTo>
                  <a:lnTo>
                    <a:pt x="3696491" y="1725950"/>
                  </a:lnTo>
                  <a:close/>
                </a:path>
                <a:path w="3696969" h="2073275">
                  <a:moveTo>
                    <a:pt x="3696491" y="1284139"/>
                  </a:moveTo>
                  <a:lnTo>
                    <a:pt x="2049992" y="0"/>
                  </a:lnTo>
                  <a:lnTo>
                    <a:pt x="2590771" y="0"/>
                  </a:lnTo>
                  <a:lnTo>
                    <a:pt x="3696491" y="862519"/>
                  </a:lnTo>
                  <a:lnTo>
                    <a:pt x="3696491" y="1284139"/>
                  </a:lnTo>
                  <a:close/>
                </a:path>
                <a:path w="3696969" h="2073275">
                  <a:moveTo>
                    <a:pt x="3696491" y="841816"/>
                  </a:moveTo>
                  <a:lnTo>
                    <a:pt x="2616987" y="0"/>
                  </a:lnTo>
                  <a:lnTo>
                    <a:pt x="3157705" y="0"/>
                  </a:lnTo>
                  <a:lnTo>
                    <a:pt x="3696491" y="420210"/>
                  </a:lnTo>
                  <a:lnTo>
                    <a:pt x="3696491" y="841816"/>
                  </a:lnTo>
                  <a:close/>
                </a:path>
                <a:path w="3696969" h="2073275">
                  <a:moveTo>
                    <a:pt x="3696491" y="400088"/>
                  </a:moveTo>
                  <a:lnTo>
                    <a:pt x="3183524" y="0"/>
                  </a:lnTo>
                  <a:lnTo>
                    <a:pt x="3696491" y="0"/>
                  </a:lnTo>
                  <a:lnTo>
                    <a:pt x="3696491" y="400088"/>
                  </a:lnTo>
                  <a:close/>
                </a:path>
                <a:path w="3696969" h="2073275">
                  <a:moveTo>
                    <a:pt x="1982124" y="753056"/>
                  </a:moveTo>
                  <a:lnTo>
                    <a:pt x="1896445" y="668817"/>
                  </a:lnTo>
                  <a:lnTo>
                    <a:pt x="1817110" y="632877"/>
                  </a:lnTo>
                  <a:lnTo>
                    <a:pt x="1762825" y="613122"/>
                  </a:lnTo>
                  <a:lnTo>
                    <a:pt x="1702825" y="593081"/>
                  </a:lnTo>
                  <a:lnTo>
                    <a:pt x="1640131" y="573433"/>
                  </a:lnTo>
                  <a:lnTo>
                    <a:pt x="1577765" y="554856"/>
                  </a:lnTo>
                  <a:lnTo>
                    <a:pt x="1518749" y="538028"/>
                  </a:lnTo>
                  <a:lnTo>
                    <a:pt x="1466103" y="523628"/>
                  </a:lnTo>
                  <a:lnTo>
                    <a:pt x="1422851" y="512335"/>
                  </a:lnTo>
                  <a:lnTo>
                    <a:pt x="1376611" y="501779"/>
                  </a:lnTo>
                  <a:lnTo>
                    <a:pt x="1351434" y="498235"/>
                  </a:lnTo>
                  <a:lnTo>
                    <a:pt x="1325852" y="491249"/>
                  </a:lnTo>
                  <a:lnTo>
                    <a:pt x="1300269" y="483048"/>
                  </a:lnTo>
                  <a:lnTo>
                    <a:pt x="1275092" y="475859"/>
                  </a:lnTo>
                  <a:lnTo>
                    <a:pt x="1248711" y="470425"/>
                  </a:lnTo>
                  <a:lnTo>
                    <a:pt x="1223343" y="470189"/>
                  </a:lnTo>
                  <a:lnTo>
                    <a:pt x="1494944" y="470189"/>
                  </a:lnTo>
                  <a:lnTo>
                    <a:pt x="1618528" y="566578"/>
                  </a:lnTo>
                  <a:lnTo>
                    <a:pt x="1628473" y="569503"/>
                  </a:lnTo>
                  <a:lnTo>
                    <a:pt x="1648903" y="575893"/>
                  </a:lnTo>
                  <a:lnTo>
                    <a:pt x="1658848" y="578818"/>
                  </a:lnTo>
                  <a:lnTo>
                    <a:pt x="2199883" y="578818"/>
                  </a:lnTo>
                  <a:lnTo>
                    <a:pt x="2409441" y="742256"/>
                  </a:lnTo>
                  <a:lnTo>
                    <a:pt x="2219722" y="742256"/>
                  </a:lnTo>
                  <a:lnTo>
                    <a:pt x="2214249" y="743696"/>
                  </a:lnTo>
                  <a:lnTo>
                    <a:pt x="2030724" y="743696"/>
                  </a:lnTo>
                  <a:lnTo>
                    <a:pt x="2005007" y="745609"/>
                  </a:lnTo>
                  <a:lnTo>
                    <a:pt x="1982124" y="753056"/>
                  </a:lnTo>
                  <a:close/>
                </a:path>
                <a:path w="3696969" h="2073275">
                  <a:moveTo>
                    <a:pt x="1187253" y="490979"/>
                  </a:moveTo>
                  <a:lnTo>
                    <a:pt x="1188693" y="489539"/>
                  </a:lnTo>
                  <a:lnTo>
                    <a:pt x="1188693" y="487379"/>
                  </a:lnTo>
                  <a:lnTo>
                    <a:pt x="1185813" y="485219"/>
                  </a:lnTo>
                  <a:lnTo>
                    <a:pt x="1166058" y="482055"/>
                  </a:lnTo>
                  <a:lnTo>
                    <a:pt x="1196316" y="482055"/>
                  </a:lnTo>
                  <a:lnTo>
                    <a:pt x="1187253" y="490979"/>
                  </a:lnTo>
                  <a:close/>
                </a:path>
                <a:path w="3696969" h="2073275">
                  <a:moveTo>
                    <a:pt x="997175" y="523379"/>
                  </a:moveTo>
                  <a:lnTo>
                    <a:pt x="996682" y="522994"/>
                  </a:lnTo>
                  <a:lnTo>
                    <a:pt x="1014375" y="517556"/>
                  </a:lnTo>
                  <a:lnTo>
                    <a:pt x="1002935" y="521939"/>
                  </a:lnTo>
                  <a:lnTo>
                    <a:pt x="997175" y="523379"/>
                  </a:lnTo>
                  <a:close/>
                </a:path>
                <a:path w="3696969" h="2073275">
                  <a:moveTo>
                    <a:pt x="2920534" y="1566729"/>
                  </a:moveTo>
                  <a:lnTo>
                    <a:pt x="2919874" y="1555660"/>
                  </a:lnTo>
                  <a:lnTo>
                    <a:pt x="2916944" y="1508598"/>
                  </a:lnTo>
                  <a:lnTo>
                    <a:pt x="2910964" y="1414152"/>
                  </a:lnTo>
                  <a:lnTo>
                    <a:pt x="2908034" y="1366489"/>
                  </a:lnTo>
                  <a:lnTo>
                    <a:pt x="2865285" y="1350559"/>
                  </a:lnTo>
                  <a:lnTo>
                    <a:pt x="2823075" y="1334089"/>
                  </a:lnTo>
                  <a:lnTo>
                    <a:pt x="2679077" y="1184331"/>
                  </a:lnTo>
                  <a:lnTo>
                    <a:pt x="2617515" y="1117179"/>
                  </a:lnTo>
                  <a:lnTo>
                    <a:pt x="2587105" y="1084412"/>
                  </a:lnTo>
                  <a:lnTo>
                    <a:pt x="2556072" y="1051592"/>
                  </a:lnTo>
                  <a:lnTo>
                    <a:pt x="2523765" y="1018274"/>
                  </a:lnTo>
                  <a:lnTo>
                    <a:pt x="2489532" y="984013"/>
                  </a:lnTo>
                  <a:lnTo>
                    <a:pt x="2452722" y="948366"/>
                  </a:lnTo>
                  <a:lnTo>
                    <a:pt x="2412682" y="910888"/>
                  </a:lnTo>
                  <a:lnTo>
                    <a:pt x="2368760" y="871135"/>
                  </a:lnTo>
                  <a:lnTo>
                    <a:pt x="2349017" y="851549"/>
                  </a:lnTo>
                  <a:lnTo>
                    <a:pt x="2319351" y="820825"/>
                  </a:lnTo>
                  <a:lnTo>
                    <a:pt x="2285230" y="786997"/>
                  </a:lnTo>
                  <a:lnTo>
                    <a:pt x="2252122" y="758096"/>
                  </a:lnTo>
                  <a:lnTo>
                    <a:pt x="2219722" y="742256"/>
                  </a:lnTo>
                  <a:lnTo>
                    <a:pt x="2409441" y="742256"/>
                  </a:lnTo>
                  <a:lnTo>
                    <a:pt x="3461843" y="1563047"/>
                  </a:lnTo>
                  <a:lnTo>
                    <a:pt x="2920994" y="1563047"/>
                  </a:lnTo>
                  <a:lnTo>
                    <a:pt x="2920534" y="1566729"/>
                  </a:lnTo>
                  <a:close/>
                </a:path>
                <a:path w="3696969" h="2073275">
                  <a:moveTo>
                    <a:pt x="2136203" y="776816"/>
                  </a:moveTo>
                  <a:lnTo>
                    <a:pt x="2123569" y="773756"/>
                  </a:lnTo>
                  <a:lnTo>
                    <a:pt x="2110733" y="768536"/>
                  </a:lnTo>
                  <a:lnTo>
                    <a:pt x="2098032" y="762236"/>
                  </a:lnTo>
                  <a:lnTo>
                    <a:pt x="2085803" y="755936"/>
                  </a:lnTo>
                  <a:lnTo>
                    <a:pt x="2058061" y="747184"/>
                  </a:lnTo>
                  <a:lnTo>
                    <a:pt x="2030724" y="743696"/>
                  </a:lnTo>
                  <a:lnTo>
                    <a:pt x="2214249" y="743696"/>
                  </a:lnTo>
                  <a:lnTo>
                    <a:pt x="2197661" y="748061"/>
                  </a:lnTo>
                  <a:lnTo>
                    <a:pt x="2178772" y="760616"/>
                  </a:lnTo>
                  <a:lnTo>
                    <a:pt x="2159479" y="772631"/>
                  </a:lnTo>
                  <a:lnTo>
                    <a:pt x="2136203" y="776816"/>
                  </a:lnTo>
                  <a:close/>
                </a:path>
                <a:path w="3696969" h="2073275">
                  <a:moveTo>
                    <a:pt x="3187767" y="1785906"/>
                  </a:moveTo>
                  <a:lnTo>
                    <a:pt x="3205391" y="1784804"/>
                  </a:lnTo>
                  <a:lnTo>
                    <a:pt x="2920994" y="1563047"/>
                  </a:lnTo>
                  <a:lnTo>
                    <a:pt x="3461843" y="1563047"/>
                  </a:lnTo>
                  <a:lnTo>
                    <a:pt x="3696491" y="1746053"/>
                  </a:lnTo>
                  <a:lnTo>
                    <a:pt x="3696491" y="1784084"/>
                  </a:lnTo>
                  <a:lnTo>
                    <a:pt x="3270190" y="1784084"/>
                  </a:lnTo>
                  <a:lnTo>
                    <a:pt x="3187767" y="1785906"/>
                  </a:lnTo>
                  <a:close/>
                </a:path>
                <a:path w="3696969" h="2073275">
                  <a:moveTo>
                    <a:pt x="2920821" y="1571539"/>
                  </a:moveTo>
                  <a:lnTo>
                    <a:pt x="2920274" y="1568807"/>
                  </a:lnTo>
                  <a:lnTo>
                    <a:pt x="2920534" y="1566729"/>
                  </a:lnTo>
                  <a:lnTo>
                    <a:pt x="2920821" y="1571539"/>
                  </a:lnTo>
                  <a:close/>
                </a:path>
                <a:path w="3696969" h="2073275">
                  <a:moveTo>
                    <a:pt x="2921306" y="1579681"/>
                  </a:moveTo>
                  <a:lnTo>
                    <a:pt x="2920821" y="1571539"/>
                  </a:lnTo>
                  <a:lnTo>
                    <a:pt x="2921714" y="1576007"/>
                  </a:lnTo>
                  <a:lnTo>
                    <a:pt x="2921306" y="1579681"/>
                  </a:lnTo>
                  <a:close/>
                </a:path>
                <a:path w="3696969" h="2073275">
                  <a:moveTo>
                    <a:pt x="2921497" y="1582878"/>
                  </a:moveTo>
                  <a:lnTo>
                    <a:pt x="2920994" y="1582487"/>
                  </a:lnTo>
                  <a:lnTo>
                    <a:pt x="2921306" y="1579681"/>
                  </a:lnTo>
                  <a:lnTo>
                    <a:pt x="2921497" y="1582878"/>
                  </a:lnTo>
                  <a:close/>
                </a:path>
                <a:path w="3696969" h="2073275">
                  <a:moveTo>
                    <a:pt x="3084882" y="1776345"/>
                  </a:moveTo>
                  <a:lnTo>
                    <a:pt x="3067153" y="1762485"/>
                  </a:lnTo>
                  <a:lnTo>
                    <a:pt x="3039669" y="1759008"/>
                  </a:lnTo>
                  <a:lnTo>
                    <a:pt x="2984432" y="1742336"/>
                  </a:lnTo>
                  <a:lnTo>
                    <a:pt x="2949693" y="1717845"/>
                  </a:lnTo>
                  <a:lnTo>
                    <a:pt x="2928644" y="1674556"/>
                  </a:lnTo>
                  <a:lnTo>
                    <a:pt x="2922684" y="1602803"/>
                  </a:lnTo>
                  <a:lnTo>
                    <a:pt x="2921497" y="1582878"/>
                  </a:lnTo>
                  <a:lnTo>
                    <a:pt x="3168037" y="1775085"/>
                  </a:lnTo>
                  <a:lnTo>
                    <a:pt x="3119712" y="1775085"/>
                  </a:lnTo>
                  <a:lnTo>
                    <a:pt x="3110847" y="1775220"/>
                  </a:lnTo>
                  <a:lnTo>
                    <a:pt x="3101712" y="1776165"/>
                  </a:lnTo>
                  <a:lnTo>
                    <a:pt x="3093061" y="1776322"/>
                  </a:lnTo>
                  <a:lnTo>
                    <a:pt x="3084882" y="1776345"/>
                  </a:lnTo>
                  <a:close/>
                </a:path>
                <a:path w="3696969" h="2073275">
                  <a:moveTo>
                    <a:pt x="3139872" y="1786964"/>
                  </a:moveTo>
                  <a:lnTo>
                    <a:pt x="3138432" y="1785524"/>
                  </a:lnTo>
                  <a:lnTo>
                    <a:pt x="3136992" y="1781204"/>
                  </a:lnTo>
                  <a:lnTo>
                    <a:pt x="3135552" y="1780484"/>
                  </a:lnTo>
                  <a:lnTo>
                    <a:pt x="3128037" y="1776570"/>
                  </a:lnTo>
                  <a:lnTo>
                    <a:pt x="3119712" y="1775085"/>
                  </a:lnTo>
                  <a:lnTo>
                    <a:pt x="3168037" y="1775085"/>
                  </a:lnTo>
                  <a:lnTo>
                    <a:pt x="3182078" y="1786032"/>
                  </a:lnTo>
                  <a:lnTo>
                    <a:pt x="3139872" y="1786964"/>
                  </a:lnTo>
                  <a:close/>
                </a:path>
                <a:path w="3696969" h="2073275">
                  <a:moveTo>
                    <a:pt x="3333027" y="1902587"/>
                  </a:moveTo>
                  <a:lnTo>
                    <a:pt x="3310150" y="1860584"/>
                  </a:lnTo>
                  <a:lnTo>
                    <a:pt x="3289698" y="1822334"/>
                  </a:lnTo>
                  <a:lnTo>
                    <a:pt x="3270190" y="1784084"/>
                  </a:lnTo>
                  <a:lnTo>
                    <a:pt x="3696491" y="1784084"/>
                  </a:lnTo>
                  <a:lnTo>
                    <a:pt x="3696491" y="1871203"/>
                  </a:lnTo>
                  <a:lnTo>
                    <a:pt x="3316270" y="1871203"/>
                  </a:lnTo>
                  <a:lnTo>
                    <a:pt x="3321197" y="1879607"/>
                  </a:lnTo>
                  <a:lnTo>
                    <a:pt x="3325450" y="1887673"/>
                  </a:lnTo>
                  <a:lnTo>
                    <a:pt x="3329432" y="1895604"/>
                  </a:lnTo>
                  <a:lnTo>
                    <a:pt x="3333027" y="1902587"/>
                  </a:lnTo>
                  <a:close/>
                </a:path>
                <a:path w="3696969" h="2073275">
                  <a:moveTo>
                    <a:pt x="3182351" y="1786244"/>
                  </a:moveTo>
                  <a:lnTo>
                    <a:pt x="3182078" y="1786032"/>
                  </a:lnTo>
                  <a:lnTo>
                    <a:pt x="3187767" y="1785906"/>
                  </a:lnTo>
                  <a:lnTo>
                    <a:pt x="3182351" y="1786244"/>
                  </a:lnTo>
                  <a:close/>
                </a:path>
                <a:path w="3696969" h="2073275">
                  <a:moveTo>
                    <a:pt x="3446858" y="1948333"/>
                  </a:moveTo>
                  <a:lnTo>
                    <a:pt x="3412796" y="1946995"/>
                  </a:lnTo>
                  <a:lnTo>
                    <a:pt x="3316270" y="1871203"/>
                  </a:lnTo>
                  <a:lnTo>
                    <a:pt x="3696491" y="1871203"/>
                  </a:lnTo>
                  <a:lnTo>
                    <a:pt x="3696491" y="1911523"/>
                  </a:lnTo>
                  <a:lnTo>
                    <a:pt x="3512828" y="1911523"/>
                  </a:lnTo>
                  <a:lnTo>
                    <a:pt x="3482374" y="1938264"/>
                  </a:lnTo>
                  <a:lnTo>
                    <a:pt x="3446858" y="1948333"/>
                  </a:lnTo>
                  <a:close/>
                </a:path>
                <a:path w="3696969" h="2073275">
                  <a:moveTo>
                    <a:pt x="3333596" y="1903639"/>
                  </a:moveTo>
                  <a:lnTo>
                    <a:pt x="3333027" y="1902587"/>
                  </a:lnTo>
                  <a:lnTo>
                    <a:pt x="3333596" y="1903639"/>
                  </a:lnTo>
                  <a:close/>
                </a:path>
                <a:path w="3696969" h="2073275">
                  <a:moveTo>
                    <a:pt x="3387246" y="1943885"/>
                  </a:moveTo>
                  <a:lnTo>
                    <a:pt x="3352269" y="1938163"/>
                  </a:lnTo>
                  <a:lnTo>
                    <a:pt x="3333596" y="1903639"/>
                  </a:lnTo>
                  <a:lnTo>
                    <a:pt x="3383949" y="1943203"/>
                  </a:lnTo>
                  <a:lnTo>
                    <a:pt x="3387246" y="1943885"/>
                  </a:lnTo>
                  <a:close/>
                </a:path>
                <a:path w="3696969" h="2073275">
                  <a:moveTo>
                    <a:pt x="3696491" y="2072814"/>
                  </a:moveTo>
                  <a:lnTo>
                    <a:pt x="3658986" y="2061281"/>
                  </a:lnTo>
                  <a:lnTo>
                    <a:pt x="3655847" y="2052315"/>
                  </a:lnTo>
                  <a:lnTo>
                    <a:pt x="3651696" y="2044632"/>
                  </a:lnTo>
                  <a:lnTo>
                    <a:pt x="3646330" y="2037893"/>
                  </a:lnTo>
                  <a:lnTo>
                    <a:pt x="3639546" y="2031762"/>
                  </a:lnTo>
                  <a:lnTo>
                    <a:pt x="3635226" y="2028882"/>
                  </a:lnTo>
                  <a:lnTo>
                    <a:pt x="3630906" y="2025282"/>
                  </a:lnTo>
                  <a:lnTo>
                    <a:pt x="3625866" y="2023842"/>
                  </a:lnTo>
                  <a:lnTo>
                    <a:pt x="3611332" y="2016923"/>
                  </a:lnTo>
                  <a:lnTo>
                    <a:pt x="3595987" y="2010612"/>
                  </a:lnTo>
                  <a:lnTo>
                    <a:pt x="3580102" y="2003896"/>
                  </a:lnTo>
                  <a:lnTo>
                    <a:pt x="3563947" y="1995762"/>
                  </a:lnTo>
                  <a:lnTo>
                    <a:pt x="3558907" y="1995762"/>
                  </a:lnTo>
                  <a:lnTo>
                    <a:pt x="3534427" y="1965522"/>
                  </a:lnTo>
                  <a:lnTo>
                    <a:pt x="3523358" y="1935823"/>
                  </a:lnTo>
                  <a:lnTo>
                    <a:pt x="3517924" y="1922188"/>
                  </a:lnTo>
                  <a:lnTo>
                    <a:pt x="3512828" y="1911523"/>
                  </a:lnTo>
                  <a:lnTo>
                    <a:pt x="3696491" y="1911523"/>
                  </a:lnTo>
                  <a:lnTo>
                    <a:pt x="3696491" y="2072814"/>
                  </a:lnTo>
                  <a:close/>
                </a:path>
                <a:path w="3696969" h="2073275">
                  <a:moveTo>
                    <a:pt x="3399693" y="1945921"/>
                  </a:moveTo>
                  <a:lnTo>
                    <a:pt x="3392105" y="1944890"/>
                  </a:lnTo>
                  <a:lnTo>
                    <a:pt x="3387246" y="1943885"/>
                  </a:lnTo>
                  <a:lnTo>
                    <a:pt x="3399693" y="1945921"/>
                  </a:lnTo>
                  <a:close/>
                </a:path>
                <a:path w="3696969" h="2073275">
                  <a:moveTo>
                    <a:pt x="3407712" y="1946795"/>
                  </a:moveTo>
                  <a:lnTo>
                    <a:pt x="3404119" y="1946645"/>
                  </a:lnTo>
                  <a:lnTo>
                    <a:pt x="3399693" y="1945921"/>
                  </a:lnTo>
                  <a:lnTo>
                    <a:pt x="3406617" y="1946656"/>
                  </a:lnTo>
                  <a:lnTo>
                    <a:pt x="3407712" y="1946795"/>
                  </a:lnTo>
                  <a:close/>
                </a:path>
                <a:path w="3696969" h="2073275">
                  <a:moveTo>
                    <a:pt x="3413469" y="1947523"/>
                  </a:moveTo>
                  <a:lnTo>
                    <a:pt x="3407712" y="1946795"/>
                  </a:lnTo>
                  <a:lnTo>
                    <a:pt x="3412796" y="1946995"/>
                  </a:lnTo>
                  <a:lnTo>
                    <a:pt x="3413469" y="1947523"/>
                  </a:lnTo>
                  <a:close/>
                </a:path>
              </a:pathLst>
            </a:custGeom>
            <a:solidFill>
              <a:srgbClr val="DFCDBD"/>
            </a:solidFill>
          </p:spPr>
          <p:txBody>
            <a:bodyPr wrap="square" lIns="0" tIns="0" rIns="0" bIns="0" rtlCol="0"/>
            <a:lstStyle/>
            <a:p>
              <a:endParaRPr/>
            </a:p>
          </p:txBody>
        </p:sp>
        <p:sp>
          <p:nvSpPr>
            <p:cNvPr id="18" name="object 18"/>
            <p:cNvSpPr/>
            <p:nvPr/>
          </p:nvSpPr>
          <p:spPr>
            <a:xfrm>
              <a:off x="14914938" y="0"/>
              <a:ext cx="689610" cy="525145"/>
            </a:xfrm>
            <a:custGeom>
              <a:avLst/>
              <a:gdLst/>
              <a:ahLst/>
              <a:cxnLst/>
              <a:rect l="l" t="t" r="r" b="b"/>
              <a:pathLst>
                <a:path w="689609" h="525145">
                  <a:moveTo>
                    <a:pt x="673027" y="524819"/>
                  </a:moveTo>
                  <a:lnTo>
                    <a:pt x="0" y="0"/>
                  </a:lnTo>
                  <a:lnTo>
                    <a:pt x="25984" y="0"/>
                  </a:lnTo>
                  <a:lnTo>
                    <a:pt x="689586" y="517619"/>
                  </a:lnTo>
                  <a:lnTo>
                    <a:pt x="687282" y="520499"/>
                  </a:lnTo>
                  <a:lnTo>
                    <a:pt x="680946" y="520499"/>
                  </a:lnTo>
                  <a:lnTo>
                    <a:pt x="679146" y="522659"/>
                  </a:lnTo>
                  <a:lnTo>
                    <a:pt x="674467" y="522659"/>
                  </a:lnTo>
                  <a:lnTo>
                    <a:pt x="673027" y="524819"/>
                  </a:lnTo>
                  <a:close/>
                </a:path>
                <a:path w="689609" h="525145">
                  <a:moveTo>
                    <a:pt x="683826" y="522659"/>
                  </a:moveTo>
                  <a:lnTo>
                    <a:pt x="680946" y="520499"/>
                  </a:lnTo>
                  <a:lnTo>
                    <a:pt x="685986" y="520499"/>
                  </a:lnTo>
                  <a:lnTo>
                    <a:pt x="683826" y="522659"/>
                  </a:lnTo>
                  <a:close/>
                </a:path>
                <a:path w="689609" h="525145">
                  <a:moveTo>
                    <a:pt x="686706" y="521219"/>
                  </a:moveTo>
                  <a:lnTo>
                    <a:pt x="685986" y="520499"/>
                  </a:lnTo>
                  <a:lnTo>
                    <a:pt x="687282" y="520499"/>
                  </a:lnTo>
                  <a:lnTo>
                    <a:pt x="686706" y="521219"/>
                  </a:lnTo>
                  <a:close/>
                </a:path>
                <a:path w="689609" h="525145">
                  <a:moveTo>
                    <a:pt x="677346" y="524819"/>
                  </a:moveTo>
                  <a:lnTo>
                    <a:pt x="674467" y="522659"/>
                  </a:lnTo>
                  <a:lnTo>
                    <a:pt x="679146" y="522659"/>
                  </a:lnTo>
                  <a:lnTo>
                    <a:pt x="677346" y="524819"/>
                  </a:lnTo>
                  <a:close/>
                </a:path>
              </a:pathLst>
            </a:custGeom>
            <a:solidFill>
              <a:srgbClr val="4B2912">
                <a:alpha val="38819"/>
              </a:srgbClr>
            </a:solidFill>
          </p:spPr>
          <p:txBody>
            <a:bodyPr wrap="square" lIns="0" tIns="0" rIns="0" bIns="0" rtlCol="0"/>
            <a:lstStyle/>
            <a:p>
              <a:endParaRPr/>
            </a:p>
          </p:txBody>
        </p:sp>
        <p:sp>
          <p:nvSpPr>
            <p:cNvPr id="19" name="object 19"/>
            <p:cNvSpPr/>
            <p:nvPr/>
          </p:nvSpPr>
          <p:spPr>
            <a:xfrm>
              <a:off x="14914938" y="0"/>
              <a:ext cx="689610" cy="525145"/>
            </a:xfrm>
            <a:custGeom>
              <a:avLst/>
              <a:gdLst/>
              <a:ahLst/>
              <a:cxnLst/>
              <a:rect l="l" t="t" r="r" b="b"/>
              <a:pathLst>
                <a:path w="689609" h="525145">
                  <a:moveTo>
                    <a:pt x="673027" y="524819"/>
                  </a:moveTo>
                  <a:lnTo>
                    <a:pt x="674467" y="522659"/>
                  </a:lnTo>
                  <a:lnTo>
                    <a:pt x="677346" y="524819"/>
                  </a:lnTo>
                  <a:lnTo>
                    <a:pt x="680946" y="520499"/>
                  </a:lnTo>
                  <a:lnTo>
                    <a:pt x="683826" y="522659"/>
                  </a:lnTo>
                  <a:lnTo>
                    <a:pt x="685986" y="520499"/>
                  </a:lnTo>
                  <a:lnTo>
                    <a:pt x="686706" y="521219"/>
                  </a:lnTo>
                  <a:lnTo>
                    <a:pt x="689586" y="517619"/>
                  </a:lnTo>
                  <a:lnTo>
                    <a:pt x="25984" y="0"/>
                  </a:lnTo>
                </a:path>
                <a:path w="689609" h="525145">
                  <a:moveTo>
                    <a:pt x="0" y="0"/>
                  </a:moveTo>
                  <a:lnTo>
                    <a:pt x="673027" y="524819"/>
                  </a:lnTo>
                </a:path>
              </a:pathLst>
            </a:custGeom>
            <a:ln w="3175">
              <a:solidFill>
                <a:srgbClr val="FFFFFF"/>
              </a:solidFill>
            </a:ln>
          </p:spPr>
          <p:txBody>
            <a:bodyPr wrap="square" lIns="0" tIns="0" rIns="0" bIns="0" rtlCol="0"/>
            <a:lstStyle/>
            <a:p>
              <a:endParaRPr/>
            </a:p>
          </p:txBody>
        </p:sp>
        <p:sp>
          <p:nvSpPr>
            <p:cNvPr id="20" name="object 20"/>
            <p:cNvSpPr/>
            <p:nvPr/>
          </p:nvSpPr>
          <p:spPr>
            <a:xfrm>
              <a:off x="15480749" y="0"/>
              <a:ext cx="2525395" cy="1950720"/>
            </a:xfrm>
            <a:custGeom>
              <a:avLst/>
              <a:gdLst/>
              <a:ahLst/>
              <a:cxnLst/>
              <a:rect l="l" t="t" r="r" b="b"/>
              <a:pathLst>
                <a:path w="2525394" h="1950720">
                  <a:moveTo>
                    <a:pt x="2497589" y="1947523"/>
                  </a:moveTo>
                  <a:lnTo>
                    <a:pt x="2439270" y="1902163"/>
                  </a:lnTo>
                  <a:lnTo>
                    <a:pt x="2441429" y="1900003"/>
                  </a:lnTo>
                  <a:lnTo>
                    <a:pt x="2437110" y="1897123"/>
                  </a:lnTo>
                  <a:lnTo>
                    <a:pt x="2439270" y="1894243"/>
                  </a:lnTo>
                  <a:lnTo>
                    <a:pt x="2432790" y="1889203"/>
                  </a:lnTo>
                  <a:lnTo>
                    <a:pt x="2433510" y="1887763"/>
                  </a:lnTo>
                  <a:lnTo>
                    <a:pt x="2427750" y="1883443"/>
                  </a:lnTo>
                  <a:lnTo>
                    <a:pt x="2429910" y="1880563"/>
                  </a:lnTo>
                  <a:lnTo>
                    <a:pt x="2426310" y="1877683"/>
                  </a:lnTo>
                  <a:lnTo>
                    <a:pt x="2428470" y="1874803"/>
                  </a:lnTo>
                  <a:lnTo>
                    <a:pt x="2425590" y="1872643"/>
                  </a:lnTo>
                  <a:lnTo>
                    <a:pt x="2426310" y="1871203"/>
                  </a:lnTo>
                  <a:lnTo>
                    <a:pt x="2521261" y="1945363"/>
                  </a:lnTo>
                  <a:lnTo>
                    <a:pt x="2499029" y="1945363"/>
                  </a:lnTo>
                  <a:lnTo>
                    <a:pt x="2497589" y="1947523"/>
                  </a:lnTo>
                  <a:close/>
                </a:path>
                <a:path w="2525394" h="1950720">
                  <a:moveTo>
                    <a:pt x="2503349" y="1948243"/>
                  </a:moveTo>
                  <a:lnTo>
                    <a:pt x="2499029" y="1945363"/>
                  </a:lnTo>
                  <a:lnTo>
                    <a:pt x="2505509" y="1945363"/>
                  </a:lnTo>
                  <a:lnTo>
                    <a:pt x="2503349" y="1948243"/>
                  </a:lnTo>
                  <a:close/>
                </a:path>
                <a:path w="2525394" h="1950720">
                  <a:moveTo>
                    <a:pt x="2508389" y="1947523"/>
                  </a:moveTo>
                  <a:lnTo>
                    <a:pt x="2505509" y="1945363"/>
                  </a:lnTo>
                  <a:lnTo>
                    <a:pt x="2521261" y="1945363"/>
                  </a:lnTo>
                  <a:lnTo>
                    <a:pt x="2523105" y="1946803"/>
                  </a:lnTo>
                  <a:lnTo>
                    <a:pt x="2509109" y="1946803"/>
                  </a:lnTo>
                  <a:lnTo>
                    <a:pt x="2508389" y="1947523"/>
                  </a:lnTo>
                  <a:close/>
                </a:path>
                <a:path w="2525394" h="1950720">
                  <a:moveTo>
                    <a:pt x="2512709" y="1949683"/>
                  </a:moveTo>
                  <a:lnTo>
                    <a:pt x="2509109" y="1946803"/>
                  </a:lnTo>
                  <a:lnTo>
                    <a:pt x="2514869" y="1946803"/>
                  </a:lnTo>
                  <a:lnTo>
                    <a:pt x="2512709" y="1949683"/>
                  </a:lnTo>
                  <a:close/>
                </a:path>
                <a:path w="2525394" h="1950720">
                  <a:moveTo>
                    <a:pt x="2519909" y="1950403"/>
                  </a:moveTo>
                  <a:lnTo>
                    <a:pt x="2514869" y="1946803"/>
                  </a:lnTo>
                  <a:lnTo>
                    <a:pt x="2523105" y="1946803"/>
                  </a:lnTo>
                  <a:lnTo>
                    <a:pt x="2524027" y="1947523"/>
                  </a:lnTo>
                  <a:lnTo>
                    <a:pt x="2522069" y="1947523"/>
                  </a:lnTo>
                  <a:lnTo>
                    <a:pt x="2519909" y="1950403"/>
                  </a:lnTo>
                  <a:close/>
                </a:path>
                <a:path w="2525394" h="1950720">
                  <a:moveTo>
                    <a:pt x="2524229" y="1949683"/>
                  </a:moveTo>
                  <a:lnTo>
                    <a:pt x="2522069" y="1947523"/>
                  </a:lnTo>
                  <a:lnTo>
                    <a:pt x="2524027" y="1947523"/>
                  </a:lnTo>
                  <a:lnTo>
                    <a:pt x="2524949" y="1948243"/>
                  </a:lnTo>
                  <a:lnTo>
                    <a:pt x="2524229" y="1949683"/>
                  </a:lnTo>
                  <a:close/>
                </a:path>
                <a:path w="2525394" h="1950720">
                  <a:moveTo>
                    <a:pt x="2292391" y="1787684"/>
                  </a:moveTo>
                  <a:lnTo>
                    <a:pt x="2027434" y="1581767"/>
                  </a:lnTo>
                  <a:lnTo>
                    <a:pt x="2031754" y="1576007"/>
                  </a:lnTo>
                  <a:lnTo>
                    <a:pt x="2028874" y="1573847"/>
                  </a:lnTo>
                  <a:lnTo>
                    <a:pt x="2029594" y="1573127"/>
                  </a:lnTo>
                  <a:lnTo>
                    <a:pt x="2028154" y="1571687"/>
                  </a:lnTo>
                  <a:lnTo>
                    <a:pt x="2030314" y="1568807"/>
                  </a:lnTo>
                  <a:lnTo>
                    <a:pt x="2028154" y="1567367"/>
                  </a:lnTo>
                  <a:lnTo>
                    <a:pt x="2030314" y="1564487"/>
                  </a:lnTo>
                  <a:lnTo>
                    <a:pt x="2027434" y="1562327"/>
                  </a:lnTo>
                  <a:lnTo>
                    <a:pt x="2028154" y="1560887"/>
                  </a:lnTo>
                  <a:lnTo>
                    <a:pt x="2315945" y="1784804"/>
                  </a:lnTo>
                  <a:lnTo>
                    <a:pt x="2298871" y="1784804"/>
                  </a:lnTo>
                  <a:lnTo>
                    <a:pt x="2298331" y="1785524"/>
                  </a:lnTo>
                  <a:lnTo>
                    <a:pt x="2293831" y="1785524"/>
                  </a:lnTo>
                  <a:lnTo>
                    <a:pt x="2292391" y="1787684"/>
                  </a:lnTo>
                  <a:close/>
                </a:path>
                <a:path w="2525394" h="1950720">
                  <a:moveTo>
                    <a:pt x="2303911" y="1788404"/>
                  </a:moveTo>
                  <a:lnTo>
                    <a:pt x="2298871" y="1784804"/>
                  </a:lnTo>
                  <a:lnTo>
                    <a:pt x="2315945" y="1784804"/>
                  </a:lnTo>
                  <a:lnTo>
                    <a:pt x="2316871" y="1785524"/>
                  </a:lnTo>
                  <a:lnTo>
                    <a:pt x="2313991" y="1785524"/>
                  </a:lnTo>
                  <a:lnTo>
                    <a:pt x="2313451" y="1786244"/>
                  </a:lnTo>
                  <a:lnTo>
                    <a:pt x="2308951" y="1786244"/>
                  </a:lnTo>
                  <a:lnTo>
                    <a:pt x="2308411" y="1786964"/>
                  </a:lnTo>
                  <a:lnTo>
                    <a:pt x="2304631" y="1786964"/>
                  </a:lnTo>
                  <a:lnTo>
                    <a:pt x="2303911" y="1788404"/>
                  </a:lnTo>
                  <a:close/>
                </a:path>
                <a:path w="2525394" h="1950720">
                  <a:moveTo>
                    <a:pt x="2296711" y="1787684"/>
                  </a:moveTo>
                  <a:lnTo>
                    <a:pt x="2293831" y="1785524"/>
                  </a:lnTo>
                  <a:lnTo>
                    <a:pt x="2298331" y="1785524"/>
                  </a:lnTo>
                  <a:lnTo>
                    <a:pt x="2296711" y="1787684"/>
                  </a:lnTo>
                  <a:close/>
                </a:path>
                <a:path w="2525394" h="1950720">
                  <a:moveTo>
                    <a:pt x="2316151" y="1786964"/>
                  </a:moveTo>
                  <a:lnTo>
                    <a:pt x="2313991" y="1785524"/>
                  </a:lnTo>
                  <a:lnTo>
                    <a:pt x="2316871" y="1785524"/>
                  </a:lnTo>
                  <a:lnTo>
                    <a:pt x="2316151" y="1786964"/>
                  </a:lnTo>
                  <a:close/>
                </a:path>
                <a:path w="2525394" h="1950720">
                  <a:moveTo>
                    <a:pt x="2311831" y="1788404"/>
                  </a:moveTo>
                  <a:lnTo>
                    <a:pt x="2308951" y="1786244"/>
                  </a:lnTo>
                  <a:lnTo>
                    <a:pt x="2313451" y="1786244"/>
                  </a:lnTo>
                  <a:lnTo>
                    <a:pt x="2311831" y="1788404"/>
                  </a:lnTo>
                  <a:close/>
                </a:path>
                <a:path w="2525394" h="1950720">
                  <a:moveTo>
                    <a:pt x="2306791" y="1789124"/>
                  </a:moveTo>
                  <a:lnTo>
                    <a:pt x="2304631" y="1786964"/>
                  </a:lnTo>
                  <a:lnTo>
                    <a:pt x="2308411" y="1786964"/>
                  </a:lnTo>
                  <a:lnTo>
                    <a:pt x="2306791" y="1789124"/>
                  </a:lnTo>
                  <a:close/>
                </a:path>
                <a:path w="2525394" h="1950720">
                  <a:moveTo>
                    <a:pt x="732168" y="570898"/>
                  </a:moveTo>
                  <a:lnTo>
                    <a:pt x="0" y="0"/>
                  </a:lnTo>
                  <a:lnTo>
                    <a:pt x="27000" y="0"/>
                  </a:lnTo>
                  <a:lnTo>
                    <a:pt x="756476" y="568738"/>
                  </a:lnTo>
                  <a:lnTo>
                    <a:pt x="733608" y="568738"/>
                  </a:lnTo>
                  <a:lnTo>
                    <a:pt x="732168" y="570898"/>
                  </a:lnTo>
                  <a:close/>
                </a:path>
                <a:path w="2525394" h="1950720">
                  <a:moveTo>
                    <a:pt x="740808" y="573778"/>
                  </a:moveTo>
                  <a:lnTo>
                    <a:pt x="733608" y="568738"/>
                  </a:lnTo>
                  <a:lnTo>
                    <a:pt x="756476" y="568738"/>
                  </a:lnTo>
                  <a:lnTo>
                    <a:pt x="759246" y="570898"/>
                  </a:lnTo>
                  <a:lnTo>
                    <a:pt x="742968" y="570898"/>
                  </a:lnTo>
                  <a:lnTo>
                    <a:pt x="740808" y="573778"/>
                  </a:lnTo>
                  <a:close/>
                </a:path>
                <a:path w="2525394" h="1950720">
                  <a:moveTo>
                    <a:pt x="747288" y="574498"/>
                  </a:moveTo>
                  <a:lnTo>
                    <a:pt x="742968" y="570898"/>
                  </a:lnTo>
                  <a:lnTo>
                    <a:pt x="759246" y="570898"/>
                  </a:lnTo>
                  <a:lnTo>
                    <a:pt x="762940" y="573778"/>
                  </a:lnTo>
                  <a:lnTo>
                    <a:pt x="748728" y="573778"/>
                  </a:lnTo>
                  <a:lnTo>
                    <a:pt x="747288" y="574498"/>
                  </a:lnTo>
                  <a:close/>
                </a:path>
                <a:path w="2525394" h="1950720">
                  <a:moveTo>
                    <a:pt x="755208" y="578818"/>
                  </a:moveTo>
                  <a:lnTo>
                    <a:pt x="748728" y="573778"/>
                  </a:lnTo>
                  <a:lnTo>
                    <a:pt x="762940" y="573778"/>
                  </a:lnTo>
                  <a:lnTo>
                    <a:pt x="765710" y="575938"/>
                  </a:lnTo>
                  <a:lnTo>
                    <a:pt x="757368" y="575938"/>
                  </a:lnTo>
                  <a:lnTo>
                    <a:pt x="755208" y="578818"/>
                  </a:lnTo>
                  <a:close/>
                </a:path>
                <a:path w="2525394" h="1950720">
                  <a:moveTo>
                    <a:pt x="761688" y="579538"/>
                  </a:moveTo>
                  <a:lnTo>
                    <a:pt x="757368" y="575938"/>
                  </a:lnTo>
                  <a:lnTo>
                    <a:pt x="765710" y="575938"/>
                  </a:lnTo>
                  <a:lnTo>
                    <a:pt x="766634" y="576658"/>
                  </a:lnTo>
                  <a:lnTo>
                    <a:pt x="763848" y="576658"/>
                  </a:lnTo>
                  <a:lnTo>
                    <a:pt x="761688" y="579538"/>
                  </a:lnTo>
                  <a:close/>
                </a:path>
                <a:path w="2525394" h="1950720">
                  <a:moveTo>
                    <a:pt x="769608" y="580978"/>
                  </a:moveTo>
                  <a:lnTo>
                    <a:pt x="763848" y="576658"/>
                  </a:lnTo>
                  <a:lnTo>
                    <a:pt x="766634" y="576658"/>
                  </a:lnTo>
                  <a:lnTo>
                    <a:pt x="770328" y="579538"/>
                  </a:lnTo>
                  <a:lnTo>
                    <a:pt x="769608" y="580978"/>
                  </a:lnTo>
                  <a:close/>
                </a:path>
              </a:pathLst>
            </a:custGeom>
            <a:solidFill>
              <a:srgbClr val="4B2912">
                <a:alpha val="38819"/>
              </a:srgbClr>
            </a:solidFill>
          </p:spPr>
          <p:txBody>
            <a:bodyPr wrap="square" lIns="0" tIns="0" rIns="0" bIns="0" rtlCol="0"/>
            <a:lstStyle/>
            <a:p>
              <a:endParaRPr/>
            </a:p>
          </p:txBody>
        </p:sp>
        <p:pic>
          <p:nvPicPr>
            <p:cNvPr id="21" name="object 21"/>
            <p:cNvPicPr/>
            <p:nvPr/>
          </p:nvPicPr>
          <p:blipFill>
            <a:blip r:embed="rId2" cstate="print"/>
            <a:stretch>
              <a:fillRect/>
            </a:stretch>
          </p:blipFill>
          <p:spPr>
            <a:xfrm>
              <a:off x="17905980" y="1870843"/>
              <a:ext cx="100078" cy="79919"/>
            </a:xfrm>
            <a:prstGeom prst="rect">
              <a:avLst/>
            </a:prstGeom>
          </p:spPr>
        </p:pic>
        <p:sp>
          <p:nvSpPr>
            <p:cNvPr id="22" name="object 22"/>
            <p:cNvSpPr/>
            <p:nvPr/>
          </p:nvSpPr>
          <p:spPr>
            <a:xfrm>
              <a:off x="15480750" y="0"/>
              <a:ext cx="2317115" cy="1789430"/>
            </a:xfrm>
            <a:custGeom>
              <a:avLst/>
              <a:gdLst/>
              <a:ahLst/>
              <a:cxnLst/>
              <a:rect l="l" t="t" r="r" b="b"/>
              <a:pathLst>
                <a:path w="2317115" h="1789430">
                  <a:moveTo>
                    <a:pt x="2292391" y="1787684"/>
                  </a:moveTo>
                  <a:lnTo>
                    <a:pt x="2293831" y="1785524"/>
                  </a:lnTo>
                  <a:lnTo>
                    <a:pt x="2296711" y="1787684"/>
                  </a:lnTo>
                  <a:lnTo>
                    <a:pt x="2298871" y="1784804"/>
                  </a:lnTo>
                  <a:lnTo>
                    <a:pt x="2303911" y="1788404"/>
                  </a:lnTo>
                  <a:lnTo>
                    <a:pt x="2304631" y="1786964"/>
                  </a:lnTo>
                  <a:lnTo>
                    <a:pt x="2306791" y="1789124"/>
                  </a:lnTo>
                  <a:lnTo>
                    <a:pt x="2308951" y="1786244"/>
                  </a:lnTo>
                  <a:lnTo>
                    <a:pt x="2311831" y="1788404"/>
                  </a:lnTo>
                  <a:lnTo>
                    <a:pt x="2313991" y="1785524"/>
                  </a:lnTo>
                  <a:lnTo>
                    <a:pt x="2316151" y="1786964"/>
                  </a:lnTo>
                  <a:lnTo>
                    <a:pt x="2316871" y="1785524"/>
                  </a:lnTo>
                  <a:lnTo>
                    <a:pt x="2028154" y="1560887"/>
                  </a:lnTo>
                  <a:lnTo>
                    <a:pt x="2027434" y="1562327"/>
                  </a:lnTo>
                  <a:lnTo>
                    <a:pt x="2030314" y="1564487"/>
                  </a:lnTo>
                  <a:lnTo>
                    <a:pt x="2028154" y="1567367"/>
                  </a:lnTo>
                  <a:lnTo>
                    <a:pt x="2030314" y="1568807"/>
                  </a:lnTo>
                  <a:lnTo>
                    <a:pt x="2028154" y="1571687"/>
                  </a:lnTo>
                  <a:lnTo>
                    <a:pt x="2029594" y="1573127"/>
                  </a:lnTo>
                  <a:lnTo>
                    <a:pt x="2028874" y="1573847"/>
                  </a:lnTo>
                  <a:lnTo>
                    <a:pt x="2031754" y="1576007"/>
                  </a:lnTo>
                  <a:lnTo>
                    <a:pt x="2027434" y="1581767"/>
                  </a:lnTo>
                  <a:lnTo>
                    <a:pt x="2292391" y="1787684"/>
                  </a:lnTo>
                </a:path>
                <a:path w="2317115" h="1789430">
                  <a:moveTo>
                    <a:pt x="732168" y="570898"/>
                  </a:moveTo>
                  <a:lnTo>
                    <a:pt x="733608" y="568738"/>
                  </a:lnTo>
                  <a:lnTo>
                    <a:pt x="740808" y="573778"/>
                  </a:lnTo>
                  <a:lnTo>
                    <a:pt x="742968" y="570898"/>
                  </a:lnTo>
                  <a:lnTo>
                    <a:pt x="747288" y="574498"/>
                  </a:lnTo>
                  <a:lnTo>
                    <a:pt x="748728" y="573778"/>
                  </a:lnTo>
                  <a:lnTo>
                    <a:pt x="755208" y="578818"/>
                  </a:lnTo>
                  <a:lnTo>
                    <a:pt x="757368" y="575938"/>
                  </a:lnTo>
                  <a:lnTo>
                    <a:pt x="761688" y="579538"/>
                  </a:lnTo>
                  <a:lnTo>
                    <a:pt x="763848" y="576658"/>
                  </a:lnTo>
                  <a:lnTo>
                    <a:pt x="769608" y="580978"/>
                  </a:lnTo>
                  <a:lnTo>
                    <a:pt x="770328" y="579538"/>
                  </a:lnTo>
                  <a:lnTo>
                    <a:pt x="27000" y="0"/>
                  </a:lnTo>
                </a:path>
                <a:path w="2317115" h="1789430">
                  <a:moveTo>
                    <a:pt x="0" y="0"/>
                  </a:moveTo>
                  <a:lnTo>
                    <a:pt x="732168" y="570898"/>
                  </a:lnTo>
                </a:path>
              </a:pathLst>
            </a:custGeom>
            <a:ln w="3175">
              <a:solidFill>
                <a:srgbClr val="FFFFFF"/>
              </a:solidFill>
            </a:ln>
          </p:spPr>
          <p:txBody>
            <a:bodyPr wrap="square" lIns="0" tIns="0" rIns="0" bIns="0" rtlCol="0"/>
            <a:lstStyle/>
            <a:p>
              <a:endParaRPr/>
            </a:p>
          </p:txBody>
        </p:sp>
        <p:sp>
          <p:nvSpPr>
            <p:cNvPr id="23" name="object 23"/>
            <p:cNvSpPr/>
            <p:nvPr/>
          </p:nvSpPr>
          <p:spPr>
            <a:xfrm>
              <a:off x="16047147" y="0"/>
              <a:ext cx="2240915" cy="1748155"/>
            </a:xfrm>
            <a:custGeom>
              <a:avLst/>
              <a:gdLst/>
              <a:ahLst/>
              <a:cxnLst/>
              <a:rect l="l" t="t" r="r" b="b"/>
              <a:pathLst>
                <a:path w="2240915" h="1748155">
                  <a:moveTo>
                    <a:pt x="2240853" y="1747653"/>
                  </a:moveTo>
                  <a:lnTo>
                    <a:pt x="0" y="0"/>
                  </a:lnTo>
                  <a:lnTo>
                    <a:pt x="28340" y="0"/>
                  </a:lnTo>
                  <a:lnTo>
                    <a:pt x="2240853" y="1725550"/>
                  </a:lnTo>
                  <a:lnTo>
                    <a:pt x="2240853" y="1747653"/>
                  </a:lnTo>
                  <a:close/>
                </a:path>
              </a:pathLst>
            </a:custGeom>
            <a:solidFill>
              <a:srgbClr val="4B2912">
                <a:alpha val="38819"/>
              </a:srgbClr>
            </a:solidFill>
          </p:spPr>
          <p:txBody>
            <a:bodyPr wrap="square" lIns="0" tIns="0" rIns="0" bIns="0" rtlCol="0"/>
            <a:lstStyle/>
            <a:p>
              <a:endParaRPr/>
            </a:p>
          </p:txBody>
        </p:sp>
        <p:sp>
          <p:nvSpPr>
            <p:cNvPr id="24" name="object 24"/>
            <p:cNvSpPr/>
            <p:nvPr/>
          </p:nvSpPr>
          <p:spPr>
            <a:xfrm>
              <a:off x="16047147" y="0"/>
              <a:ext cx="2240915" cy="1748155"/>
            </a:xfrm>
            <a:custGeom>
              <a:avLst/>
              <a:gdLst/>
              <a:ahLst/>
              <a:cxnLst/>
              <a:rect l="l" t="t" r="r" b="b"/>
              <a:pathLst>
                <a:path w="2240915" h="1748155">
                  <a:moveTo>
                    <a:pt x="2240853" y="1725550"/>
                  </a:moveTo>
                  <a:lnTo>
                    <a:pt x="28340" y="0"/>
                  </a:lnTo>
                </a:path>
                <a:path w="2240915" h="1748155">
                  <a:moveTo>
                    <a:pt x="0" y="0"/>
                  </a:moveTo>
                  <a:lnTo>
                    <a:pt x="2240853" y="1747653"/>
                  </a:lnTo>
                </a:path>
              </a:pathLst>
            </a:custGeom>
            <a:ln w="3175">
              <a:solidFill>
                <a:srgbClr val="FFFFFF"/>
              </a:solidFill>
            </a:ln>
          </p:spPr>
          <p:txBody>
            <a:bodyPr wrap="square" lIns="0" tIns="0" rIns="0" bIns="0" rtlCol="0"/>
            <a:lstStyle/>
            <a:p>
              <a:endParaRPr/>
            </a:p>
          </p:txBody>
        </p:sp>
        <p:pic>
          <p:nvPicPr>
            <p:cNvPr id="25" name="object 25"/>
            <p:cNvPicPr/>
            <p:nvPr/>
          </p:nvPicPr>
          <p:blipFill>
            <a:blip r:embed="rId3" cstate="print"/>
            <a:stretch>
              <a:fillRect/>
            </a:stretch>
          </p:blipFill>
          <p:spPr>
            <a:xfrm>
              <a:off x="16613076" y="-360"/>
              <a:ext cx="1675284" cy="1306722"/>
            </a:xfrm>
            <a:prstGeom prst="rect">
              <a:avLst/>
            </a:prstGeom>
          </p:spPr>
        </p:pic>
      </p:grpSp>
      <p:pic>
        <p:nvPicPr>
          <p:cNvPr id="26" name="object 26"/>
          <p:cNvPicPr/>
          <p:nvPr/>
        </p:nvPicPr>
        <p:blipFill>
          <a:blip r:embed="rId4" cstate="print"/>
          <a:stretch>
            <a:fillRect/>
          </a:stretch>
        </p:blipFill>
        <p:spPr>
          <a:xfrm>
            <a:off x="16967482" y="8545643"/>
            <a:ext cx="462188" cy="670315"/>
          </a:xfrm>
          <a:prstGeom prst="rect">
            <a:avLst/>
          </a:prstGeom>
        </p:spPr>
      </p:pic>
      <p:sp>
        <p:nvSpPr>
          <p:cNvPr id="27" name="object 27"/>
          <p:cNvSpPr txBox="1">
            <a:spLocks noGrp="1"/>
          </p:cNvSpPr>
          <p:nvPr>
            <p:ph type="title"/>
          </p:nvPr>
        </p:nvSpPr>
        <p:spPr>
          <a:xfrm>
            <a:off x="7998862" y="1185745"/>
            <a:ext cx="8397240" cy="846386"/>
          </a:xfrm>
          <a:prstGeom prst="rect">
            <a:avLst/>
          </a:prstGeom>
        </p:spPr>
        <p:txBody>
          <a:bodyPr vert="horz" wrap="square" lIns="0" tIns="15240" rIns="0" bIns="0" rtlCol="0">
            <a:spAutoFit/>
          </a:bodyPr>
          <a:lstStyle/>
          <a:p>
            <a:pPr marL="12700" algn="ctr">
              <a:lnSpc>
                <a:spcPct val="100000"/>
              </a:lnSpc>
              <a:spcBef>
                <a:spcPts val="120"/>
              </a:spcBef>
            </a:pPr>
            <a:r>
              <a:rPr lang="en-IN" sz="5400" dirty="0">
                <a:latin typeface="Verdana" panose="020B0604030504040204" pitchFamily="34" charset="0"/>
                <a:ea typeface="Verdana" panose="020B0604030504040204" pitchFamily="34" charset="0"/>
                <a:cs typeface="Times New Roman" panose="02020603050405020304" pitchFamily="18" charset="0"/>
              </a:rPr>
              <a:t>The Race</a:t>
            </a:r>
            <a:endParaRPr sz="4850" dirty="0">
              <a:latin typeface="Verdana" panose="020B0604030504040204" pitchFamily="34" charset="0"/>
              <a:ea typeface="Verdana" panose="020B0604030504040204" pitchFamily="34" charset="0"/>
            </a:endParaRPr>
          </a:p>
        </p:txBody>
      </p:sp>
      <p:sp>
        <p:nvSpPr>
          <p:cNvPr id="30" name="object 30"/>
          <p:cNvSpPr txBox="1"/>
          <p:nvPr/>
        </p:nvSpPr>
        <p:spPr>
          <a:xfrm>
            <a:off x="7998862" y="2794421"/>
            <a:ext cx="9356670" cy="4939814"/>
          </a:xfrm>
          <a:prstGeom prst="rect">
            <a:avLst/>
          </a:prstGeom>
        </p:spPr>
        <p:txBody>
          <a:bodyPr vert="horz" wrap="square" lIns="0" tIns="15240" rIns="0" bIns="0" rtlCol="0">
            <a:spAutoFit/>
          </a:bodyPr>
          <a:lstStyle/>
          <a:p>
            <a:r>
              <a:rPr lang="en-US" sz="3200" dirty="0">
                <a:latin typeface="Courier New" panose="02070309020205020404" pitchFamily="49" charset="0"/>
                <a:cs typeface="Courier New" panose="02070309020205020404" pitchFamily="49" charset="0"/>
              </a:rPr>
              <a:t>In the race, the hare shot off like lightning, confident that victory was guaranteed. Speed was its strength, and it believed no one could catch up.</a:t>
            </a:r>
          </a:p>
          <a:p>
            <a:endParaRPr lang="en-US" sz="2400" dirty="0">
              <a:latin typeface="Courier New" panose="02070309020205020404" pitchFamily="49" charset="0"/>
              <a:cs typeface="Courier New" panose="02070309020205020404" pitchFamily="49" charset="0"/>
            </a:endParaRPr>
          </a:p>
          <a:p>
            <a:r>
              <a:rPr lang="en-US" sz="3200" dirty="0">
                <a:latin typeface="Courier New" panose="02070309020205020404" pitchFamily="49" charset="0"/>
                <a:cs typeface="Courier New" panose="02070309020205020404" pitchFamily="49" charset="0"/>
              </a:rPr>
              <a:t>But as the race wore on, the hare grew overconfident, thinking it had plenty of time to rest. This belief in its own superiority became the hare’s greatest challenge</a:t>
            </a:r>
            <a:r>
              <a:rPr lang="en-US" sz="4000" dirty="0">
                <a:latin typeface="Courier New" panose="02070309020205020404" pitchFamily="49" charset="0"/>
                <a:cs typeface="Courier New" panose="02070309020205020404" pitchFamily="49" charset="0"/>
              </a:rPr>
              <a:t>.</a:t>
            </a:r>
            <a:endParaRPr lang="en-IN" sz="4000" dirty="0">
              <a:latin typeface="Courier New" panose="02070309020205020404" pitchFamily="49" charset="0"/>
              <a:cs typeface="Courier New" panose="02070309020205020404" pitchFamily="49" charset="0"/>
            </a:endParaRPr>
          </a:p>
        </p:txBody>
      </p:sp>
      <p:grpSp>
        <p:nvGrpSpPr>
          <p:cNvPr id="31" name="object 31"/>
          <p:cNvGrpSpPr/>
          <p:nvPr/>
        </p:nvGrpSpPr>
        <p:grpSpPr>
          <a:xfrm>
            <a:off x="0" y="0"/>
            <a:ext cx="6830695" cy="10276840"/>
            <a:chOff x="0" y="0"/>
            <a:chExt cx="6830695" cy="10276840"/>
          </a:xfrm>
        </p:grpSpPr>
        <p:pic>
          <p:nvPicPr>
            <p:cNvPr id="32" name="object 32"/>
            <p:cNvPicPr/>
            <p:nvPr/>
          </p:nvPicPr>
          <p:blipFill>
            <a:blip r:embed="rId5" cstate="print"/>
            <a:stretch>
              <a:fillRect/>
            </a:stretch>
          </p:blipFill>
          <p:spPr>
            <a:xfrm>
              <a:off x="204480" y="200880"/>
              <a:ext cx="6626125" cy="9658349"/>
            </a:xfrm>
            <a:prstGeom prst="rect">
              <a:avLst/>
            </a:prstGeom>
          </p:spPr>
        </p:pic>
        <p:pic>
          <p:nvPicPr>
            <p:cNvPr id="33" name="object 33"/>
            <p:cNvPicPr/>
            <p:nvPr/>
          </p:nvPicPr>
          <p:blipFill>
            <a:blip r:embed="rId6" cstate="print"/>
            <a:stretch>
              <a:fillRect/>
            </a:stretch>
          </p:blipFill>
          <p:spPr>
            <a:xfrm>
              <a:off x="1613245" y="0"/>
              <a:ext cx="3750193" cy="896619"/>
            </a:xfrm>
            <a:prstGeom prst="rect">
              <a:avLst/>
            </a:prstGeom>
          </p:spPr>
        </p:pic>
        <p:pic>
          <p:nvPicPr>
            <p:cNvPr id="34" name="object 34"/>
            <p:cNvPicPr/>
            <p:nvPr/>
          </p:nvPicPr>
          <p:blipFill>
            <a:blip r:embed="rId7" cstate="print"/>
            <a:stretch>
              <a:fillRect/>
            </a:stretch>
          </p:blipFill>
          <p:spPr>
            <a:xfrm>
              <a:off x="0" y="8536314"/>
              <a:ext cx="1838099" cy="1739899"/>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6779895" cy="5435600"/>
            <a:chOff x="0" y="0"/>
            <a:chExt cx="6779895" cy="5435600"/>
          </a:xfrm>
        </p:grpSpPr>
        <p:sp>
          <p:nvSpPr>
            <p:cNvPr id="3" name="object 3"/>
            <p:cNvSpPr/>
            <p:nvPr/>
          </p:nvSpPr>
          <p:spPr>
            <a:xfrm>
              <a:off x="0" y="0"/>
              <a:ext cx="6777355" cy="5435600"/>
            </a:xfrm>
            <a:custGeom>
              <a:avLst/>
              <a:gdLst/>
              <a:ahLst/>
              <a:cxnLst/>
              <a:rect l="l" t="t" r="r" b="b"/>
              <a:pathLst>
                <a:path w="6777355" h="5435600">
                  <a:moveTo>
                    <a:pt x="40031" y="5384800"/>
                  </a:moveTo>
                  <a:lnTo>
                    <a:pt x="0" y="5384800"/>
                  </a:lnTo>
                  <a:lnTo>
                    <a:pt x="0" y="0"/>
                  </a:lnTo>
                  <a:lnTo>
                    <a:pt x="3221914" y="0"/>
                  </a:lnTo>
                  <a:lnTo>
                    <a:pt x="3366311" y="38100"/>
                  </a:lnTo>
                  <a:lnTo>
                    <a:pt x="3412246" y="38100"/>
                  </a:lnTo>
                  <a:lnTo>
                    <a:pt x="3456962" y="50800"/>
                  </a:lnTo>
                  <a:lnTo>
                    <a:pt x="3500387" y="50800"/>
                  </a:lnTo>
                  <a:lnTo>
                    <a:pt x="3542448" y="63500"/>
                  </a:lnTo>
                  <a:lnTo>
                    <a:pt x="3583073" y="63500"/>
                  </a:lnTo>
                  <a:lnTo>
                    <a:pt x="3622188" y="76200"/>
                  </a:lnTo>
                  <a:lnTo>
                    <a:pt x="3688797" y="76200"/>
                  </a:lnTo>
                  <a:lnTo>
                    <a:pt x="3731801" y="88900"/>
                  </a:lnTo>
                  <a:lnTo>
                    <a:pt x="3784778" y="88900"/>
                  </a:lnTo>
                  <a:lnTo>
                    <a:pt x="3963977" y="127000"/>
                  </a:lnTo>
                  <a:lnTo>
                    <a:pt x="6777298" y="127000"/>
                  </a:lnTo>
                  <a:lnTo>
                    <a:pt x="6777298" y="4876800"/>
                  </a:lnTo>
                  <a:lnTo>
                    <a:pt x="2479652" y="4876800"/>
                  </a:lnTo>
                  <a:lnTo>
                    <a:pt x="2466692" y="4889500"/>
                  </a:lnTo>
                  <a:lnTo>
                    <a:pt x="2440773" y="4927600"/>
                  </a:lnTo>
                  <a:lnTo>
                    <a:pt x="2427813" y="4953000"/>
                  </a:lnTo>
                  <a:lnTo>
                    <a:pt x="2399845" y="4965700"/>
                  </a:lnTo>
                  <a:lnTo>
                    <a:pt x="2225494" y="4965700"/>
                  </a:lnTo>
                  <a:lnTo>
                    <a:pt x="2207033" y="4978400"/>
                  </a:lnTo>
                  <a:lnTo>
                    <a:pt x="2193905" y="5016500"/>
                  </a:lnTo>
                  <a:lnTo>
                    <a:pt x="2184691" y="5054600"/>
                  </a:lnTo>
                  <a:lnTo>
                    <a:pt x="2177975" y="5118100"/>
                  </a:lnTo>
                  <a:lnTo>
                    <a:pt x="2172203" y="5168900"/>
                  </a:lnTo>
                  <a:lnTo>
                    <a:pt x="2165825" y="5219700"/>
                  </a:lnTo>
                  <a:lnTo>
                    <a:pt x="2157421" y="5245100"/>
                  </a:lnTo>
                  <a:lnTo>
                    <a:pt x="2045687" y="5245100"/>
                  </a:lnTo>
                  <a:lnTo>
                    <a:pt x="1980910" y="5270500"/>
                  </a:lnTo>
                  <a:lnTo>
                    <a:pt x="1947577" y="5283200"/>
                  </a:lnTo>
                  <a:lnTo>
                    <a:pt x="1910227" y="5308600"/>
                  </a:lnTo>
                  <a:lnTo>
                    <a:pt x="691187" y="5308600"/>
                  </a:lnTo>
                  <a:lnTo>
                    <a:pt x="637578" y="5321300"/>
                  </a:lnTo>
                  <a:lnTo>
                    <a:pt x="466637" y="5321300"/>
                  </a:lnTo>
                  <a:lnTo>
                    <a:pt x="409039" y="5334000"/>
                  </a:lnTo>
                  <a:lnTo>
                    <a:pt x="352510" y="5334000"/>
                  </a:lnTo>
                  <a:lnTo>
                    <a:pt x="297877" y="5346700"/>
                  </a:lnTo>
                  <a:lnTo>
                    <a:pt x="245966" y="5346700"/>
                  </a:lnTo>
                  <a:lnTo>
                    <a:pt x="197603" y="5359400"/>
                  </a:lnTo>
                  <a:lnTo>
                    <a:pt x="153615" y="5359400"/>
                  </a:lnTo>
                  <a:lnTo>
                    <a:pt x="114829" y="5372100"/>
                  </a:lnTo>
                  <a:lnTo>
                    <a:pt x="82071" y="5372100"/>
                  </a:lnTo>
                  <a:lnTo>
                    <a:pt x="40031" y="5384800"/>
                  </a:lnTo>
                  <a:close/>
                </a:path>
                <a:path w="6777355" h="5435600">
                  <a:moveTo>
                    <a:pt x="6777298" y="127000"/>
                  </a:moveTo>
                  <a:lnTo>
                    <a:pt x="4097479" y="127000"/>
                  </a:lnTo>
                  <a:lnTo>
                    <a:pt x="4135524" y="114300"/>
                  </a:lnTo>
                  <a:lnTo>
                    <a:pt x="4179098" y="101600"/>
                  </a:lnTo>
                  <a:lnTo>
                    <a:pt x="4269011" y="101600"/>
                  </a:lnTo>
                  <a:lnTo>
                    <a:pt x="4308438" y="88900"/>
                  </a:lnTo>
                  <a:lnTo>
                    <a:pt x="4334054" y="76200"/>
                  </a:lnTo>
                  <a:lnTo>
                    <a:pt x="4363247" y="76200"/>
                  </a:lnTo>
                  <a:lnTo>
                    <a:pt x="4394196" y="63500"/>
                  </a:lnTo>
                  <a:lnTo>
                    <a:pt x="4425077" y="63500"/>
                  </a:lnTo>
                  <a:lnTo>
                    <a:pt x="4480381" y="50800"/>
                  </a:lnTo>
                  <a:lnTo>
                    <a:pt x="4530016" y="25400"/>
                  </a:lnTo>
                  <a:lnTo>
                    <a:pt x="4571280" y="0"/>
                  </a:lnTo>
                  <a:lnTo>
                    <a:pt x="6777298" y="0"/>
                  </a:lnTo>
                  <a:lnTo>
                    <a:pt x="6777298" y="127000"/>
                  </a:lnTo>
                  <a:close/>
                </a:path>
                <a:path w="6777355" h="5435600">
                  <a:moveTo>
                    <a:pt x="3167967" y="5257800"/>
                  </a:moveTo>
                  <a:lnTo>
                    <a:pt x="3076034" y="5257800"/>
                  </a:lnTo>
                  <a:lnTo>
                    <a:pt x="2993317" y="5232400"/>
                  </a:lnTo>
                  <a:lnTo>
                    <a:pt x="2870481" y="5156200"/>
                  </a:lnTo>
                  <a:lnTo>
                    <a:pt x="2829963" y="5118100"/>
                  </a:lnTo>
                  <a:lnTo>
                    <a:pt x="2789700" y="5092700"/>
                  </a:lnTo>
                  <a:lnTo>
                    <a:pt x="2749715" y="5054600"/>
                  </a:lnTo>
                  <a:lnTo>
                    <a:pt x="2710032" y="5029200"/>
                  </a:lnTo>
                  <a:lnTo>
                    <a:pt x="2670677" y="4991100"/>
                  </a:lnTo>
                  <a:lnTo>
                    <a:pt x="2631672" y="4965700"/>
                  </a:lnTo>
                  <a:lnTo>
                    <a:pt x="2593043" y="4927600"/>
                  </a:lnTo>
                  <a:lnTo>
                    <a:pt x="2554814" y="4914900"/>
                  </a:lnTo>
                  <a:lnTo>
                    <a:pt x="2517009" y="4889500"/>
                  </a:lnTo>
                  <a:lnTo>
                    <a:pt x="2479652" y="4876800"/>
                  </a:lnTo>
                  <a:lnTo>
                    <a:pt x="6777298" y="4876800"/>
                  </a:lnTo>
                  <a:lnTo>
                    <a:pt x="6777298" y="5092700"/>
                  </a:lnTo>
                  <a:lnTo>
                    <a:pt x="4703574" y="5092700"/>
                  </a:lnTo>
                  <a:lnTo>
                    <a:pt x="4650033" y="5105400"/>
                  </a:lnTo>
                  <a:lnTo>
                    <a:pt x="4547140" y="5105400"/>
                  </a:lnTo>
                  <a:lnTo>
                    <a:pt x="4498985" y="5118100"/>
                  </a:lnTo>
                  <a:lnTo>
                    <a:pt x="4453823" y="5130800"/>
                  </a:lnTo>
                  <a:lnTo>
                    <a:pt x="4412252" y="5143500"/>
                  </a:lnTo>
                  <a:lnTo>
                    <a:pt x="4374871" y="5156200"/>
                  </a:lnTo>
                  <a:lnTo>
                    <a:pt x="4358574" y="5168900"/>
                  </a:lnTo>
                  <a:lnTo>
                    <a:pt x="3530203" y="5168900"/>
                  </a:lnTo>
                  <a:lnTo>
                    <a:pt x="3522924" y="5181600"/>
                  </a:lnTo>
                  <a:lnTo>
                    <a:pt x="3167967" y="5257800"/>
                  </a:lnTo>
                  <a:close/>
                </a:path>
                <a:path w="6777355" h="5435600">
                  <a:moveTo>
                    <a:pt x="2332841" y="4978400"/>
                  </a:moveTo>
                  <a:lnTo>
                    <a:pt x="2262394" y="4978400"/>
                  </a:lnTo>
                  <a:lnTo>
                    <a:pt x="2245542" y="4965700"/>
                  </a:lnTo>
                  <a:lnTo>
                    <a:pt x="2367693" y="4965700"/>
                  </a:lnTo>
                  <a:lnTo>
                    <a:pt x="2332841" y="4978400"/>
                  </a:lnTo>
                  <a:close/>
                </a:path>
                <a:path w="6777355" h="5435600">
                  <a:moveTo>
                    <a:pt x="6084281" y="5181600"/>
                  </a:moveTo>
                  <a:lnTo>
                    <a:pt x="6063063" y="5181600"/>
                  </a:lnTo>
                  <a:lnTo>
                    <a:pt x="6035344" y="5168900"/>
                  </a:lnTo>
                  <a:lnTo>
                    <a:pt x="6003304" y="5156200"/>
                  </a:lnTo>
                  <a:lnTo>
                    <a:pt x="5822153" y="5156200"/>
                  </a:lnTo>
                  <a:lnTo>
                    <a:pt x="5781344" y="5143500"/>
                  </a:lnTo>
                  <a:lnTo>
                    <a:pt x="5724119" y="5130800"/>
                  </a:lnTo>
                  <a:lnTo>
                    <a:pt x="5133499" y="5130800"/>
                  </a:lnTo>
                  <a:lnTo>
                    <a:pt x="5083421" y="5118100"/>
                  </a:lnTo>
                  <a:lnTo>
                    <a:pt x="5026496" y="5118100"/>
                  </a:lnTo>
                  <a:lnTo>
                    <a:pt x="4964094" y="5105400"/>
                  </a:lnTo>
                  <a:lnTo>
                    <a:pt x="4897583" y="5105400"/>
                  </a:lnTo>
                  <a:lnTo>
                    <a:pt x="4828333" y="5092700"/>
                  </a:lnTo>
                  <a:lnTo>
                    <a:pt x="6777298" y="5092700"/>
                  </a:lnTo>
                  <a:lnTo>
                    <a:pt x="6777298" y="5143500"/>
                  </a:lnTo>
                  <a:lnTo>
                    <a:pt x="6762504" y="5156200"/>
                  </a:lnTo>
                  <a:lnTo>
                    <a:pt x="6748588" y="5168900"/>
                  </a:lnTo>
                  <a:lnTo>
                    <a:pt x="6124803" y="5168900"/>
                  </a:lnTo>
                  <a:lnTo>
                    <a:pt x="6084281" y="5181600"/>
                  </a:lnTo>
                  <a:close/>
                </a:path>
                <a:path w="6777355" h="5435600">
                  <a:moveTo>
                    <a:pt x="5423180" y="5181600"/>
                  </a:moveTo>
                  <a:lnTo>
                    <a:pt x="5331504" y="5181600"/>
                  </a:lnTo>
                  <a:lnTo>
                    <a:pt x="5297170" y="5168900"/>
                  </a:lnTo>
                  <a:lnTo>
                    <a:pt x="5265805" y="5156200"/>
                  </a:lnTo>
                  <a:lnTo>
                    <a:pt x="5237950" y="5143500"/>
                  </a:lnTo>
                  <a:lnTo>
                    <a:pt x="5228955" y="5143500"/>
                  </a:lnTo>
                  <a:lnTo>
                    <a:pt x="5207635" y="5130800"/>
                  </a:lnTo>
                  <a:lnTo>
                    <a:pt x="5518388" y="5130800"/>
                  </a:lnTo>
                  <a:lnTo>
                    <a:pt x="5500028" y="5143500"/>
                  </a:lnTo>
                  <a:lnTo>
                    <a:pt x="5450078" y="5168900"/>
                  </a:lnTo>
                  <a:lnTo>
                    <a:pt x="5423180" y="5181600"/>
                  </a:lnTo>
                  <a:close/>
                </a:path>
                <a:path w="6777355" h="5435600">
                  <a:moveTo>
                    <a:pt x="4328440" y="5194300"/>
                  </a:moveTo>
                  <a:lnTo>
                    <a:pt x="3814882" y="5194300"/>
                  </a:lnTo>
                  <a:lnTo>
                    <a:pt x="3753562" y="5181600"/>
                  </a:lnTo>
                  <a:lnTo>
                    <a:pt x="3643883" y="5181600"/>
                  </a:lnTo>
                  <a:lnTo>
                    <a:pt x="3598403" y="5168900"/>
                  </a:lnTo>
                  <a:lnTo>
                    <a:pt x="4358574" y="5168900"/>
                  </a:lnTo>
                  <a:lnTo>
                    <a:pt x="4342277" y="5181600"/>
                  </a:lnTo>
                  <a:lnTo>
                    <a:pt x="4328440" y="5194300"/>
                  </a:lnTo>
                  <a:close/>
                </a:path>
                <a:path w="6777355" h="5435600">
                  <a:moveTo>
                    <a:pt x="6667836" y="5181600"/>
                  </a:moveTo>
                  <a:lnTo>
                    <a:pt x="6606974" y="5181600"/>
                  </a:lnTo>
                  <a:lnTo>
                    <a:pt x="6561299" y="5168900"/>
                  </a:lnTo>
                  <a:lnTo>
                    <a:pt x="6685858" y="5168900"/>
                  </a:lnTo>
                  <a:lnTo>
                    <a:pt x="6667836" y="5181600"/>
                  </a:lnTo>
                  <a:close/>
                </a:path>
                <a:path w="6777355" h="5435600">
                  <a:moveTo>
                    <a:pt x="6735887" y="5181600"/>
                  </a:moveTo>
                  <a:lnTo>
                    <a:pt x="6714658" y="5181600"/>
                  </a:lnTo>
                  <a:lnTo>
                    <a:pt x="6711778" y="5168900"/>
                  </a:lnTo>
                  <a:lnTo>
                    <a:pt x="6748588" y="5168900"/>
                  </a:lnTo>
                  <a:lnTo>
                    <a:pt x="6735887" y="5181600"/>
                  </a:lnTo>
                  <a:close/>
                </a:path>
                <a:path w="6777355" h="5435600">
                  <a:moveTo>
                    <a:pt x="4309675" y="5207000"/>
                  </a:moveTo>
                  <a:lnTo>
                    <a:pt x="3934779" y="5207000"/>
                  </a:lnTo>
                  <a:lnTo>
                    <a:pt x="3878601" y="5194300"/>
                  </a:lnTo>
                  <a:lnTo>
                    <a:pt x="4317437" y="5194300"/>
                  </a:lnTo>
                  <a:lnTo>
                    <a:pt x="4309675" y="5207000"/>
                  </a:lnTo>
                  <a:close/>
                </a:path>
                <a:path w="6777355" h="5435600">
                  <a:moveTo>
                    <a:pt x="4297334" y="5219700"/>
                  </a:moveTo>
                  <a:lnTo>
                    <a:pt x="4044416" y="5219700"/>
                  </a:lnTo>
                  <a:lnTo>
                    <a:pt x="3990366" y="5207000"/>
                  </a:lnTo>
                  <a:lnTo>
                    <a:pt x="4305558" y="5207000"/>
                  </a:lnTo>
                  <a:lnTo>
                    <a:pt x="4297334" y="5219700"/>
                  </a:lnTo>
                  <a:close/>
                </a:path>
                <a:path w="6777355" h="5435600">
                  <a:moveTo>
                    <a:pt x="4226358" y="5232400"/>
                  </a:moveTo>
                  <a:lnTo>
                    <a:pt x="4187900" y="5219700"/>
                  </a:lnTo>
                  <a:lnTo>
                    <a:pt x="4256857" y="5219700"/>
                  </a:lnTo>
                  <a:lnTo>
                    <a:pt x="4226358" y="5232400"/>
                  </a:lnTo>
                  <a:close/>
                </a:path>
                <a:path w="6777355" h="5435600">
                  <a:moveTo>
                    <a:pt x="2145575" y="5257800"/>
                  </a:moveTo>
                  <a:lnTo>
                    <a:pt x="2141255" y="5257800"/>
                  </a:lnTo>
                  <a:lnTo>
                    <a:pt x="2124886" y="5245100"/>
                  </a:lnTo>
                  <a:lnTo>
                    <a:pt x="2157421" y="5245100"/>
                  </a:lnTo>
                  <a:lnTo>
                    <a:pt x="2145575" y="5257800"/>
                  </a:lnTo>
                  <a:close/>
                </a:path>
                <a:path w="6777355" h="5435600">
                  <a:moveTo>
                    <a:pt x="1296968" y="5435600"/>
                  </a:moveTo>
                  <a:lnTo>
                    <a:pt x="1138753" y="5435600"/>
                  </a:lnTo>
                  <a:lnTo>
                    <a:pt x="1125872" y="5422900"/>
                  </a:lnTo>
                  <a:lnTo>
                    <a:pt x="1114543" y="5422900"/>
                  </a:lnTo>
                  <a:lnTo>
                    <a:pt x="1098838" y="5410200"/>
                  </a:lnTo>
                  <a:lnTo>
                    <a:pt x="1005644" y="5410200"/>
                  </a:lnTo>
                  <a:lnTo>
                    <a:pt x="991402" y="5397500"/>
                  </a:lnTo>
                  <a:lnTo>
                    <a:pt x="974864" y="5397500"/>
                  </a:lnTo>
                  <a:lnTo>
                    <a:pt x="960858" y="5384800"/>
                  </a:lnTo>
                  <a:lnTo>
                    <a:pt x="957854" y="5372100"/>
                  </a:lnTo>
                  <a:lnTo>
                    <a:pt x="954716" y="5346700"/>
                  </a:lnTo>
                  <a:lnTo>
                    <a:pt x="940305" y="5334000"/>
                  </a:lnTo>
                  <a:lnTo>
                    <a:pt x="930843" y="5321300"/>
                  </a:lnTo>
                  <a:lnTo>
                    <a:pt x="900255" y="5321300"/>
                  </a:lnTo>
                  <a:lnTo>
                    <a:pt x="851712" y="5308600"/>
                  </a:lnTo>
                  <a:lnTo>
                    <a:pt x="1910227" y="5308600"/>
                  </a:lnTo>
                  <a:lnTo>
                    <a:pt x="1870717" y="5321300"/>
                  </a:lnTo>
                  <a:lnTo>
                    <a:pt x="1827697" y="5334000"/>
                  </a:lnTo>
                  <a:lnTo>
                    <a:pt x="1698217" y="5334000"/>
                  </a:lnTo>
                  <a:lnTo>
                    <a:pt x="1594238" y="5359400"/>
                  </a:lnTo>
                  <a:lnTo>
                    <a:pt x="1483900" y="5384800"/>
                  </a:lnTo>
                  <a:lnTo>
                    <a:pt x="1342331" y="5422900"/>
                  </a:lnTo>
                  <a:lnTo>
                    <a:pt x="1296968" y="5435600"/>
                  </a:lnTo>
                  <a:close/>
                </a:path>
              </a:pathLst>
            </a:custGeom>
            <a:solidFill>
              <a:srgbClr val="FFFFFF"/>
            </a:solidFill>
          </p:spPr>
          <p:txBody>
            <a:bodyPr wrap="square" lIns="0" tIns="0" rIns="0" bIns="0" rtlCol="0"/>
            <a:lstStyle/>
            <a:p>
              <a:endParaRPr/>
            </a:p>
          </p:txBody>
        </p:sp>
        <p:sp>
          <p:nvSpPr>
            <p:cNvPr id="4" name="object 4"/>
            <p:cNvSpPr/>
            <p:nvPr/>
          </p:nvSpPr>
          <p:spPr>
            <a:xfrm>
              <a:off x="0" y="0"/>
              <a:ext cx="6777355" cy="5429885"/>
            </a:xfrm>
            <a:custGeom>
              <a:avLst/>
              <a:gdLst/>
              <a:ahLst/>
              <a:cxnLst/>
              <a:rect l="l" t="t" r="r" b="b"/>
              <a:pathLst>
                <a:path w="6777355" h="5429885">
                  <a:moveTo>
                    <a:pt x="10792" y="5312046"/>
                  </a:moveTo>
                  <a:lnTo>
                    <a:pt x="0" y="5311534"/>
                  </a:lnTo>
                  <a:lnTo>
                    <a:pt x="0" y="4902157"/>
                  </a:lnTo>
                  <a:lnTo>
                    <a:pt x="2214694" y="4905974"/>
                  </a:lnTo>
                  <a:lnTo>
                    <a:pt x="2201971" y="4925098"/>
                  </a:lnTo>
                  <a:lnTo>
                    <a:pt x="2192285" y="4958533"/>
                  </a:lnTo>
                  <a:lnTo>
                    <a:pt x="2184623" y="5001147"/>
                  </a:lnTo>
                  <a:lnTo>
                    <a:pt x="2177975" y="5047811"/>
                  </a:lnTo>
                  <a:lnTo>
                    <a:pt x="2172980" y="5101821"/>
                  </a:lnTo>
                  <a:lnTo>
                    <a:pt x="2170850" y="5116210"/>
                  </a:lnTo>
                  <a:lnTo>
                    <a:pt x="1683339" y="5116210"/>
                  </a:lnTo>
                  <a:lnTo>
                    <a:pt x="1640112" y="5122283"/>
                  </a:lnTo>
                  <a:lnTo>
                    <a:pt x="1596246" y="5139116"/>
                  </a:lnTo>
                  <a:lnTo>
                    <a:pt x="1551940" y="5164629"/>
                  </a:lnTo>
                  <a:lnTo>
                    <a:pt x="1507393" y="5196741"/>
                  </a:lnTo>
                  <a:lnTo>
                    <a:pt x="1462807" y="5233374"/>
                  </a:lnTo>
                  <a:lnTo>
                    <a:pt x="1450308" y="5244367"/>
                  </a:lnTo>
                  <a:lnTo>
                    <a:pt x="872625" y="5244367"/>
                  </a:lnTo>
                  <a:lnTo>
                    <a:pt x="824697" y="5247311"/>
                  </a:lnTo>
                  <a:lnTo>
                    <a:pt x="773796" y="5255818"/>
                  </a:lnTo>
                  <a:lnTo>
                    <a:pt x="725764" y="5269406"/>
                  </a:lnTo>
                  <a:lnTo>
                    <a:pt x="700503" y="5281087"/>
                  </a:lnTo>
                  <a:lnTo>
                    <a:pt x="343429" y="5281087"/>
                  </a:lnTo>
                  <a:lnTo>
                    <a:pt x="292056" y="5281847"/>
                  </a:lnTo>
                  <a:lnTo>
                    <a:pt x="240545" y="5284404"/>
                  </a:lnTo>
                  <a:lnTo>
                    <a:pt x="188585" y="5289173"/>
                  </a:lnTo>
                  <a:lnTo>
                    <a:pt x="135864" y="5296569"/>
                  </a:lnTo>
                  <a:lnTo>
                    <a:pt x="82071" y="5307006"/>
                  </a:lnTo>
                  <a:lnTo>
                    <a:pt x="63138" y="5309009"/>
                  </a:lnTo>
                  <a:lnTo>
                    <a:pt x="45082" y="5310606"/>
                  </a:lnTo>
                  <a:lnTo>
                    <a:pt x="27701" y="5311663"/>
                  </a:lnTo>
                  <a:lnTo>
                    <a:pt x="10792" y="5312046"/>
                  </a:lnTo>
                  <a:close/>
                </a:path>
                <a:path w="6777355" h="5429885">
                  <a:moveTo>
                    <a:pt x="2143415" y="5193248"/>
                  </a:moveTo>
                  <a:lnTo>
                    <a:pt x="2141255" y="5193248"/>
                  </a:lnTo>
                  <a:lnTo>
                    <a:pt x="2098347" y="5173540"/>
                  </a:lnTo>
                  <a:lnTo>
                    <a:pt x="2053240" y="5157766"/>
                  </a:lnTo>
                  <a:lnTo>
                    <a:pt x="2006083" y="5145436"/>
                  </a:lnTo>
                  <a:lnTo>
                    <a:pt x="1957023" y="5136056"/>
                  </a:lnTo>
                  <a:lnTo>
                    <a:pt x="1906210" y="5129136"/>
                  </a:lnTo>
                  <a:lnTo>
                    <a:pt x="1853791" y="5124183"/>
                  </a:lnTo>
                  <a:lnTo>
                    <a:pt x="1799914" y="5120705"/>
                  </a:lnTo>
                  <a:lnTo>
                    <a:pt x="1688379" y="5116210"/>
                  </a:lnTo>
                  <a:lnTo>
                    <a:pt x="2170850" y="5116210"/>
                  </a:lnTo>
                  <a:lnTo>
                    <a:pt x="2166095" y="5148339"/>
                  </a:lnTo>
                  <a:lnTo>
                    <a:pt x="2156510" y="5180952"/>
                  </a:lnTo>
                  <a:lnTo>
                    <a:pt x="2143415" y="5193248"/>
                  </a:lnTo>
                  <a:close/>
                </a:path>
                <a:path w="6777355" h="5429885">
                  <a:moveTo>
                    <a:pt x="1159903" y="5429404"/>
                  </a:moveTo>
                  <a:lnTo>
                    <a:pt x="1154143" y="5429404"/>
                  </a:lnTo>
                  <a:lnTo>
                    <a:pt x="1148383" y="5425804"/>
                  </a:lnTo>
                  <a:lnTo>
                    <a:pt x="1139743" y="5425804"/>
                  </a:lnTo>
                  <a:lnTo>
                    <a:pt x="1091503" y="5412124"/>
                  </a:lnTo>
                  <a:lnTo>
                    <a:pt x="1063890" y="5360239"/>
                  </a:lnTo>
                  <a:lnTo>
                    <a:pt x="1067191" y="5329285"/>
                  </a:lnTo>
                  <a:lnTo>
                    <a:pt x="1063095" y="5299783"/>
                  </a:lnTo>
                  <a:lnTo>
                    <a:pt x="1037504" y="5275327"/>
                  </a:lnTo>
                  <a:lnTo>
                    <a:pt x="1013407" y="5274832"/>
                  </a:lnTo>
                  <a:lnTo>
                    <a:pt x="988904" y="5273527"/>
                  </a:lnTo>
                  <a:lnTo>
                    <a:pt x="964402" y="5271682"/>
                  </a:lnTo>
                  <a:lnTo>
                    <a:pt x="940305" y="5269567"/>
                  </a:lnTo>
                  <a:lnTo>
                    <a:pt x="936817" y="5258643"/>
                  </a:lnTo>
                  <a:lnTo>
                    <a:pt x="922665" y="5250757"/>
                  </a:lnTo>
                  <a:lnTo>
                    <a:pt x="900412" y="5245976"/>
                  </a:lnTo>
                  <a:lnTo>
                    <a:pt x="872625" y="5244367"/>
                  </a:lnTo>
                  <a:lnTo>
                    <a:pt x="1450308" y="5244367"/>
                  </a:lnTo>
                  <a:lnTo>
                    <a:pt x="1374434" y="5310823"/>
                  </a:lnTo>
                  <a:lnTo>
                    <a:pt x="1330568" y="5347379"/>
                  </a:lnTo>
                  <a:lnTo>
                    <a:pt x="1286982" y="5379815"/>
                  </a:lnTo>
                  <a:lnTo>
                    <a:pt x="1243875" y="5405831"/>
                  </a:lnTo>
                  <a:lnTo>
                    <a:pt x="1201449" y="5423127"/>
                  </a:lnTo>
                  <a:lnTo>
                    <a:pt x="1159903" y="5429404"/>
                  </a:lnTo>
                  <a:close/>
                </a:path>
                <a:path w="6777355" h="5429885">
                  <a:moveTo>
                    <a:pt x="661667" y="5309886"/>
                  </a:moveTo>
                  <a:lnTo>
                    <a:pt x="606894" y="5301753"/>
                  </a:lnTo>
                  <a:lnTo>
                    <a:pt x="553241" y="5294740"/>
                  </a:lnTo>
                  <a:lnTo>
                    <a:pt x="500388" y="5289006"/>
                  </a:lnTo>
                  <a:lnTo>
                    <a:pt x="448015" y="5284713"/>
                  </a:lnTo>
                  <a:lnTo>
                    <a:pt x="395802" y="5282020"/>
                  </a:lnTo>
                  <a:lnTo>
                    <a:pt x="343429" y="5281087"/>
                  </a:lnTo>
                  <a:lnTo>
                    <a:pt x="700503" y="5281087"/>
                  </a:lnTo>
                  <a:lnTo>
                    <a:pt x="686440" y="5287589"/>
                  </a:lnTo>
                  <a:lnTo>
                    <a:pt x="661667" y="5309886"/>
                  </a:lnTo>
                  <a:close/>
                </a:path>
                <a:path w="6777355" h="5429885">
                  <a:moveTo>
                    <a:pt x="3204645" y="331898"/>
                  </a:moveTo>
                  <a:lnTo>
                    <a:pt x="0" y="326395"/>
                  </a:lnTo>
                  <a:lnTo>
                    <a:pt x="0" y="0"/>
                  </a:lnTo>
                  <a:lnTo>
                    <a:pt x="2861918" y="0"/>
                  </a:lnTo>
                  <a:lnTo>
                    <a:pt x="3063989" y="79782"/>
                  </a:lnTo>
                  <a:lnTo>
                    <a:pt x="3164090" y="117627"/>
                  </a:lnTo>
                  <a:lnTo>
                    <a:pt x="3261651" y="153011"/>
                  </a:lnTo>
                  <a:lnTo>
                    <a:pt x="3309328" y="169644"/>
                  </a:lnTo>
                  <a:lnTo>
                    <a:pt x="3356192" y="185499"/>
                  </a:lnTo>
                  <a:lnTo>
                    <a:pt x="3402180" y="200521"/>
                  </a:lnTo>
                  <a:lnTo>
                    <a:pt x="3447235" y="214655"/>
                  </a:lnTo>
                  <a:lnTo>
                    <a:pt x="3491295" y="227846"/>
                  </a:lnTo>
                  <a:lnTo>
                    <a:pt x="3534302" y="240041"/>
                  </a:lnTo>
                  <a:lnTo>
                    <a:pt x="3576195" y="251185"/>
                  </a:lnTo>
                  <a:lnTo>
                    <a:pt x="3616914" y="261224"/>
                  </a:lnTo>
                  <a:lnTo>
                    <a:pt x="3656401" y="270102"/>
                  </a:lnTo>
                  <a:lnTo>
                    <a:pt x="3694594" y="277765"/>
                  </a:lnTo>
                  <a:lnTo>
                    <a:pt x="3766862" y="289229"/>
                  </a:lnTo>
                  <a:lnTo>
                    <a:pt x="3833241" y="295181"/>
                  </a:lnTo>
                  <a:lnTo>
                    <a:pt x="3861827" y="296457"/>
                  </a:lnTo>
                  <a:lnTo>
                    <a:pt x="4070378" y="313653"/>
                  </a:lnTo>
                  <a:lnTo>
                    <a:pt x="4126860" y="316944"/>
                  </a:lnTo>
                  <a:lnTo>
                    <a:pt x="4177399" y="318220"/>
                  </a:lnTo>
                  <a:lnTo>
                    <a:pt x="6777298" y="318220"/>
                  </a:lnTo>
                  <a:lnTo>
                    <a:pt x="6777298" y="326860"/>
                  </a:lnTo>
                  <a:lnTo>
                    <a:pt x="3204645" y="331898"/>
                  </a:lnTo>
                  <a:close/>
                </a:path>
                <a:path w="6777355" h="5429885">
                  <a:moveTo>
                    <a:pt x="6777298" y="93585"/>
                  </a:moveTo>
                  <a:lnTo>
                    <a:pt x="4890913" y="93585"/>
                  </a:lnTo>
                  <a:lnTo>
                    <a:pt x="4938795" y="84196"/>
                  </a:lnTo>
                  <a:lnTo>
                    <a:pt x="4984471" y="65089"/>
                  </a:lnTo>
                  <a:lnTo>
                    <a:pt x="5027867" y="37760"/>
                  </a:lnTo>
                  <a:lnTo>
                    <a:pt x="5068910" y="3703"/>
                  </a:lnTo>
                  <a:lnTo>
                    <a:pt x="5072550" y="0"/>
                  </a:lnTo>
                  <a:lnTo>
                    <a:pt x="6777298" y="0"/>
                  </a:lnTo>
                  <a:lnTo>
                    <a:pt x="6777298" y="93585"/>
                  </a:lnTo>
                  <a:close/>
                </a:path>
                <a:path w="6777355" h="5429885">
                  <a:moveTo>
                    <a:pt x="6777298" y="318220"/>
                  </a:moveTo>
                  <a:lnTo>
                    <a:pt x="4177399" y="318220"/>
                  </a:lnTo>
                  <a:lnTo>
                    <a:pt x="4202857" y="317680"/>
                  </a:lnTo>
                  <a:lnTo>
                    <a:pt x="4223928" y="316060"/>
                  </a:lnTo>
                  <a:lnTo>
                    <a:pt x="4240274" y="313360"/>
                  </a:lnTo>
                  <a:lnTo>
                    <a:pt x="4251558" y="309580"/>
                  </a:lnTo>
                  <a:lnTo>
                    <a:pt x="4281820" y="281490"/>
                  </a:lnTo>
                  <a:lnTo>
                    <a:pt x="4297638" y="248472"/>
                  </a:lnTo>
                  <a:lnTo>
                    <a:pt x="4314535" y="216129"/>
                  </a:lnTo>
                  <a:lnTo>
                    <a:pt x="4348037" y="190063"/>
                  </a:lnTo>
                  <a:lnTo>
                    <a:pt x="4373305" y="181153"/>
                  </a:lnTo>
                  <a:lnTo>
                    <a:pt x="4401677" y="174943"/>
                  </a:lnTo>
                  <a:lnTo>
                    <a:pt x="4431669" y="169813"/>
                  </a:lnTo>
                  <a:lnTo>
                    <a:pt x="4461796" y="164143"/>
                  </a:lnTo>
                  <a:lnTo>
                    <a:pt x="4518620" y="150171"/>
                  </a:lnTo>
                  <a:lnTo>
                    <a:pt x="4568085" y="129584"/>
                  </a:lnTo>
                  <a:lnTo>
                    <a:pt x="4608506" y="103597"/>
                  </a:lnTo>
                  <a:lnTo>
                    <a:pt x="4638195" y="73425"/>
                  </a:lnTo>
                  <a:lnTo>
                    <a:pt x="4890913" y="93585"/>
                  </a:lnTo>
                  <a:lnTo>
                    <a:pt x="6777298" y="93585"/>
                  </a:lnTo>
                  <a:lnTo>
                    <a:pt x="6777298" y="318220"/>
                  </a:lnTo>
                  <a:close/>
                </a:path>
                <a:path w="6777355" h="5429885">
                  <a:moveTo>
                    <a:pt x="6777298" y="354924"/>
                  </a:moveTo>
                  <a:lnTo>
                    <a:pt x="3306800" y="354924"/>
                  </a:lnTo>
                  <a:lnTo>
                    <a:pt x="6777298" y="349180"/>
                  </a:lnTo>
                  <a:lnTo>
                    <a:pt x="6777298" y="354924"/>
                  </a:lnTo>
                  <a:close/>
                </a:path>
                <a:path w="6777355" h="5429885">
                  <a:moveTo>
                    <a:pt x="3102593" y="900688"/>
                  </a:moveTo>
                  <a:lnTo>
                    <a:pt x="0" y="895440"/>
                  </a:lnTo>
                  <a:lnTo>
                    <a:pt x="0" y="350657"/>
                  </a:lnTo>
                  <a:lnTo>
                    <a:pt x="6777298" y="354924"/>
                  </a:lnTo>
                  <a:lnTo>
                    <a:pt x="6777298" y="892769"/>
                  </a:lnTo>
                  <a:lnTo>
                    <a:pt x="3102593" y="900688"/>
                  </a:lnTo>
                  <a:close/>
                </a:path>
                <a:path w="6777355" h="5429885">
                  <a:moveTo>
                    <a:pt x="6777298" y="923714"/>
                  </a:moveTo>
                  <a:lnTo>
                    <a:pt x="3306800" y="923714"/>
                  </a:lnTo>
                  <a:lnTo>
                    <a:pt x="6777298" y="917969"/>
                  </a:lnTo>
                  <a:lnTo>
                    <a:pt x="6777298" y="923714"/>
                  </a:lnTo>
                  <a:close/>
                </a:path>
                <a:path w="6777355" h="5429885">
                  <a:moveTo>
                    <a:pt x="3102593" y="1470197"/>
                  </a:moveTo>
                  <a:lnTo>
                    <a:pt x="0" y="1464286"/>
                  </a:lnTo>
                  <a:lnTo>
                    <a:pt x="0" y="919447"/>
                  </a:lnTo>
                  <a:lnTo>
                    <a:pt x="6777298" y="923714"/>
                  </a:lnTo>
                  <a:lnTo>
                    <a:pt x="6777298" y="1461559"/>
                  </a:lnTo>
                  <a:lnTo>
                    <a:pt x="3102593" y="1470197"/>
                  </a:lnTo>
                  <a:close/>
                </a:path>
                <a:path w="6777355" h="5429885">
                  <a:moveTo>
                    <a:pt x="6777298" y="1492503"/>
                  </a:moveTo>
                  <a:lnTo>
                    <a:pt x="3306800" y="1492503"/>
                  </a:lnTo>
                  <a:lnTo>
                    <a:pt x="6777298" y="1486758"/>
                  </a:lnTo>
                  <a:lnTo>
                    <a:pt x="6777298" y="1492503"/>
                  </a:lnTo>
                  <a:close/>
                </a:path>
                <a:path w="6777355" h="5429885">
                  <a:moveTo>
                    <a:pt x="3102593" y="2038986"/>
                  </a:moveTo>
                  <a:lnTo>
                    <a:pt x="0" y="2033075"/>
                  </a:lnTo>
                  <a:lnTo>
                    <a:pt x="0" y="1488236"/>
                  </a:lnTo>
                  <a:lnTo>
                    <a:pt x="6777298" y="1492503"/>
                  </a:lnTo>
                  <a:lnTo>
                    <a:pt x="6777298" y="2030348"/>
                  </a:lnTo>
                  <a:lnTo>
                    <a:pt x="3102593" y="2038986"/>
                  </a:lnTo>
                  <a:close/>
                </a:path>
                <a:path w="6777355" h="5429885">
                  <a:moveTo>
                    <a:pt x="6777298" y="2061292"/>
                  </a:moveTo>
                  <a:lnTo>
                    <a:pt x="3306800" y="2061292"/>
                  </a:lnTo>
                  <a:lnTo>
                    <a:pt x="6777298" y="2055548"/>
                  </a:lnTo>
                  <a:lnTo>
                    <a:pt x="6777298" y="2061292"/>
                  </a:lnTo>
                  <a:close/>
                </a:path>
                <a:path w="6777355" h="5429885">
                  <a:moveTo>
                    <a:pt x="3102593" y="2607776"/>
                  </a:moveTo>
                  <a:lnTo>
                    <a:pt x="0" y="2601864"/>
                  </a:lnTo>
                  <a:lnTo>
                    <a:pt x="0" y="2057025"/>
                  </a:lnTo>
                  <a:lnTo>
                    <a:pt x="6777298" y="2061292"/>
                  </a:lnTo>
                  <a:lnTo>
                    <a:pt x="6777298" y="2599137"/>
                  </a:lnTo>
                  <a:lnTo>
                    <a:pt x="3102593" y="2607776"/>
                  </a:lnTo>
                  <a:close/>
                </a:path>
                <a:path w="6777355" h="5429885">
                  <a:moveTo>
                    <a:pt x="6777298" y="2630081"/>
                  </a:moveTo>
                  <a:lnTo>
                    <a:pt x="3306800" y="2630081"/>
                  </a:lnTo>
                  <a:lnTo>
                    <a:pt x="6777298" y="2624337"/>
                  </a:lnTo>
                  <a:lnTo>
                    <a:pt x="6777298" y="2630081"/>
                  </a:lnTo>
                  <a:close/>
                </a:path>
                <a:path w="6777355" h="5429885">
                  <a:moveTo>
                    <a:pt x="3102593" y="3176565"/>
                  </a:moveTo>
                  <a:lnTo>
                    <a:pt x="0" y="3170654"/>
                  </a:lnTo>
                  <a:lnTo>
                    <a:pt x="0" y="2625814"/>
                  </a:lnTo>
                  <a:lnTo>
                    <a:pt x="6777298" y="2630081"/>
                  </a:lnTo>
                  <a:lnTo>
                    <a:pt x="6777298" y="3167926"/>
                  </a:lnTo>
                  <a:lnTo>
                    <a:pt x="3102593" y="3176565"/>
                  </a:lnTo>
                  <a:close/>
                </a:path>
                <a:path w="6777355" h="5429885">
                  <a:moveTo>
                    <a:pt x="6777298" y="3198884"/>
                  </a:moveTo>
                  <a:lnTo>
                    <a:pt x="3204645" y="3198884"/>
                  </a:lnTo>
                  <a:lnTo>
                    <a:pt x="6777298" y="3193846"/>
                  </a:lnTo>
                  <a:lnTo>
                    <a:pt x="6777298" y="3198884"/>
                  </a:lnTo>
                  <a:close/>
                </a:path>
                <a:path w="6777355" h="5429885">
                  <a:moveTo>
                    <a:pt x="3102593" y="3745354"/>
                  </a:moveTo>
                  <a:lnTo>
                    <a:pt x="0" y="3739443"/>
                  </a:lnTo>
                  <a:lnTo>
                    <a:pt x="0" y="3195011"/>
                  </a:lnTo>
                  <a:lnTo>
                    <a:pt x="6777298" y="3198884"/>
                  </a:lnTo>
                  <a:lnTo>
                    <a:pt x="6777298" y="3736716"/>
                  </a:lnTo>
                  <a:lnTo>
                    <a:pt x="3102593" y="3745354"/>
                  </a:lnTo>
                  <a:close/>
                </a:path>
                <a:path w="6777355" h="5429885">
                  <a:moveTo>
                    <a:pt x="6777298" y="3767674"/>
                  </a:moveTo>
                  <a:lnTo>
                    <a:pt x="3102593" y="3767674"/>
                  </a:lnTo>
                  <a:lnTo>
                    <a:pt x="6777298" y="3762635"/>
                  </a:lnTo>
                  <a:lnTo>
                    <a:pt x="6777298" y="3767674"/>
                  </a:lnTo>
                  <a:close/>
                </a:path>
                <a:path w="6777355" h="5429885">
                  <a:moveTo>
                    <a:pt x="3102593" y="4314143"/>
                  </a:moveTo>
                  <a:lnTo>
                    <a:pt x="0" y="4308232"/>
                  </a:lnTo>
                  <a:lnTo>
                    <a:pt x="0" y="3764056"/>
                  </a:lnTo>
                  <a:lnTo>
                    <a:pt x="6777298" y="3767674"/>
                  </a:lnTo>
                  <a:lnTo>
                    <a:pt x="6777298" y="4305505"/>
                  </a:lnTo>
                  <a:lnTo>
                    <a:pt x="3102593" y="4314143"/>
                  </a:lnTo>
                  <a:close/>
                </a:path>
                <a:path w="6777355" h="5429885">
                  <a:moveTo>
                    <a:pt x="6777298" y="4337169"/>
                  </a:moveTo>
                  <a:lnTo>
                    <a:pt x="3306800" y="4337169"/>
                  </a:lnTo>
                  <a:lnTo>
                    <a:pt x="6777298" y="4331425"/>
                  </a:lnTo>
                  <a:lnTo>
                    <a:pt x="6777298" y="4337169"/>
                  </a:lnTo>
                  <a:close/>
                </a:path>
                <a:path w="6777355" h="5429885">
                  <a:moveTo>
                    <a:pt x="2427813" y="4882934"/>
                  </a:moveTo>
                  <a:lnTo>
                    <a:pt x="0" y="4877279"/>
                  </a:lnTo>
                  <a:lnTo>
                    <a:pt x="0" y="4332902"/>
                  </a:lnTo>
                  <a:lnTo>
                    <a:pt x="6777298" y="4337169"/>
                  </a:lnTo>
                  <a:lnTo>
                    <a:pt x="6777298" y="4805896"/>
                  </a:lnTo>
                  <a:lnTo>
                    <a:pt x="2479652" y="4805896"/>
                  </a:lnTo>
                  <a:lnTo>
                    <a:pt x="2466692" y="4825178"/>
                  </a:lnTo>
                  <a:lnTo>
                    <a:pt x="2453732" y="4844055"/>
                  </a:lnTo>
                  <a:lnTo>
                    <a:pt x="2440773" y="4862392"/>
                  </a:lnTo>
                  <a:lnTo>
                    <a:pt x="2427855" y="4879996"/>
                  </a:lnTo>
                  <a:lnTo>
                    <a:pt x="2427813" y="4882934"/>
                  </a:lnTo>
                  <a:close/>
                </a:path>
                <a:path w="6777355" h="5429885">
                  <a:moveTo>
                    <a:pt x="3153567" y="4882934"/>
                  </a:moveTo>
                  <a:lnTo>
                    <a:pt x="2633011" y="4882934"/>
                  </a:lnTo>
                  <a:lnTo>
                    <a:pt x="2594671" y="4860671"/>
                  </a:lnTo>
                  <a:lnTo>
                    <a:pt x="2556332" y="4840365"/>
                  </a:lnTo>
                  <a:lnTo>
                    <a:pt x="2517992" y="4822084"/>
                  </a:lnTo>
                  <a:lnTo>
                    <a:pt x="2479652" y="4805896"/>
                  </a:lnTo>
                  <a:lnTo>
                    <a:pt x="6777298" y="4805896"/>
                  </a:lnTo>
                  <a:lnTo>
                    <a:pt x="6777298" y="4843335"/>
                  </a:lnTo>
                  <a:lnTo>
                    <a:pt x="4839793" y="4843335"/>
                  </a:lnTo>
                  <a:lnTo>
                    <a:pt x="4825731" y="4845832"/>
                  </a:lnTo>
                  <a:lnTo>
                    <a:pt x="4808834" y="4853055"/>
                  </a:lnTo>
                  <a:lnTo>
                    <a:pt x="4789776" y="4864597"/>
                  </a:lnTo>
                  <a:lnTo>
                    <a:pt x="4769234" y="4880054"/>
                  </a:lnTo>
                  <a:lnTo>
                    <a:pt x="3153567" y="4882934"/>
                  </a:lnTo>
                  <a:close/>
                </a:path>
                <a:path w="6777355" h="5429885">
                  <a:moveTo>
                    <a:pt x="4934113" y="4880054"/>
                  </a:moveTo>
                  <a:lnTo>
                    <a:pt x="4905245" y="4866217"/>
                  </a:lnTo>
                  <a:lnTo>
                    <a:pt x="4879753" y="4855215"/>
                  </a:lnTo>
                  <a:lnTo>
                    <a:pt x="4858581" y="4847452"/>
                  </a:lnTo>
                  <a:lnTo>
                    <a:pt x="4842673" y="4843335"/>
                  </a:lnTo>
                  <a:lnTo>
                    <a:pt x="6777298" y="4843335"/>
                  </a:lnTo>
                  <a:lnTo>
                    <a:pt x="6777298" y="4874294"/>
                  </a:lnTo>
                  <a:lnTo>
                    <a:pt x="4934113" y="4880054"/>
                  </a:lnTo>
                  <a:close/>
                </a:path>
                <a:path w="6777355" h="5429885">
                  <a:moveTo>
                    <a:pt x="5392029" y="5190368"/>
                  </a:moveTo>
                  <a:lnTo>
                    <a:pt x="5386269" y="5190368"/>
                  </a:lnTo>
                  <a:lnTo>
                    <a:pt x="5352596" y="5176856"/>
                  </a:lnTo>
                  <a:lnTo>
                    <a:pt x="5320271" y="5143782"/>
                  </a:lnTo>
                  <a:lnTo>
                    <a:pt x="5289951" y="5102346"/>
                  </a:lnTo>
                  <a:lnTo>
                    <a:pt x="5262292" y="5063743"/>
                  </a:lnTo>
                  <a:lnTo>
                    <a:pt x="5237950" y="5039171"/>
                  </a:lnTo>
                  <a:lnTo>
                    <a:pt x="5218567" y="5027841"/>
                  </a:lnTo>
                  <a:lnTo>
                    <a:pt x="5185124" y="5009492"/>
                  </a:lnTo>
                  <a:lnTo>
                    <a:pt x="5141201" y="4985982"/>
                  </a:lnTo>
                  <a:lnTo>
                    <a:pt x="4982352" y="4903094"/>
                  </a:lnTo>
                  <a:lnTo>
                    <a:pt x="6777298" y="4900214"/>
                  </a:lnTo>
                  <a:lnTo>
                    <a:pt x="6777298" y="4979412"/>
                  </a:lnTo>
                  <a:lnTo>
                    <a:pt x="6731794" y="4998972"/>
                  </a:lnTo>
                  <a:lnTo>
                    <a:pt x="6683345" y="5021069"/>
                  </a:lnTo>
                  <a:lnTo>
                    <a:pt x="6638882" y="5042051"/>
                  </a:lnTo>
                  <a:lnTo>
                    <a:pt x="5656267" y="5042051"/>
                  </a:lnTo>
                  <a:lnTo>
                    <a:pt x="5613832" y="5044166"/>
                  </a:lnTo>
                  <a:lnTo>
                    <a:pt x="5572747" y="5050331"/>
                  </a:lnTo>
                  <a:lnTo>
                    <a:pt x="5534363" y="5060276"/>
                  </a:lnTo>
                  <a:lnTo>
                    <a:pt x="5474952" y="5096916"/>
                  </a:lnTo>
                  <a:lnTo>
                    <a:pt x="5450078" y="5135019"/>
                  </a:lnTo>
                  <a:lnTo>
                    <a:pt x="5423180" y="5171637"/>
                  </a:lnTo>
                  <a:lnTo>
                    <a:pt x="5392029" y="5190368"/>
                  </a:lnTo>
                  <a:close/>
                </a:path>
                <a:path w="6777355" h="5429885">
                  <a:moveTo>
                    <a:pt x="5795946" y="5065091"/>
                  </a:moveTo>
                  <a:lnTo>
                    <a:pt x="5764300" y="5055416"/>
                  </a:lnTo>
                  <a:lnTo>
                    <a:pt x="5730156" y="5048171"/>
                  </a:lnTo>
                  <a:lnTo>
                    <a:pt x="5693988" y="5043626"/>
                  </a:lnTo>
                  <a:lnTo>
                    <a:pt x="5656267" y="5042051"/>
                  </a:lnTo>
                  <a:lnTo>
                    <a:pt x="5812505" y="5042051"/>
                  </a:lnTo>
                  <a:lnTo>
                    <a:pt x="5795946" y="5065091"/>
                  </a:lnTo>
                  <a:close/>
                </a:path>
                <a:path w="6777355" h="5429885">
                  <a:moveTo>
                    <a:pt x="5909705" y="5124850"/>
                  </a:moveTo>
                  <a:lnTo>
                    <a:pt x="5860745" y="5107570"/>
                  </a:lnTo>
                  <a:lnTo>
                    <a:pt x="5856346" y="5103250"/>
                  </a:lnTo>
                  <a:lnTo>
                    <a:pt x="5850935" y="5098930"/>
                  </a:lnTo>
                  <a:lnTo>
                    <a:pt x="5844849" y="5094610"/>
                  </a:lnTo>
                  <a:lnTo>
                    <a:pt x="5838425" y="5090290"/>
                  </a:lnTo>
                  <a:lnTo>
                    <a:pt x="5834780" y="5085588"/>
                  </a:lnTo>
                  <a:lnTo>
                    <a:pt x="5828705" y="5075890"/>
                  </a:lnTo>
                  <a:lnTo>
                    <a:pt x="5821010" y="5061333"/>
                  </a:lnTo>
                  <a:lnTo>
                    <a:pt x="5812505" y="5042051"/>
                  </a:lnTo>
                  <a:lnTo>
                    <a:pt x="6638882" y="5042051"/>
                  </a:lnTo>
                  <a:lnTo>
                    <a:pt x="6513931" y="5101810"/>
                  </a:lnTo>
                  <a:lnTo>
                    <a:pt x="6014824" y="5101810"/>
                  </a:lnTo>
                  <a:lnTo>
                    <a:pt x="6001875" y="5102800"/>
                  </a:lnTo>
                  <a:lnTo>
                    <a:pt x="5988994" y="5105410"/>
                  </a:lnTo>
                  <a:lnTo>
                    <a:pt x="5976248" y="5109100"/>
                  </a:lnTo>
                  <a:lnTo>
                    <a:pt x="5963704" y="5113330"/>
                  </a:lnTo>
                  <a:lnTo>
                    <a:pt x="5950711" y="5117560"/>
                  </a:lnTo>
                  <a:lnTo>
                    <a:pt x="5937514" y="5121250"/>
                  </a:lnTo>
                  <a:lnTo>
                    <a:pt x="5923913" y="5123860"/>
                  </a:lnTo>
                  <a:lnTo>
                    <a:pt x="5909705" y="5124850"/>
                  </a:lnTo>
                  <a:close/>
                </a:path>
                <a:path w="6777355" h="5429885">
                  <a:moveTo>
                    <a:pt x="6063063" y="5119090"/>
                  </a:moveTo>
                  <a:lnTo>
                    <a:pt x="6050565" y="5110315"/>
                  </a:lnTo>
                  <a:lnTo>
                    <a:pt x="6038674" y="5105050"/>
                  </a:lnTo>
                  <a:lnTo>
                    <a:pt x="6026918" y="5102485"/>
                  </a:lnTo>
                  <a:lnTo>
                    <a:pt x="6014824" y="5101810"/>
                  </a:lnTo>
                  <a:lnTo>
                    <a:pt x="6513931" y="5101810"/>
                  </a:lnTo>
                  <a:lnTo>
                    <a:pt x="6495643" y="5110450"/>
                  </a:lnTo>
                  <a:lnTo>
                    <a:pt x="6074583" y="5110450"/>
                  </a:lnTo>
                  <a:lnTo>
                    <a:pt x="6068823" y="5113330"/>
                  </a:lnTo>
                  <a:lnTo>
                    <a:pt x="6063063" y="5119090"/>
                  </a:lnTo>
                  <a:close/>
                </a:path>
                <a:path w="6777355" h="5429885">
                  <a:moveTo>
                    <a:pt x="6276182" y="5193248"/>
                  </a:moveTo>
                  <a:lnTo>
                    <a:pt x="6259622" y="5193248"/>
                  </a:lnTo>
                  <a:lnTo>
                    <a:pt x="6256742" y="5187488"/>
                  </a:lnTo>
                  <a:lnTo>
                    <a:pt x="6245222" y="5187488"/>
                  </a:lnTo>
                  <a:lnTo>
                    <a:pt x="6232273" y="5186453"/>
                  </a:lnTo>
                  <a:lnTo>
                    <a:pt x="6219392" y="5183528"/>
                  </a:lnTo>
                  <a:lnTo>
                    <a:pt x="6206646" y="5178984"/>
                  </a:lnTo>
                  <a:lnTo>
                    <a:pt x="6194102" y="5173089"/>
                  </a:lnTo>
                  <a:lnTo>
                    <a:pt x="6183348" y="5168274"/>
                  </a:lnTo>
                  <a:lnTo>
                    <a:pt x="6172863" y="5162649"/>
                  </a:lnTo>
                  <a:lnTo>
                    <a:pt x="6162918" y="5156484"/>
                  </a:lnTo>
                  <a:lnTo>
                    <a:pt x="6133240" y="5135661"/>
                  </a:lnTo>
                  <a:lnTo>
                    <a:pt x="6114183" y="5122960"/>
                  </a:lnTo>
                  <a:lnTo>
                    <a:pt x="6097286" y="5113903"/>
                  </a:lnTo>
                  <a:lnTo>
                    <a:pt x="6083223" y="5110450"/>
                  </a:lnTo>
                  <a:lnTo>
                    <a:pt x="6495643" y="5110450"/>
                  </a:lnTo>
                  <a:lnTo>
                    <a:pt x="6481193" y="5117276"/>
                  </a:lnTo>
                  <a:lnTo>
                    <a:pt x="6433841" y="5138899"/>
                  </a:lnTo>
                  <a:lnTo>
                    <a:pt x="6389872" y="5157795"/>
                  </a:lnTo>
                  <a:lnTo>
                    <a:pt x="6350341" y="5173089"/>
                  </a:lnTo>
                  <a:lnTo>
                    <a:pt x="6327819" y="5182313"/>
                  </a:lnTo>
                  <a:lnTo>
                    <a:pt x="6307862" y="5188568"/>
                  </a:lnTo>
                  <a:lnTo>
                    <a:pt x="6290604" y="5192123"/>
                  </a:lnTo>
                  <a:lnTo>
                    <a:pt x="6276182" y="5193248"/>
                  </a:lnTo>
                  <a:close/>
                </a:path>
                <a:path w="6777355" h="5429885">
                  <a:moveTo>
                    <a:pt x="3065008" y="5065091"/>
                  </a:moveTo>
                  <a:lnTo>
                    <a:pt x="3019930" y="5062147"/>
                  </a:lnTo>
                  <a:lnTo>
                    <a:pt x="2975375" y="5053804"/>
                  </a:lnTo>
                  <a:lnTo>
                    <a:pt x="2931275" y="5040798"/>
                  </a:lnTo>
                  <a:lnTo>
                    <a:pt x="2887567" y="5023863"/>
                  </a:lnTo>
                  <a:lnTo>
                    <a:pt x="2844185" y="5003734"/>
                  </a:lnTo>
                  <a:lnTo>
                    <a:pt x="2801063" y="4981146"/>
                  </a:lnTo>
                  <a:lnTo>
                    <a:pt x="2758137" y="4956833"/>
                  </a:lnTo>
                  <a:lnTo>
                    <a:pt x="2672611" y="4905974"/>
                  </a:lnTo>
                  <a:lnTo>
                    <a:pt x="4743314" y="4905974"/>
                  </a:lnTo>
                  <a:lnTo>
                    <a:pt x="4699068" y="4951997"/>
                  </a:lnTo>
                  <a:lnTo>
                    <a:pt x="4692553" y="4959973"/>
                  </a:lnTo>
                  <a:lnTo>
                    <a:pt x="3907401" y="4959973"/>
                  </a:lnTo>
                  <a:lnTo>
                    <a:pt x="3884837" y="4965733"/>
                  </a:lnTo>
                  <a:lnTo>
                    <a:pt x="3620123" y="4965733"/>
                  </a:lnTo>
                  <a:lnTo>
                    <a:pt x="3553614" y="4969332"/>
                  </a:lnTo>
                  <a:lnTo>
                    <a:pt x="3491964" y="4979412"/>
                  </a:lnTo>
                  <a:lnTo>
                    <a:pt x="3118973" y="5060231"/>
                  </a:lnTo>
                  <a:lnTo>
                    <a:pt x="3100917" y="5062931"/>
                  </a:lnTo>
                  <a:lnTo>
                    <a:pt x="3082726" y="5064551"/>
                  </a:lnTo>
                  <a:lnTo>
                    <a:pt x="3065008" y="5065091"/>
                  </a:lnTo>
                  <a:close/>
                </a:path>
                <a:path w="6777355" h="5429885">
                  <a:moveTo>
                    <a:pt x="4142839" y="5173089"/>
                  </a:moveTo>
                  <a:lnTo>
                    <a:pt x="4073367" y="5139277"/>
                  </a:lnTo>
                  <a:lnTo>
                    <a:pt x="4038234" y="5104398"/>
                  </a:lnTo>
                  <a:lnTo>
                    <a:pt x="4003542" y="5064104"/>
                  </a:lnTo>
                  <a:lnTo>
                    <a:pt x="3969820" y="5023319"/>
                  </a:lnTo>
                  <a:lnTo>
                    <a:pt x="3937596" y="4986967"/>
                  </a:lnTo>
                  <a:lnTo>
                    <a:pt x="3907401" y="4959973"/>
                  </a:lnTo>
                  <a:lnTo>
                    <a:pt x="4692553" y="4959973"/>
                  </a:lnTo>
                  <a:lnTo>
                    <a:pt x="4660425" y="4999302"/>
                  </a:lnTo>
                  <a:lnTo>
                    <a:pt x="4634066" y="5039722"/>
                  </a:lnTo>
                  <a:lnTo>
                    <a:pt x="4626675" y="5065091"/>
                  </a:lnTo>
                  <a:lnTo>
                    <a:pt x="4530091" y="5080367"/>
                  </a:lnTo>
                  <a:lnTo>
                    <a:pt x="4472063" y="5090370"/>
                  </a:lnTo>
                  <a:lnTo>
                    <a:pt x="4411439" y="5101546"/>
                  </a:lnTo>
                  <a:lnTo>
                    <a:pt x="4351141" y="5113593"/>
                  </a:lnTo>
                  <a:lnTo>
                    <a:pt x="4294091" y="5126209"/>
                  </a:lnTo>
                  <a:lnTo>
                    <a:pt x="4243209" y="5139092"/>
                  </a:lnTo>
                  <a:lnTo>
                    <a:pt x="4201418" y="5151939"/>
                  </a:lnTo>
                  <a:lnTo>
                    <a:pt x="4165114" y="5168229"/>
                  </a:lnTo>
                  <a:lnTo>
                    <a:pt x="4158319" y="5170929"/>
                  </a:lnTo>
                  <a:lnTo>
                    <a:pt x="4150984" y="5172549"/>
                  </a:lnTo>
                  <a:lnTo>
                    <a:pt x="4142839" y="5173089"/>
                  </a:lnTo>
                  <a:close/>
                </a:path>
                <a:path w="6777355" h="5429885">
                  <a:moveTo>
                    <a:pt x="3739642" y="5008212"/>
                  </a:moveTo>
                  <a:lnTo>
                    <a:pt x="3726941" y="4988210"/>
                  </a:lnTo>
                  <a:lnTo>
                    <a:pt x="3700132" y="4975092"/>
                  </a:lnTo>
                  <a:lnTo>
                    <a:pt x="3663199" y="4967915"/>
                  </a:lnTo>
                  <a:lnTo>
                    <a:pt x="3620123" y="4965733"/>
                  </a:lnTo>
                  <a:lnTo>
                    <a:pt x="3884837" y="4965733"/>
                  </a:lnTo>
                  <a:lnTo>
                    <a:pt x="3864786" y="4970851"/>
                  </a:lnTo>
                  <a:lnTo>
                    <a:pt x="3822441" y="4982742"/>
                  </a:lnTo>
                  <a:lnTo>
                    <a:pt x="3780637" y="4995308"/>
                  </a:lnTo>
                  <a:lnTo>
                    <a:pt x="3739642" y="5008212"/>
                  </a:lnTo>
                  <a:close/>
                </a:path>
                <a:path w="6777355" h="5429885">
                  <a:moveTo>
                    <a:pt x="2294614" y="4908854"/>
                  </a:moveTo>
                  <a:lnTo>
                    <a:pt x="2283330" y="4908809"/>
                  </a:lnTo>
                  <a:lnTo>
                    <a:pt x="2271304" y="4908494"/>
                  </a:lnTo>
                  <a:lnTo>
                    <a:pt x="2258873" y="4907639"/>
                  </a:lnTo>
                  <a:lnTo>
                    <a:pt x="2246374" y="4905974"/>
                  </a:lnTo>
                  <a:lnTo>
                    <a:pt x="2345733" y="4905974"/>
                  </a:lnTo>
                  <a:lnTo>
                    <a:pt x="2332886" y="4907639"/>
                  </a:lnTo>
                  <a:lnTo>
                    <a:pt x="2320174" y="4908494"/>
                  </a:lnTo>
                  <a:lnTo>
                    <a:pt x="2307461" y="4908809"/>
                  </a:lnTo>
                  <a:lnTo>
                    <a:pt x="2294614" y="4908854"/>
                  </a:lnTo>
                  <a:close/>
                </a:path>
              </a:pathLst>
            </a:custGeom>
            <a:solidFill>
              <a:srgbClr val="F1E7DA"/>
            </a:solidFill>
          </p:spPr>
          <p:txBody>
            <a:bodyPr wrap="square" lIns="0" tIns="0" rIns="0" bIns="0" rtlCol="0"/>
            <a:lstStyle/>
            <a:p>
              <a:endParaRPr/>
            </a:p>
          </p:txBody>
        </p:sp>
        <p:sp>
          <p:nvSpPr>
            <p:cNvPr id="5" name="object 5"/>
            <p:cNvSpPr/>
            <p:nvPr/>
          </p:nvSpPr>
          <p:spPr>
            <a:xfrm>
              <a:off x="0" y="321296"/>
              <a:ext cx="6779895" cy="4016375"/>
            </a:xfrm>
            <a:custGeom>
              <a:avLst/>
              <a:gdLst/>
              <a:ahLst/>
              <a:cxnLst/>
              <a:rect l="l" t="t" r="r" b="b"/>
              <a:pathLst>
                <a:path w="6779895" h="4016375">
                  <a:moveTo>
                    <a:pt x="6304254" y="3440620"/>
                  </a:moveTo>
                  <a:lnTo>
                    <a:pt x="46786" y="3440620"/>
                  </a:lnTo>
                  <a:lnTo>
                    <a:pt x="46786" y="3446386"/>
                  </a:lnTo>
                  <a:lnTo>
                    <a:pt x="6304254" y="3446386"/>
                  </a:lnTo>
                  <a:lnTo>
                    <a:pt x="6304254" y="3440620"/>
                  </a:lnTo>
                  <a:close/>
                </a:path>
                <a:path w="6779895" h="4016375">
                  <a:moveTo>
                    <a:pt x="6304254" y="2303043"/>
                  </a:moveTo>
                  <a:lnTo>
                    <a:pt x="46786" y="2303043"/>
                  </a:lnTo>
                  <a:lnTo>
                    <a:pt x="46786" y="2308809"/>
                  </a:lnTo>
                  <a:lnTo>
                    <a:pt x="6304254" y="2308809"/>
                  </a:lnTo>
                  <a:lnTo>
                    <a:pt x="6304254" y="2303043"/>
                  </a:lnTo>
                  <a:close/>
                </a:path>
                <a:path w="6779895" h="4016375">
                  <a:moveTo>
                    <a:pt x="6304254" y="1734972"/>
                  </a:moveTo>
                  <a:lnTo>
                    <a:pt x="46786" y="1734972"/>
                  </a:lnTo>
                  <a:lnTo>
                    <a:pt x="46786" y="1740738"/>
                  </a:lnTo>
                  <a:lnTo>
                    <a:pt x="6304254" y="1740738"/>
                  </a:lnTo>
                  <a:lnTo>
                    <a:pt x="6304254" y="1734972"/>
                  </a:lnTo>
                  <a:close/>
                </a:path>
                <a:path w="6779895" h="4016375">
                  <a:moveTo>
                    <a:pt x="6304254" y="1166190"/>
                  </a:moveTo>
                  <a:lnTo>
                    <a:pt x="46786" y="1166190"/>
                  </a:lnTo>
                  <a:lnTo>
                    <a:pt x="46786" y="1171943"/>
                  </a:lnTo>
                  <a:lnTo>
                    <a:pt x="6304254" y="1171943"/>
                  </a:lnTo>
                  <a:lnTo>
                    <a:pt x="6304254" y="1166190"/>
                  </a:lnTo>
                  <a:close/>
                </a:path>
                <a:path w="6779895" h="4016375">
                  <a:moveTo>
                    <a:pt x="6304254" y="597395"/>
                  </a:moveTo>
                  <a:lnTo>
                    <a:pt x="46786" y="597395"/>
                  </a:lnTo>
                  <a:lnTo>
                    <a:pt x="46786" y="602437"/>
                  </a:lnTo>
                  <a:lnTo>
                    <a:pt x="6304254" y="602437"/>
                  </a:lnTo>
                  <a:lnTo>
                    <a:pt x="6304254" y="597395"/>
                  </a:lnTo>
                  <a:close/>
                </a:path>
                <a:path w="6779895" h="4016375">
                  <a:moveTo>
                    <a:pt x="6779450" y="3982059"/>
                  </a:moveTo>
                  <a:lnTo>
                    <a:pt x="6298501" y="3982059"/>
                  </a:lnTo>
                  <a:lnTo>
                    <a:pt x="6298501" y="3986517"/>
                  </a:lnTo>
                  <a:lnTo>
                    <a:pt x="52539" y="3986517"/>
                  </a:lnTo>
                  <a:lnTo>
                    <a:pt x="52539" y="3981437"/>
                  </a:lnTo>
                  <a:lnTo>
                    <a:pt x="0" y="3981437"/>
                  </a:lnTo>
                  <a:lnTo>
                    <a:pt x="0" y="3986517"/>
                  </a:lnTo>
                  <a:lnTo>
                    <a:pt x="0" y="4010647"/>
                  </a:lnTo>
                  <a:lnTo>
                    <a:pt x="46786" y="4010647"/>
                  </a:lnTo>
                  <a:lnTo>
                    <a:pt x="46786" y="4015892"/>
                  </a:lnTo>
                  <a:lnTo>
                    <a:pt x="6304254" y="4015892"/>
                  </a:lnTo>
                  <a:lnTo>
                    <a:pt x="6304254" y="4010647"/>
                  </a:lnTo>
                  <a:lnTo>
                    <a:pt x="6779450" y="4010647"/>
                  </a:lnTo>
                  <a:lnTo>
                    <a:pt x="6779450" y="3987088"/>
                  </a:lnTo>
                  <a:lnTo>
                    <a:pt x="6779450" y="3986517"/>
                  </a:lnTo>
                  <a:lnTo>
                    <a:pt x="6779450" y="3982059"/>
                  </a:lnTo>
                  <a:close/>
                </a:path>
                <a:path w="6779895" h="4016375">
                  <a:moveTo>
                    <a:pt x="6779450" y="3418827"/>
                  </a:moveTo>
                  <a:lnTo>
                    <a:pt x="52539" y="3418827"/>
                  </a:lnTo>
                  <a:lnTo>
                    <a:pt x="52539" y="3412477"/>
                  </a:lnTo>
                  <a:lnTo>
                    <a:pt x="0" y="3412477"/>
                  </a:lnTo>
                  <a:lnTo>
                    <a:pt x="0" y="3418827"/>
                  </a:lnTo>
                  <a:lnTo>
                    <a:pt x="0" y="3440417"/>
                  </a:lnTo>
                  <a:lnTo>
                    <a:pt x="6779450" y="3440417"/>
                  </a:lnTo>
                  <a:lnTo>
                    <a:pt x="6779450" y="3418827"/>
                  </a:lnTo>
                  <a:close/>
                </a:path>
                <a:path w="6779895" h="4016375">
                  <a:moveTo>
                    <a:pt x="6779450" y="3412540"/>
                  </a:moveTo>
                  <a:lnTo>
                    <a:pt x="6298501" y="3412540"/>
                  </a:lnTo>
                  <a:lnTo>
                    <a:pt x="6298501" y="3418306"/>
                  </a:lnTo>
                  <a:lnTo>
                    <a:pt x="6779450" y="3418306"/>
                  </a:lnTo>
                  <a:lnTo>
                    <a:pt x="6779450" y="3412540"/>
                  </a:lnTo>
                  <a:close/>
                </a:path>
                <a:path w="6779895" h="4016375">
                  <a:moveTo>
                    <a:pt x="6779450" y="2849867"/>
                  </a:moveTo>
                  <a:lnTo>
                    <a:pt x="52539" y="2849867"/>
                  </a:lnTo>
                  <a:lnTo>
                    <a:pt x="52539" y="2844787"/>
                  </a:lnTo>
                  <a:lnTo>
                    <a:pt x="0" y="2844787"/>
                  </a:lnTo>
                  <a:lnTo>
                    <a:pt x="0" y="2849867"/>
                  </a:lnTo>
                  <a:lnTo>
                    <a:pt x="0" y="2872727"/>
                  </a:lnTo>
                  <a:lnTo>
                    <a:pt x="46786" y="2872727"/>
                  </a:lnTo>
                  <a:lnTo>
                    <a:pt x="46786" y="2878315"/>
                  </a:lnTo>
                  <a:lnTo>
                    <a:pt x="6304254" y="2878315"/>
                  </a:lnTo>
                  <a:lnTo>
                    <a:pt x="6304254" y="2872727"/>
                  </a:lnTo>
                  <a:lnTo>
                    <a:pt x="6779450" y="2872727"/>
                  </a:lnTo>
                  <a:lnTo>
                    <a:pt x="6779450" y="2849867"/>
                  </a:lnTo>
                  <a:close/>
                </a:path>
                <a:path w="6779895" h="4016375">
                  <a:moveTo>
                    <a:pt x="6779450" y="2844482"/>
                  </a:moveTo>
                  <a:lnTo>
                    <a:pt x="6298501" y="2844482"/>
                  </a:lnTo>
                  <a:lnTo>
                    <a:pt x="6298501" y="2849511"/>
                  </a:lnTo>
                  <a:lnTo>
                    <a:pt x="6779450" y="2849511"/>
                  </a:lnTo>
                  <a:lnTo>
                    <a:pt x="6779450" y="2844482"/>
                  </a:lnTo>
                  <a:close/>
                </a:path>
                <a:path w="6779895" h="4016375">
                  <a:moveTo>
                    <a:pt x="6779450" y="2280907"/>
                  </a:moveTo>
                  <a:lnTo>
                    <a:pt x="52539" y="2280907"/>
                  </a:lnTo>
                  <a:lnTo>
                    <a:pt x="52539" y="2274557"/>
                  </a:lnTo>
                  <a:lnTo>
                    <a:pt x="0" y="2274557"/>
                  </a:lnTo>
                  <a:lnTo>
                    <a:pt x="0" y="2280907"/>
                  </a:lnTo>
                  <a:lnTo>
                    <a:pt x="0" y="2302497"/>
                  </a:lnTo>
                  <a:lnTo>
                    <a:pt x="6779450" y="2302497"/>
                  </a:lnTo>
                  <a:lnTo>
                    <a:pt x="6779450" y="2280907"/>
                  </a:lnTo>
                  <a:close/>
                </a:path>
                <a:path w="6779895" h="4016375">
                  <a:moveTo>
                    <a:pt x="6779450" y="2274963"/>
                  </a:moveTo>
                  <a:lnTo>
                    <a:pt x="6298501" y="2274963"/>
                  </a:lnTo>
                  <a:lnTo>
                    <a:pt x="6298501" y="2280729"/>
                  </a:lnTo>
                  <a:lnTo>
                    <a:pt x="6779450" y="2280729"/>
                  </a:lnTo>
                  <a:lnTo>
                    <a:pt x="6779450" y="2274963"/>
                  </a:lnTo>
                  <a:close/>
                </a:path>
                <a:path w="6779895" h="4016375">
                  <a:moveTo>
                    <a:pt x="6779450" y="1711960"/>
                  </a:moveTo>
                  <a:lnTo>
                    <a:pt x="52539" y="1711960"/>
                  </a:lnTo>
                  <a:lnTo>
                    <a:pt x="52539" y="1705610"/>
                  </a:lnTo>
                  <a:lnTo>
                    <a:pt x="0" y="1705610"/>
                  </a:lnTo>
                  <a:lnTo>
                    <a:pt x="0" y="1711960"/>
                  </a:lnTo>
                  <a:lnTo>
                    <a:pt x="0" y="1734820"/>
                  </a:lnTo>
                  <a:lnTo>
                    <a:pt x="6779450" y="1734820"/>
                  </a:lnTo>
                  <a:lnTo>
                    <a:pt x="6779450" y="1711960"/>
                  </a:lnTo>
                  <a:close/>
                </a:path>
                <a:path w="6779895" h="4016375">
                  <a:moveTo>
                    <a:pt x="6779450" y="1706181"/>
                  </a:moveTo>
                  <a:lnTo>
                    <a:pt x="6298501" y="1706181"/>
                  </a:lnTo>
                  <a:lnTo>
                    <a:pt x="6298501" y="1711934"/>
                  </a:lnTo>
                  <a:lnTo>
                    <a:pt x="6779450" y="1711934"/>
                  </a:lnTo>
                  <a:lnTo>
                    <a:pt x="6779450" y="1706181"/>
                  </a:lnTo>
                  <a:close/>
                </a:path>
                <a:path w="6779895" h="4016375">
                  <a:moveTo>
                    <a:pt x="6779450" y="1138110"/>
                  </a:moveTo>
                  <a:lnTo>
                    <a:pt x="6298501" y="1138110"/>
                  </a:lnTo>
                  <a:lnTo>
                    <a:pt x="6298501" y="1143000"/>
                  </a:lnTo>
                  <a:lnTo>
                    <a:pt x="52539" y="1143000"/>
                  </a:lnTo>
                  <a:lnTo>
                    <a:pt x="52539" y="1137920"/>
                  </a:lnTo>
                  <a:lnTo>
                    <a:pt x="0" y="1137920"/>
                  </a:lnTo>
                  <a:lnTo>
                    <a:pt x="0" y="1143000"/>
                  </a:lnTo>
                  <a:lnTo>
                    <a:pt x="0" y="1165860"/>
                  </a:lnTo>
                  <a:lnTo>
                    <a:pt x="6779450" y="1165860"/>
                  </a:lnTo>
                  <a:lnTo>
                    <a:pt x="6779450" y="1143152"/>
                  </a:lnTo>
                  <a:lnTo>
                    <a:pt x="6779450" y="1143000"/>
                  </a:lnTo>
                  <a:lnTo>
                    <a:pt x="6779450" y="1138110"/>
                  </a:lnTo>
                  <a:close/>
                </a:path>
                <a:path w="6779895" h="4016375">
                  <a:moveTo>
                    <a:pt x="6779450" y="568604"/>
                  </a:moveTo>
                  <a:lnTo>
                    <a:pt x="6298501" y="568604"/>
                  </a:lnTo>
                  <a:lnTo>
                    <a:pt x="6298501" y="574040"/>
                  </a:lnTo>
                  <a:lnTo>
                    <a:pt x="52539" y="574040"/>
                  </a:lnTo>
                  <a:lnTo>
                    <a:pt x="52539" y="568960"/>
                  </a:lnTo>
                  <a:lnTo>
                    <a:pt x="0" y="568960"/>
                  </a:lnTo>
                  <a:lnTo>
                    <a:pt x="0" y="574040"/>
                  </a:lnTo>
                  <a:lnTo>
                    <a:pt x="0" y="596900"/>
                  </a:lnTo>
                  <a:lnTo>
                    <a:pt x="6779450" y="596900"/>
                  </a:lnTo>
                  <a:lnTo>
                    <a:pt x="6779450" y="574357"/>
                  </a:lnTo>
                  <a:lnTo>
                    <a:pt x="6779450" y="574040"/>
                  </a:lnTo>
                  <a:lnTo>
                    <a:pt x="6779450" y="568604"/>
                  </a:lnTo>
                  <a:close/>
                </a:path>
                <a:path w="6779895" h="4016375">
                  <a:moveTo>
                    <a:pt x="6779450" y="533"/>
                  </a:moveTo>
                  <a:lnTo>
                    <a:pt x="6298501" y="533"/>
                  </a:lnTo>
                  <a:lnTo>
                    <a:pt x="6298501" y="5080"/>
                  </a:lnTo>
                  <a:lnTo>
                    <a:pt x="52539" y="5080"/>
                  </a:lnTo>
                  <a:lnTo>
                    <a:pt x="52539" y="0"/>
                  </a:lnTo>
                  <a:lnTo>
                    <a:pt x="0" y="0"/>
                  </a:lnTo>
                  <a:lnTo>
                    <a:pt x="0" y="5080"/>
                  </a:lnTo>
                  <a:lnTo>
                    <a:pt x="0" y="29210"/>
                  </a:lnTo>
                  <a:lnTo>
                    <a:pt x="46786" y="29210"/>
                  </a:lnTo>
                  <a:lnTo>
                    <a:pt x="46786" y="34366"/>
                  </a:lnTo>
                  <a:lnTo>
                    <a:pt x="6304254" y="34366"/>
                  </a:lnTo>
                  <a:lnTo>
                    <a:pt x="6304254" y="29210"/>
                  </a:lnTo>
                  <a:lnTo>
                    <a:pt x="6779450" y="29210"/>
                  </a:lnTo>
                  <a:lnTo>
                    <a:pt x="6779450" y="5575"/>
                  </a:lnTo>
                  <a:lnTo>
                    <a:pt x="6779450" y="5080"/>
                  </a:lnTo>
                  <a:lnTo>
                    <a:pt x="6779450" y="533"/>
                  </a:lnTo>
                  <a:close/>
                </a:path>
              </a:pathLst>
            </a:custGeom>
            <a:solidFill>
              <a:srgbClr val="DFCDBD"/>
            </a:solidFill>
          </p:spPr>
          <p:txBody>
            <a:bodyPr wrap="square" lIns="0" tIns="0" rIns="0" bIns="0" rtlCol="0"/>
            <a:lstStyle/>
            <a:p>
              <a:endParaRPr/>
            </a:p>
          </p:txBody>
        </p:sp>
        <p:sp>
          <p:nvSpPr>
            <p:cNvPr id="6" name="object 6"/>
            <p:cNvSpPr/>
            <p:nvPr/>
          </p:nvSpPr>
          <p:spPr>
            <a:xfrm>
              <a:off x="2630843" y="4876761"/>
              <a:ext cx="2144395" cy="27940"/>
            </a:xfrm>
            <a:custGeom>
              <a:avLst/>
              <a:gdLst/>
              <a:ahLst/>
              <a:cxnLst/>
              <a:rect l="l" t="t" r="r" b="b"/>
              <a:pathLst>
                <a:path w="2144395" h="27939">
                  <a:moveTo>
                    <a:pt x="2144141" y="0"/>
                  </a:moveTo>
                  <a:lnTo>
                    <a:pt x="0" y="0"/>
                  </a:lnTo>
                  <a:lnTo>
                    <a:pt x="0" y="6350"/>
                  </a:lnTo>
                  <a:lnTo>
                    <a:pt x="0" y="8890"/>
                  </a:lnTo>
                  <a:lnTo>
                    <a:pt x="10807" y="8890"/>
                  </a:lnTo>
                  <a:lnTo>
                    <a:pt x="10807" y="13970"/>
                  </a:lnTo>
                  <a:lnTo>
                    <a:pt x="13677" y="13970"/>
                  </a:lnTo>
                  <a:lnTo>
                    <a:pt x="13677" y="20320"/>
                  </a:lnTo>
                  <a:lnTo>
                    <a:pt x="25196" y="20320"/>
                  </a:lnTo>
                  <a:lnTo>
                    <a:pt x="25196" y="22860"/>
                  </a:lnTo>
                  <a:lnTo>
                    <a:pt x="33845" y="22860"/>
                  </a:lnTo>
                  <a:lnTo>
                    <a:pt x="33845" y="27940"/>
                  </a:lnTo>
                  <a:lnTo>
                    <a:pt x="2118944" y="27940"/>
                  </a:lnTo>
                  <a:lnTo>
                    <a:pt x="2118944" y="22860"/>
                  </a:lnTo>
                  <a:lnTo>
                    <a:pt x="2124710" y="22860"/>
                  </a:lnTo>
                  <a:lnTo>
                    <a:pt x="2124710" y="20320"/>
                  </a:lnTo>
                  <a:lnTo>
                    <a:pt x="2130463" y="20320"/>
                  </a:lnTo>
                  <a:lnTo>
                    <a:pt x="2130463" y="13970"/>
                  </a:lnTo>
                  <a:lnTo>
                    <a:pt x="2133346" y="13970"/>
                  </a:lnTo>
                  <a:lnTo>
                    <a:pt x="2133346" y="8890"/>
                  </a:lnTo>
                  <a:lnTo>
                    <a:pt x="2138388" y="8890"/>
                  </a:lnTo>
                  <a:lnTo>
                    <a:pt x="2138388" y="6350"/>
                  </a:lnTo>
                  <a:lnTo>
                    <a:pt x="2144141" y="6350"/>
                  </a:lnTo>
                  <a:lnTo>
                    <a:pt x="2144141" y="0"/>
                  </a:lnTo>
                  <a:close/>
                </a:path>
              </a:pathLst>
            </a:custGeom>
            <a:solidFill>
              <a:srgbClr val="C2C4C2"/>
            </a:solidFill>
          </p:spPr>
          <p:txBody>
            <a:bodyPr wrap="square" lIns="0" tIns="0" rIns="0" bIns="0" rtlCol="0"/>
            <a:lstStyle/>
            <a:p>
              <a:endParaRPr/>
            </a:p>
          </p:txBody>
        </p:sp>
        <p:sp>
          <p:nvSpPr>
            <p:cNvPr id="7" name="object 7"/>
            <p:cNvSpPr/>
            <p:nvPr/>
          </p:nvSpPr>
          <p:spPr>
            <a:xfrm>
              <a:off x="0" y="4871681"/>
              <a:ext cx="2430780" cy="33655"/>
            </a:xfrm>
            <a:custGeom>
              <a:avLst/>
              <a:gdLst/>
              <a:ahLst/>
              <a:cxnLst/>
              <a:rect l="l" t="t" r="r" b="b"/>
              <a:pathLst>
                <a:path w="2430780" h="33654">
                  <a:moveTo>
                    <a:pt x="2370925" y="28536"/>
                  </a:moveTo>
                  <a:lnTo>
                    <a:pt x="32385" y="28536"/>
                  </a:lnTo>
                  <a:lnTo>
                    <a:pt x="32385" y="33578"/>
                  </a:lnTo>
                  <a:lnTo>
                    <a:pt x="2370925" y="33578"/>
                  </a:lnTo>
                  <a:lnTo>
                    <a:pt x="2370925" y="28536"/>
                  </a:lnTo>
                  <a:close/>
                </a:path>
                <a:path w="2430780" h="33654">
                  <a:moveTo>
                    <a:pt x="2430691" y="5080"/>
                  </a:moveTo>
                  <a:lnTo>
                    <a:pt x="41021" y="5080"/>
                  </a:lnTo>
                  <a:lnTo>
                    <a:pt x="41021" y="0"/>
                  </a:lnTo>
                  <a:lnTo>
                    <a:pt x="0" y="0"/>
                  </a:lnTo>
                  <a:lnTo>
                    <a:pt x="0" y="27940"/>
                  </a:lnTo>
                  <a:lnTo>
                    <a:pt x="2387485" y="27940"/>
                  </a:lnTo>
                  <a:lnTo>
                    <a:pt x="2387485" y="25400"/>
                  </a:lnTo>
                  <a:lnTo>
                    <a:pt x="2401887" y="25400"/>
                  </a:lnTo>
                  <a:lnTo>
                    <a:pt x="2401887" y="19050"/>
                  </a:lnTo>
                  <a:lnTo>
                    <a:pt x="2416289" y="19050"/>
                  </a:lnTo>
                  <a:lnTo>
                    <a:pt x="2416289" y="13970"/>
                  </a:lnTo>
                  <a:lnTo>
                    <a:pt x="2430691" y="13970"/>
                  </a:lnTo>
                  <a:lnTo>
                    <a:pt x="2430691" y="5080"/>
                  </a:lnTo>
                  <a:close/>
                </a:path>
              </a:pathLst>
            </a:custGeom>
            <a:solidFill>
              <a:srgbClr val="DFCDBD"/>
            </a:solidFill>
          </p:spPr>
          <p:txBody>
            <a:bodyPr wrap="square" lIns="0" tIns="0" rIns="0" bIns="0" rtlCol="0"/>
            <a:lstStyle/>
            <a:p>
              <a:endParaRPr/>
            </a:p>
          </p:txBody>
        </p:sp>
        <p:sp>
          <p:nvSpPr>
            <p:cNvPr id="8" name="object 8"/>
            <p:cNvSpPr/>
            <p:nvPr/>
          </p:nvSpPr>
          <p:spPr>
            <a:xfrm>
              <a:off x="4933391" y="4871681"/>
              <a:ext cx="1846580" cy="33020"/>
            </a:xfrm>
            <a:custGeom>
              <a:avLst/>
              <a:gdLst/>
              <a:ahLst/>
              <a:cxnLst/>
              <a:rect l="l" t="t" r="r" b="b"/>
              <a:pathLst>
                <a:path w="1846579" h="33020">
                  <a:moveTo>
                    <a:pt x="1846059" y="0"/>
                  </a:moveTo>
                  <a:lnTo>
                    <a:pt x="1333423" y="0"/>
                  </a:lnTo>
                  <a:lnTo>
                    <a:pt x="1333423" y="5080"/>
                  </a:lnTo>
                  <a:lnTo>
                    <a:pt x="0" y="5080"/>
                  </a:lnTo>
                  <a:lnTo>
                    <a:pt x="0" y="13970"/>
                  </a:lnTo>
                  <a:lnTo>
                    <a:pt x="10795" y="13970"/>
                  </a:lnTo>
                  <a:lnTo>
                    <a:pt x="10795" y="19050"/>
                  </a:lnTo>
                  <a:lnTo>
                    <a:pt x="19431" y="19050"/>
                  </a:lnTo>
                  <a:lnTo>
                    <a:pt x="19431" y="25400"/>
                  </a:lnTo>
                  <a:lnTo>
                    <a:pt x="28079" y="25400"/>
                  </a:lnTo>
                  <a:lnTo>
                    <a:pt x="28079" y="27940"/>
                  </a:lnTo>
                  <a:lnTo>
                    <a:pt x="39598" y="27940"/>
                  </a:lnTo>
                  <a:lnTo>
                    <a:pt x="39598" y="33020"/>
                  </a:lnTo>
                  <a:lnTo>
                    <a:pt x="1342059" y="33020"/>
                  </a:lnTo>
                  <a:lnTo>
                    <a:pt x="1342059" y="27940"/>
                  </a:lnTo>
                  <a:lnTo>
                    <a:pt x="1846059" y="27940"/>
                  </a:lnTo>
                  <a:lnTo>
                    <a:pt x="1846059" y="25400"/>
                  </a:lnTo>
                  <a:lnTo>
                    <a:pt x="1846059" y="19050"/>
                  </a:lnTo>
                  <a:lnTo>
                    <a:pt x="1846059" y="13970"/>
                  </a:lnTo>
                  <a:lnTo>
                    <a:pt x="1846059" y="5080"/>
                  </a:lnTo>
                  <a:lnTo>
                    <a:pt x="1846059" y="0"/>
                  </a:lnTo>
                  <a:close/>
                </a:path>
              </a:pathLst>
            </a:custGeom>
            <a:solidFill>
              <a:srgbClr val="C2C4C2"/>
            </a:solidFill>
          </p:spPr>
          <p:txBody>
            <a:bodyPr wrap="square" lIns="0" tIns="0" rIns="0" bIns="0" rtlCol="0"/>
            <a:lstStyle/>
            <a:p>
              <a:endParaRPr/>
            </a:p>
          </p:txBody>
        </p:sp>
      </p:grpSp>
      <p:grpSp>
        <p:nvGrpSpPr>
          <p:cNvPr id="9" name="object 9"/>
          <p:cNvGrpSpPr/>
          <p:nvPr/>
        </p:nvGrpSpPr>
        <p:grpSpPr>
          <a:xfrm>
            <a:off x="14854412" y="7972934"/>
            <a:ext cx="3434079" cy="2314575"/>
            <a:chOff x="14854412" y="7972934"/>
            <a:chExt cx="3434079" cy="2314575"/>
          </a:xfrm>
        </p:grpSpPr>
        <p:sp>
          <p:nvSpPr>
            <p:cNvPr id="10" name="object 10"/>
            <p:cNvSpPr/>
            <p:nvPr/>
          </p:nvSpPr>
          <p:spPr>
            <a:xfrm>
              <a:off x="14854412" y="7972934"/>
              <a:ext cx="3434079" cy="2314575"/>
            </a:xfrm>
            <a:custGeom>
              <a:avLst/>
              <a:gdLst/>
              <a:ahLst/>
              <a:cxnLst/>
              <a:rect l="l" t="t" r="r" b="b"/>
              <a:pathLst>
                <a:path w="3434080" h="2314575">
                  <a:moveTo>
                    <a:pt x="3433586" y="2120740"/>
                  </a:moveTo>
                  <a:lnTo>
                    <a:pt x="344765" y="2120740"/>
                  </a:lnTo>
                  <a:lnTo>
                    <a:pt x="371190" y="2119705"/>
                  </a:lnTo>
                  <a:lnTo>
                    <a:pt x="394713" y="2114080"/>
                  </a:lnTo>
                  <a:lnTo>
                    <a:pt x="415942" y="2104945"/>
                  </a:lnTo>
                  <a:lnTo>
                    <a:pt x="435482" y="2093380"/>
                  </a:lnTo>
                  <a:lnTo>
                    <a:pt x="443582" y="2087328"/>
                  </a:lnTo>
                  <a:lnTo>
                    <a:pt x="459782" y="2074953"/>
                  </a:lnTo>
                  <a:lnTo>
                    <a:pt x="467882" y="2068900"/>
                  </a:lnTo>
                  <a:lnTo>
                    <a:pt x="476409" y="2062330"/>
                  </a:lnTo>
                  <a:lnTo>
                    <a:pt x="484801" y="2055760"/>
                  </a:lnTo>
                  <a:lnTo>
                    <a:pt x="493194" y="2049460"/>
                  </a:lnTo>
                  <a:lnTo>
                    <a:pt x="542310" y="2022731"/>
                  </a:lnTo>
                  <a:lnTo>
                    <a:pt x="590999" y="2016341"/>
                  </a:lnTo>
                  <a:lnTo>
                    <a:pt x="612486" y="1994651"/>
                  </a:lnTo>
                  <a:lnTo>
                    <a:pt x="655190" y="1952351"/>
                  </a:lnTo>
                  <a:lnTo>
                    <a:pt x="676677" y="1930661"/>
                  </a:lnTo>
                  <a:lnTo>
                    <a:pt x="709376" y="1913254"/>
                  </a:lnTo>
                  <a:lnTo>
                    <a:pt x="744849" y="1895742"/>
                  </a:lnTo>
                  <a:lnTo>
                    <a:pt x="782894" y="1878127"/>
                  </a:lnTo>
                  <a:lnTo>
                    <a:pt x="823315" y="1860414"/>
                  </a:lnTo>
                  <a:lnTo>
                    <a:pt x="865912" y="1842608"/>
                  </a:lnTo>
                  <a:lnTo>
                    <a:pt x="910487" y="1824711"/>
                  </a:lnTo>
                  <a:lnTo>
                    <a:pt x="956840" y="1806730"/>
                  </a:lnTo>
                  <a:lnTo>
                    <a:pt x="1054089" y="1770527"/>
                  </a:lnTo>
                  <a:lnTo>
                    <a:pt x="1630894" y="1567088"/>
                  </a:lnTo>
                  <a:lnTo>
                    <a:pt x="1730477" y="1529583"/>
                  </a:lnTo>
                  <a:lnTo>
                    <a:pt x="1778266" y="1510800"/>
                  </a:lnTo>
                  <a:lnTo>
                    <a:pt x="1824456" y="1492003"/>
                  </a:lnTo>
                  <a:lnTo>
                    <a:pt x="1868849" y="1473195"/>
                  </a:lnTo>
                  <a:lnTo>
                    <a:pt x="1911244" y="1454380"/>
                  </a:lnTo>
                  <a:lnTo>
                    <a:pt x="1951444" y="1435564"/>
                  </a:lnTo>
                  <a:lnTo>
                    <a:pt x="1989250" y="1416749"/>
                  </a:lnTo>
                  <a:lnTo>
                    <a:pt x="2024463" y="1397940"/>
                  </a:lnTo>
                  <a:lnTo>
                    <a:pt x="2056884" y="1379142"/>
                  </a:lnTo>
                  <a:lnTo>
                    <a:pt x="2087918" y="1363359"/>
                  </a:lnTo>
                  <a:lnTo>
                    <a:pt x="2193946" y="1314342"/>
                  </a:lnTo>
                  <a:lnTo>
                    <a:pt x="2248411" y="1287673"/>
                  </a:lnTo>
                  <a:lnTo>
                    <a:pt x="2290159" y="1263942"/>
                  </a:lnTo>
                  <a:lnTo>
                    <a:pt x="2307438" y="1248102"/>
                  </a:lnTo>
                  <a:lnTo>
                    <a:pt x="2328858" y="1223555"/>
                  </a:lnTo>
                  <a:lnTo>
                    <a:pt x="2386006" y="1179860"/>
                  </a:lnTo>
                  <a:lnTo>
                    <a:pt x="2408236" y="1154502"/>
                  </a:lnTo>
                  <a:lnTo>
                    <a:pt x="2418788" y="1141103"/>
                  </a:lnTo>
                  <a:lnTo>
                    <a:pt x="2432175" y="1127772"/>
                  </a:lnTo>
                  <a:lnTo>
                    <a:pt x="2461515" y="1100502"/>
                  </a:lnTo>
                  <a:lnTo>
                    <a:pt x="2506064" y="1045782"/>
                  </a:lnTo>
                  <a:lnTo>
                    <a:pt x="2526313" y="993223"/>
                  </a:lnTo>
                  <a:lnTo>
                    <a:pt x="2665990" y="913303"/>
                  </a:lnTo>
                  <a:lnTo>
                    <a:pt x="2702395" y="878677"/>
                  </a:lnTo>
                  <a:lnTo>
                    <a:pt x="2721800" y="846894"/>
                  </a:lnTo>
                  <a:lnTo>
                    <a:pt x="2728801" y="816748"/>
                  </a:lnTo>
                  <a:lnTo>
                    <a:pt x="2727998" y="787033"/>
                  </a:lnTo>
                  <a:lnTo>
                    <a:pt x="2723989" y="756541"/>
                  </a:lnTo>
                  <a:lnTo>
                    <a:pt x="2721372" y="724067"/>
                  </a:lnTo>
                  <a:lnTo>
                    <a:pt x="2724746" y="688403"/>
                  </a:lnTo>
                  <a:lnTo>
                    <a:pt x="2738708" y="648343"/>
                  </a:lnTo>
                  <a:lnTo>
                    <a:pt x="2744266" y="620747"/>
                  </a:lnTo>
                  <a:lnTo>
                    <a:pt x="2743748" y="582553"/>
                  </a:lnTo>
                  <a:lnTo>
                    <a:pt x="2743771" y="543955"/>
                  </a:lnTo>
                  <a:lnTo>
                    <a:pt x="2750948" y="515143"/>
                  </a:lnTo>
                  <a:lnTo>
                    <a:pt x="2769465" y="489100"/>
                  </a:lnTo>
                  <a:lnTo>
                    <a:pt x="2792167" y="462854"/>
                  </a:lnTo>
                  <a:lnTo>
                    <a:pt x="2816759" y="436472"/>
                  </a:lnTo>
                  <a:lnTo>
                    <a:pt x="2840946" y="410024"/>
                  </a:lnTo>
                  <a:lnTo>
                    <a:pt x="2851070" y="396679"/>
                  </a:lnTo>
                  <a:lnTo>
                    <a:pt x="2864234" y="379049"/>
                  </a:lnTo>
                  <a:lnTo>
                    <a:pt x="2881985" y="356904"/>
                  </a:lnTo>
                  <a:lnTo>
                    <a:pt x="2937432" y="298142"/>
                  </a:lnTo>
                  <a:lnTo>
                    <a:pt x="2978222" y="261064"/>
                  </a:lnTo>
                  <a:lnTo>
                    <a:pt x="3029786" y="218546"/>
                  </a:lnTo>
                  <a:lnTo>
                    <a:pt x="3093669" y="170356"/>
                  </a:lnTo>
                  <a:lnTo>
                    <a:pt x="3171418" y="116264"/>
                  </a:lnTo>
                  <a:lnTo>
                    <a:pt x="3209577" y="91064"/>
                  </a:lnTo>
                  <a:lnTo>
                    <a:pt x="3279495" y="63860"/>
                  </a:lnTo>
                  <a:lnTo>
                    <a:pt x="3324371" y="46328"/>
                  </a:lnTo>
                  <a:lnTo>
                    <a:pt x="3379235" y="23745"/>
                  </a:lnTo>
                  <a:lnTo>
                    <a:pt x="3433586" y="0"/>
                  </a:lnTo>
                  <a:lnTo>
                    <a:pt x="3433586" y="2120740"/>
                  </a:lnTo>
                  <a:close/>
                </a:path>
                <a:path w="3434080" h="2314575">
                  <a:moveTo>
                    <a:pt x="3433586" y="2314066"/>
                  </a:moveTo>
                  <a:lnTo>
                    <a:pt x="0" y="2314066"/>
                  </a:lnTo>
                  <a:lnTo>
                    <a:pt x="29412" y="2280580"/>
                  </a:lnTo>
                  <a:lnTo>
                    <a:pt x="58470" y="2270995"/>
                  </a:lnTo>
                  <a:lnTo>
                    <a:pt x="86921" y="2263840"/>
                  </a:lnTo>
                  <a:lnTo>
                    <a:pt x="114156" y="2259115"/>
                  </a:lnTo>
                  <a:lnTo>
                    <a:pt x="139569" y="2256820"/>
                  </a:lnTo>
                  <a:lnTo>
                    <a:pt x="160291" y="2228189"/>
                  </a:lnTo>
                  <a:lnTo>
                    <a:pt x="211455" y="2171466"/>
                  </a:lnTo>
                  <a:lnTo>
                    <a:pt x="252022" y="2141069"/>
                  </a:lnTo>
                  <a:lnTo>
                    <a:pt x="302139" y="2122259"/>
                  </a:lnTo>
                  <a:lnTo>
                    <a:pt x="331096" y="2120617"/>
                  </a:lnTo>
                  <a:lnTo>
                    <a:pt x="3433586" y="2120740"/>
                  </a:lnTo>
                  <a:lnTo>
                    <a:pt x="3433586" y="2314066"/>
                  </a:lnTo>
                  <a:close/>
                </a:path>
              </a:pathLst>
            </a:custGeom>
            <a:solidFill>
              <a:srgbClr val="FFFFFF"/>
            </a:solidFill>
          </p:spPr>
          <p:txBody>
            <a:bodyPr wrap="square" lIns="0" tIns="0" rIns="0" bIns="0" rtlCol="0"/>
            <a:lstStyle/>
            <a:p>
              <a:endParaRPr/>
            </a:p>
          </p:txBody>
        </p:sp>
        <p:sp>
          <p:nvSpPr>
            <p:cNvPr id="11" name="object 11"/>
            <p:cNvSpPr/>
            <p:nvPr/>
          </p:nvSpPr>
          <p:spPr>
            <a:xfrm>
              <a:off x="14886131" y="7993547"/>
              <a:ext cx="3402329" cy="2286000"/>
            </a:xfrm>
            <a:custGeom>
              <a:avLst/>
              <a:gdLst/>
              <a:ahLst/>
              <a:cxnLst/>
              <a:rect l="l" t="t" r="r" b="b"/>
              <a:pathLst>
                <a:path w="3402330" h="2286000">
                  <a:moveTo>
                    <a:pt x="2769044" y="622219"/>
                  </a:moveTo>
                  <a:lnTo>
                    <a:pt x="2768881" y="609600"/>
                  </a:lnTo>
                  <a:lnTo>
                    <a:pt x="2767407" y="571500"/>
                  </a:lnTo>
                  <a:lnTo>
                    <a:pt x="2767200" y="533400"/>
                  </a:lnTo>
                  <a:lnTo>
                    <a:pt x="2770348" y="520700"/>
                  </a:lnTo>
                  <a:lnTo>
                    <a:pt x="2789371" y="495300"/>
                  </a:lnTo>
                  <a:lnTo>
                    <a:pt x="2812377" y="469900"/>
                  </a:lnTo>
                  <a:lnTo>
                    <a:pt x="2836868" y="444500"/>
                  </a:lnTo>
                  <a:lnTo>
                    <a:pt x="2860346" y="419100"/>
                  </a:lnTo>
                  <a:lnTo>
                    <a:pt x="2880584" y="393700"/>
                  </a:lnTo>
                  <a:lnTo>
                    <a:pt x="2894815" y="368300"/>
                  </a:lnTo>
                  <a:lnTo>
                    <a:pt x="2899731" y="342900"/>
                  </a:lnTo>
                  <a:lnTo>
                    <a:pt x="2892025" y="317500"/>
                  </a:lnTo>
                  <a:lnTo>
                    <a:pt x="2914255" y="317500"/>
                  </a:lnTo>
                  <a:lnTo>
                    <a:pt x="2917585" y="304800"/>
                  </a:lnTo>
                  <a:lnTo>
                    <a:pt x="2919834" y="304800"/>
                  </a:lnTo>
                  <a:lnTo>
                    <a:pt x="2921544" y="292100"/>
                  </a:lnTo>
                  <a:lnTo>
                    <a:pt x="2924503" y="292100"/>
                  </a:lnTo>
                  <a:lnTo>
                    <a:pt x="2927394" y="279400"/>
                  </a:lnTo>
                  <a:lnTo>
                    <a:pt x="2930960" y="279400"/>
                  </a:lnTo>
                  <a:lnTo>
                    <a:pt x="2935944" y="266700"/>
                  </a:lnTo>
                  <a:lnTo>
                    <a:pt x="2953224" y="266700"/>
                  </a:lnTo>
                  <a:lnTo>
                    <a:pt x="2962268" y="254000"/>
                  </a:lnTo>
                  <a:lnTo>
                    <a:pt x="2976443" y="228600"/>
                  </a:lnTo>
                  <a:lnTo>
                    <a:pt x="2994128" y="203200"/>
                  </a:lnTo>
                  <a:lnTo>
                    <a:pt x="3013702" y="190500"/>
                  </a:lnTo>
                  <a:lnTo>
                    <a:pt x="3025166" y="190500"/>
                  </a:lnTo>
                  <a:lnTo>
                    <a:pt x="3035752" y="177800"/>
                  </a:lnTo>
                  <a:lnTo>
                    <a:pt x="3054021" y="177800"/>
                  </a:lnTo>
                  <a:lnTo>
                    <a:pt x="3071593" y="165100"/>
                  </a:lnTo>
                  <a:lnTo>
                    <a:pt x="3086061" y="152400"/>
                  </a:lnTo>
                  <a:lnTo>
                    <a:pt x="3096748" y="127000"/>
                  </a:lnTo>
                  <a:lnTo>
                    <a:pt x="3102980" y="114300"/>
                  </a:lnTo>
                  <a:lnTo>
                    <a:pt x="3128697" y="114300"/>
                  </a:lnTo>
                  <a:lnTo>
                    <a:pt x="3138979" y="101600"/>
                  </a:lnTo>
                  <a:lnTo>
                    <a:pt x="3151534" y="101600"/>
                  </a:lnTo>
                  <a:lnTo>
                    <a:pt x="3162739" y="88900"/>
                  </a:lnTo>
                  <a:lnTo>
                    <a:pt x="3171784" y="76200"/>
                  </a:lnTo>
                  <a:lnTo>
                    <a:pt x="3177858" y="63500"/>
                  </a:lnTo>
                  <a:lnTo>
                    <a:pt x="3185058" y="63500"/>
                  </a:lnTo>
                  <a:lnTo>
                    <a:pt x="3192258" y="50800"/>
                  </a:lnTo>
                  <a:lnTo>
                    <a:pt x="3334815" y="50800"/>
                  </a:lnTo>
                  <a:lnTo>
                    <a:pt x="3334815" y="38100"/>
                  </a:lnTo>
                  <a:lnTo>
                    <a:pt x="3341463" y="38100"/>
                  </a:lnTo>
                  <a:lnTo>
                    <a:pt x="3350204" y="25400"/>
                  </a:lnTo>
                  <a:lnTo>
                    <a:pt x="3360430" y="12700"/>
                  </a:lnTo>
                  <a:lnTo>
                    <a:pt x="3371534" y="0"/>
                  </a:lnTo>
                  <a:lnTo>
                    <a:pt x="3401868" y="0"/>
                  </a:lnTo>
                  <a:lnTo>
                    <a:pt x="3401868" y="203200"/>
                  </a:lnTo>
                  <a:lnTo>
                    <a:pt x="3282886" y="279400"/>
                  </a:lnTo>
                  <a:lnTo>
                    <a:pt x="2940264" y="508000"/>
                  </a:lnTo>
                  <a:lnTo>
                    <a:pt x="2811760" y="596900"/>
                  </a:lnTo>
                  <a:lnTo>
                    <a:pt x="2769044" y="622219"/>
                  </a:lnTo>
                  <a:close/>
                </a:path>
                <a:path w="3402330" h="2286000">
                  <a:moveTo>
                    <a:pt x="895483" y="2286000"/>
                  </a:moveTo>
                  <a:lnTo>
                    <a:pt x="316810" y="2286000"/>
                  </a:lnTo>
                  <a:lnTo>
                    <a:pt x="592441" y="2108200"/>
                  </a:lnTo>
                  <a:lnTo>
                    <a:pt x="887455" y="1905000"/>
                  </a:lnTo>
                  <a:lnTo>
                    <a:pt x="1205383" y="1689394"/>
                  </a:lnTo>
                  <a:lnTo>
                    <a:pt x="1319773" y="1663700"/>
                  </a:lnTo>
                  <a:lnTo>
                    <a:pt x="1434090" y="1625600"/>
                  </a:lnTo>
                  <a:lnTo>
                    <a:pt x="1604128" y="1587500"/>
                  </a:lnTo>
                  <a:lnTo>
                    <a:pt x="1819250" y="1536700"/>
                  </a:lnTo>
                  <a:lnTo>
                    <a:pt x="1918021" y="1511300"/>
                  </a:lnTo>
                  <a:lnTo>
                    <a:pt x="1964467" y="1485900"/>
                  </a:lnTo>
                  <a:lnTo>
                    <a:pt x="2008669" y="1473200"/>
                  </a:lnTo>
                  <a:lnTo>
                    <a:pt x="2050415" y="1460500"/>
                  </a:lnTo>
                  <a:lnTo>
                    <a:pt x="2089494" y="1447800"/>
                  </a:lnTo>
                  <a:lnTo>
                    <a:pt x="2125693" y="1435100"/>
                  </a:lnTo>
                  <a:lnTo>
                    <a:pt x="2158799" y="1409700"/>
                  </a:lnTo>
                  <a:lnTo>
                    <a:pt x="2188602" y="1397000"/>
                  </a:lnTo>
                  <a:lnTo>
                    <a:pt x="2221361" y="1371600"/>
                  </a:lnTo>
                  <a:lnTo>
                    <a:pt x="2272480" y="1346200"/>
                  </a:lnTo>
                  <a:lnTo>
                    <a:pt x="2329538" y="1320800"/>
                  </a:lnTo>
                  <a:lnTo>
                    <a:pt x="2380117" y="1282700"/>
                  </a:lnTo>
                  <a:lnTo>
                    <a:pt x="2393448" y="1270000"/>
                  </a:lnTo>
                  <a:lnTo>
                    <a:pt x="2404147" y="1270000"/>
                  </a:lnTo>
                  <a:lnTo>
                    <a:pt x="2412010" y="1257300"/>
                  </a:lnTo>
                  <a:lnTo>
                    <a:pt x="2416836" y="1257300"/>
                  </a:lnTo>
                  <a:lnTo>
                    <a:pt x="2423811" y="1231900"/>
                  </a:lnTo>
                  <a:lnTo>
                    <a:pt x="2421336" y="1206500"/>
                  </a:lnTo>
                  <a:lnTo>
                    <a:pt x="2419671" y="1181100"/>
                  </a:lnTo>
                  <a:lnTo>
                    <a:pt x="2429076" y="1155700"/>
                  </a:lnTo>
                  <a:lnTo>
                    <a:pt x="2439516" y="1143000"/>
                  </a:lnTo>
                  <a:lnTo>
                    <a:pt x="2452655" y="1130300"/>
                  </a:lnTo>
                  <a:lnTo>
                    <a:pt x="2481635" y="1104900"/>
                  </a:lnTo>
                  <a:lnTo>
                    <a:pt x="2507025" y="1079500"/>
                  </a:lnTo>
                  <a:lnTo>
                    <a:pt x="2526544" y="1054100"/>
                  </a:lnTo>
                  <a:lnTo>
                    <a:pt x="2539447" y="1028700"/>
                  </a:lnTo>
                  <a:lnTo>
                    <a:pt x="2544993" y="1003300"/>
                  </a:lnTo>
                  <a:lnTo>
                    <a:pt x="2580632" y="977900"/>
                  </a:lnTo>
                  <a:lnTo>
                    <a:pt x="2687550" y="914400"/>
                  </a:lnTo>
                  <a:lnTo>
                    <a:pt x="2722270" y="876300"/>
                  </a:lnTo>
                  <a:lnTo>
                    <a:pt x="2745743" y="838200"/>
                  </a:lnTo>
                  <a:lnTo>
                    <a:pt x="2760055" y="774700"/>
                  </a:lnTo>
                  <a:lnTo>
                    <a:pt x="2767291" y="723900"/>
                  </a:lnTo>
                  <a:lnTo>
                    <a:pt x="2769538" y="660400"/>
                  </a:lnTo>
                  <a:lnTo>
                    <a:pt x="2769369" y="647295"/>
                  </a:lnTo>
                  <a:lnTo>
                    <a:pt x="2812305" y="609600"/>
                  </a:lnTo>
                  <a:lnTo>
                    <a:pt x="2942202" y="533400"/>
                  </a:lnTo>
                  <a:lnTo>
                    <a:pt x="3028616" y="469900"/>
                  </a:lnTo>
                  <a:lnTo>
                    <a:pt x="3330701" y="266700"/>
                  </a:lnTo>
                  <a:lnTo>
                    <a:pt x="3401868" y="215900"/>
                  </a:lnTo>
                  <a:lnTo>
                    <a:pt x="3401868" y="609600"/>
                  </a:lnTo>
                  <a:lnTo>
                    <a:pt x="3382858" y="622300"/>
                  </a:lnTo>
                  <a:lnTo>
                    <a:pt x="2468616" y="1231900"/>
                  </a:lnTo>
                  <a:lnTo>
                    <a:pt x="1625781" y="1803400"/>
                  </a:lnTo>
                  <a:lnTo>
                    <a:pt x="1116513" y="2133600"/>
                  </a:lnTo>
                  <a:lnTo>
                    <a:pt x="895483" y="2286000"/>
                  </a:lnTo>
                  <a:close/>
                </a:path>
                <a:path w="3402330" h="2286000">
                  <a:moveTo>
                    <a:pt x="2769063" y="623669"/>
                  </a:moveTo>
                  <a:lnTo>
                    <a:pt x="2768908" y="622300"/>
                  </a:lnTo>
                  <a:lnTo>
                    <a:pt x="2769044" y="622219"/>
                  </a:lnTo>
                  <a:lnTo>
                    <a:pt x="2769063" y="623669"/>
                  </a:lnTo>
                  <a:close/>
                </a:path>
                <a:path w="3402330" h="2286000">
                  <a:moveTo>
                    <a:pt x="1499932" y="2286000"/>
                  </a:moveTo>
                  <a:lnTo>
                    <a:pt x="920034" y="2286000"/>
                  </a:lnTo>
                  <a:lnTo>
                    <a:pt x="1378681" y="1981200"/>
                  </a:lnTo>
                  <a:lnTo>
                    <a:pt x="2014130" y="1549400"/>
                  </a:lnTo>
                  <a:lnTo>
                    <a:pt x="2182282" y="1447800"/>
                  </a:lnTo>
                  <a:lnTo>
                    <a:pt x="2434359" y="1270000"/>
                  </a:lnTo>
                  <a:lnTo>
                    <a:pt x="3401868" y="622300"/>
                  </a:lnTo>
                  <a:lnTo>
                    <a:pt x="3401868" y="1016000"/>
                  </a:lnTo>
                  <a:lnTo>
                    <a:pt x="3201219" y="1143000"/>
                  </a:lnTo>
                  <a:lnTo>
                    <a:pt x="2949403" y="1320800"/>
                  </a:lnTo>
                  <a:lnTo>
                    <a:pt x="2655442" y="1511300"/>
                  </a:lnTo>
                  <a:lnTo>
                    <a:pt x="1897738" y="2019300"/>
                  </a:lnTo>
                  <a:lnTo>
                    <a:pt x="1685404" y="2159000"/>
                  </a:lnTo>
                  <a:lnTo>
                    <a:pt x="1499932" y="2286000"/>
                  </a:lnTo>
                  <a:close/>
                </a:path>
                <a:path w="3402330" h="2286000">
                  <a:moveTo>
                    <a:pt x="2769287" y="641007"/>
                  </a:moveTo>
                  <a:lnTo>
                    <a:pt x="2769063" y="623669"/>
                  </a:lnTo>
                  <a:lnTo>
                    <a:pt x="2770348" y="635000"/>
                  </a:lnTo>
                  <a:lnTo>
                    <a:pt x="2769628" y="635000"/>
                  </a:lnTo>
                  <a:lnTo>
                    <a:pt x="2769287" y="641007"/>
                  </a:lnTo>
                  <a:close/>
                </a:path>
                <a:path w="3402330" h="2286000">
                  <a:moveTo>
                    <a:pt x="2768908" y="647700"/>
                  </a:moveTo>
                  <a:lnTo>
                    <a:pt x="2769287" y="641007"/>
                  </a:lnTo>
                  <a:lnTo>
                    <a:pt x="2769369" y="647295"/>
                  </a:lnTo>
                  <a:lnTo>
                    <a:pt x="2768908" y="647700"/>
                  </a:lnTo>
                  <a:close/>
                </a:path>
                <a:path w="3402330" h="2286000">
                  <a:moveTo>
                    <a:pt x="2102618" y="2286000"/>
                  </a:moveTo>
                  <a:lnTo>
                    <a:pt x="1524102" y="2286000"/>
                  </a:lnTo>
                  <a:lnTo>
                    <a:pt x="1989930" y="1981200"/>
                  </a:lnTo>
                  <a:lnTo>
                    <a:pt x="2242676" y="1803400"/>
                  </a:lnTo>
                  <a:lnTo>
                    <a:pt x="2494921" y="1638300"/>
                  </a:lnTo>
                  <a:lnTo>
                    <a:pt x="2831048" y="1409700"/>
                  </a:lnTo>
                  <a:lnTo>
                    <a:pt x="3401868" y="1028700"/>
                  </a:lnTo>
                  <a:lnTo>
                    <a:pt x="3401868" y="1409700"/>
                  </a:lnTo>
                  <a:lnTo>
                    <a:pt x="3178128" y="1562100"/>
                  </a:lnTo>
                  <a:lnTo>
                    <a:pt x="2968233" y="1701800"/>
                  </a:lnTo>
                  <a:lnTo>
                    <a:pt x="2716199" y="1879600"/>
                  </a:lnTo>
                  <a:lnTo>
                    <a:pt x="2211641" y="2209800"/>
                  </a:lnTo>
                  <a:lnTo>
                    <a:pt x="2102618" y="2286000"/>
                  </a:lnTo>
                  <a:close/>
                </a:path>
                <a:path w="3402330" h="2286000">
                  <a:moveTo>
                    <a:pt x="2705922" y="2286000"/>
                  </a:moveTo>
                  <a:lnTo>
                    <a:pt x="2127716" y="2286000"/>
                  </a:lnTo>
                  <a:lnTo>
                    <a:pt x="2765715" y="1854200"/>
                  </a:lnTo>
                  <a:lnTo>
                    <a:pt x="3269550" y="1524000"/>
                  </a:lnTo>
                  <a:lnTo>
                    <a:pt x="3401868" y="1435100"/>
                  </a:lnTo>
                  <a:lnTo>
                    <a:pt x="3401868" y="1816100"/>
                  </a:lnTo>
                  <a:lnTo>
                    <a:pt x="3196965" y="1955800"/>
                  </a:lnTo>
                  <a:lnTo>
                    <a:pt x="2986865" y="2095500"/>
                  </a:lnTo>
                  <a:lnTo>
                    <a:pt x="2705922" y="2286000"/>
                  </a:lnTo>
                  <a:close/>
                </a:path>
                <a:path w="3402330" h="2286000">
                  <a:moveTo>
                    <a:pt x="1206378" y="1688719"/>
                  </a:moveTo>
                  <a:lnTo>
                    <a:pt x="1215556" y="1676400"/>
                  </a:lnTo>
                  <a:lnTo>
                    <a:pt x="1224544" y="1676400"/>
                  </a:lnTo>
                  <a:lnTo>
                    <a:pt x="1206378" y="1688719"/>
                  </a:lnTo>
                  <a:close/>
                </a:path>
                <a:path w="3402330" h="2286000">
                  <a:moveTo>
                    <a:pt x="1206095" y="1689100"/>
                  </a:moveTo>
                  <a:lnTo>
                    <a:pt x="1205817" y="1689100"/>
                  </a:lnTo>
                  <a:lnTo>
                    <a:pt x="1206378" y="1688719"/>
                  </a:lnTo>
                  <a:lnTo>
                    <a:pt x="1206095" y="1689100"/>
                  </a:lnTo>
                  <a:close/>
                </a:path>
                <a:path w="3402330" h="2286000">
                  <a:moveTo>
                    <a:pt x="1177120" y="1695854"/>
                  </a:moveTo>
                  <a:lnTo>
                    <a:pt x="1187105" y="1689100"/>
                  </a:lnTo>
                  <a:lnTo>
                    <a:pt x="1205817" y="1689100"/>
                  </a:lnTo>
                  <a:lnTo>
                    <a:pt x="1205383" y="1689394"/>
                  </a:lnTo>
                  <a:lnTo>
                    <a:pt x="1177120" y="1695854"/>
                  </a:lnTo>
                  <a:close/>
                </a:path>
                <a:path w="3402330" h="2286000">
                  <a:moveTo>
                    <a:pt x="290091" y="2286000"/>
                  </a:moveTo>
                  <a:lnTo>
                    <a:pt x="0" y="2286000"/>
                  </a:lnTo>
                  <a:lnTo>
                    <a:pt x="16413" y="2273300"/>
                  </a:lnTo>
                  <a:lnTo>
                    <a:pt x="20013" y="2273300"/>
                  </a:lnTo>
                  <a:lnTo>
                    <a:pt x="22893" y="2260600"/>
                  </a:lnTo>
                  <a:lnTo>
                    <a:pt x="32478" y="2260600"/>
                  </a:lnTo>
                  <a:lnTo>
                    <a:pt x="37832" y="2247900"/>
                  </a:lnTo>
                  <a:lnTo>
                    <a:pt x="42377" y="2247900"/>
                  </a:lnTo>
                  <a:lnTo>
                    <a:pt x="46652" y="2235200"/>
                  </a:lnTo>
                  <a:lnTo>
                    <a:pt x="50972" y="2235200"/>
                  </a:lnTo>
                  <a:lnTo>
                    <a:pt x="55540" y="2222500"/>
                  </a:lnTo>
                  <a:lnTo>
                    <a:pt x="59972" y="2209800"/>
                  </a:lnTo>
                  <a:lnTo>
                    <a:pt x="64944" y="2209800"/>
                  </a:lnTo>
                  <a:lnTo>
                    <a:pt x="71132" y="2197100"/>
                  </a:lnTo>
                  <a:lnTo>
                    <a:pt x="84091" y="2197100"/>
                  </a:lnTo>
                  <a:lnTo>
                    <a:pt x="104836" y="2171700"/>
                  </a:lnTo>
                  <a:lnTo>
                    <a:pt x="129090" y="2133600"/>
                  </a:lnTo>
                  <a:lnTo>
                    <a:pt x="156585" y="2108200"/>
                  </a:lnTo>
                  <a:lnTo>
                    <a:pt x="187049" y="2082800"/>
                  </a:lnTo>
                  <a:lnTo>
                    <a:pt x="197050" y="2082800"/>
                  </a:lnTo>
                  <a:lnTo>
                    <a:pt x="207658" y="2070100"/>
                  </a:lnTo>
                  <a:lnTo>
                    <a:pt x="218942" y="2070100"/>
                  </a:lnTo>
                  <a:lnTo>
                    <a:pt x="230968" y="2057400"/>
                  </a:lnTo>
                  <a:lnTo>
                    <a:pt x="339325" y="2057400"/>
                  </a:lnTo>
                  <a:lnTo>
                    <a:pt x="359957" y="2044700"/>
                  </a:lnTo>
                  <a:lnTo>
                    <a:pt x="378564" y="2032000"/>
                  </a:lnTo>
                  <a:lnTo>
                    <a:pt x="387699" y="2019300"/>
                  </a:lnTo>
                  <a:lnTo>
                    <a:pt x="396564" y="2019300"/>
                  </a:lnTo>
                  <a:lnTo>
                    <a:pt x="404889" y="2006600"/>
                  </a:lnTo>
                  <a:lnTo>
                    <a:pt x="412404" y="2006600"/>
                  </a:lnTo>
                  <a:lnTo>
                    <a:pt x="421032" y="1993900"/>
                  </a:lnTo>
                  <a:lnTo>
                    <a:pt x="429593" y="1993900"/>
                  </a:lnTo>
                  <a:lnTo>
                    <a:pt x="438019" y="1981200"/>
                  </a:lnTo>
                  <a:lnTo>
                    <a:pt x="446243" y="1981200"/>
                  </a:lnTo>
                  <a:lnTo>
                    <a:pt x="466065" y="1968500"/>
                  </a:lnTo>
                  <a:lnTo>
                    <a:pt x="487102" y="1955800"/>
                  </a:lnTo>
                  <a:lnTo>
                    <a:pt x="535521" y="1955800"/>
                  </a:lnTo>
                  <a:lnTo>
                    <a:pt x="556906" y="1930400"/>
                  </a:lnTo>
                  <a:lnTo>
                    <a:pt x="578090" y="1905000"/>
                  </a:lnTo>
                  <a:lnTo>
                    <a:pt x="599408" y="1892300"/>
                  </a:lnTo>
                  <a:lnTo>
                    <a:pt x="621199" y="1866900"/>
                  </a:lnTo>
                  <a:lnTo>
                    <a:pt x="654248" y="1854200"/>
                  </a:lnTo>
                  <a:lnTo>
                    <a:pt x="691159" y="1841500"/>
                  </a:lnTo>
                  <a:lnTo>
                    <a:pt x="731653" y="1816100"/>
                  </a:lnTo>
                  <a:lnTo>
                    <a:pt x="775451" y="1803400"/>
                  </a:lnTo>
                  <a:lnTo>
                    <a:pt x="822275" y="1790700"/>
                  </a:lnTo>
                  <a:lnTo>
                    <a:pt x="871844" y="1778000"/>
                  </a:lnTo>
                  <a:lnTo>
                    <a:pt x="923879" y="1752600"/>
                  </a:lnTo>
                  <a:lnTo>
                    <a:pt x="978103" y="1739900"/>
                  </a:lnTo>
                  <a:lnTo>
                    <a:pt x="1151106" y="1701800"/>
                  </a:lnTo>
                  <a:lnTo>
                    <a:pt x="1177120" y="1695854"/>
                  </a:lnTo>
                  <a:lnTo>
                    <a:pt x="548731" y="2120900"/>
                  </a:lnTo>
                  <a:lnTo>
                    <a:pt x="290091" y="2286000"/>
                  </a:lnTo>
                  <a:close/>
                </a:path>
                <a:path w="3402330" h="2286000">
                  <a:moveTo>
                    <a:pt x="3307161" y="2286000"/>
                  </a:moveTo>
                  <a:lnTo>
                    <a:pt x="2729905" y="2286000"/>
                  </a:lnTo>
                  <a:lnTo>
                    <a:pt x="3330634" y="1879600"/>
                  </a:lnTo>
                  <a:lnTo>
                    <a:pt x="3401868" y="1841500"/>
                  </a:lnTo>
                  <a:lnTo>
                    <a:pt x="3401868" y="2222500"/>
                  </a:lnTo>
                  <a:lnTo>
                    <a:pt x="3307161" y="2286000"/>
                  </a:lnTo>
                  <a:close/>
                </a:path>
                <a:path w="3402330" h="2286000">
                  <a:moveTo>
                    <a:pt x="3401868" y="2286000"/>
                  </a:moveTo>
                  <a:lnTo>
                    <a:pt x="3331153" y="2286000"/>
                  </a:lnTo>
                  <a:lnTo>
                    <a:pt x="3401868" y="2235200"/>
                  </a:lnTo>
                  <a:lnTo>
                    <a:pt x="3401868" y="2286000"/>
                  </a:lnTo>
                  <a:close/>
                </a:path>
              </a:pathLst>
            </a:custGeom>
            <a:solidFill>
              <a:srgbClr val="F1E7DA"/>
            </a:solidFill>
          </p:spPr>
          <p:txBody>
            <a:bodyPr wrap="square" lIns="0" tIns="0" rIns="0" bIns="0" rtlCol="0"/>
            <a:lstStyle/>
            <a:p>
              <a:endParaRPr/>
            </a:p>
          </p:txBody>
        </p:sp>
        <p:sp>
          <p:nvSpPr>
            <p:cNvPr id="12" name="object 12"/>
            <p:cNvSpPr/>
            <p:nvPr/>
          </p:nvSpPr>
          <p:spPr>
            <a:xfrm>
              <a:off x="15173346" y="9675355"/>
              <a:ext cx="939800" cy="612140"/>
            </a:xfrm>
            <a:custGeom>
              <a:avLst/>
              <a:gdLst/>
              <a:ahLst/>
              <a:cxnLst/>
              <a:rect l="l" t="t" r="r" b="b"/>
              <a:pathLst>
                <a:path w="939800" h="612140">
                  <a:moveTo>
                    <a:pt x="936265" y="4319"/>
                  </a:moveTo>
                  <a:lnTo>
                    <a:pt x="930849" y="4319"/>
                  </a:lnTo>
                  <a:lnTo>
                    <a:pt x="938049" y="0"/>
                  </a:lnTo>
                  <a:lnTo>
                    <a:pt x="939489" y="2159"/>
                  </a:lnTo>
                  <a:lnTo>
                    <a:pt x="936265" y="4319"/>
                  </a:lnTo>
                  <a:close/>
                </a:path>
                <a:path w="939800" h="612140">
                  <a:moveTo>
                    <a:pt x="935191" y="5039"/>
                  </a:moveTo>
                  <a:lnTo>
                    <a:pt x="925810" y="5039"/>
                  </a:lnTo>
                  <a:lnTo>
                    <a:pt x="930129" y="2159"/>
                  </a:lnTo>
                  <a:lnTo>
                    <a:pt x="930849" y="4319"/>
                  </a:lnTo>
                  <a:lnTo>
                    <a:pt x="936265" y="4319"/>
                  </a:lnTo>
                  <a:lnTo>
                    <a:pt x="935191" y="5039"/>
                  </a:lnTo>
                  <a:close/>
                </a:path>
                <a:path w="939800" h="612140">
                  <a:moveTo>
                    <a:pt x="930892" y="7919"/>
                  </a:moveTo>
                  <a:lnTo>
                    <a:pt x="916450" y="7919"/>
                  </a:lnTo>
                  <a:lnTo>
                    <a:pt x="924370" y="2879"/>
                  </a:lnTo>
                  <a:lnTo>
                    <a:pt x="925810" y="5039"/>
                  </a:lnTo>
                  <a:lnTo>
                    <a:pt x="935191" y="5039"/>
                  </a:lnTo>
                  <a:lnTo>
                    <a:pt x="930892" y="7919"/>
                  </a:lnTo>
                  <a:close/>
                </a:path>
                <a:path w="939800" h="612140">
                  <a:moveTo>
                    <a:pt x="929817" y="8639"/>
                  </a:moveTo>
                  <a:lnTo>
                    <a:pt x="909970" y="8639"/>
                  </a:lnTo>
                  <a:lnTo>
                    <a:pt x="914290" y="5039"/>
                  </a:lnTo>
                  <a:lnTo>
                    <a:pt x="916450" y="7919"/>
                  </a:lnTo>
                  <a:lnTo>
                    <a:pt x="930892" y="7919"/>
                  </a:lnTo>
                  <a:lnTo>
                    <a:pt x="929817" y="8639"/>
                  </a:lnTo>
                  <a:close/>
                </a:path>
                <a:path w="939800" h="612140">
                  <a:moveTo>
                    <a:pt x="924444" y="12239"/>
                  </a:moveTo>
                  <a:lnTo>
                    <a:pt x="901330" y="12239"/>
                  </a:lnTo>
                  <a:lnTo>
                    <a:pt x="908530" y="7199"/>
                  </a:lnTo>
                  <a:lnTo>
                    <a:pt x="909970" y="8639"/>
                  </a:lnTo>
                  <a:lnTo>
                    <a:pt x="929817" y="8639"/>
                  </a:lnTo>
                  <a:lnTo>
                    <a:pt x="924444" y="12239"/>
                  </a:lnTo>
                  <a:close/>
                </a:path>
                <a:path w="939800" h="612140">
                  <a:moveTo>
                    <a:pt x="29799" y="611644"/>
                  </a:moveTo>
                  <a:lnTo>
                    <a:pt x="0" y="611644"/>
                  </a:lnTo>
                  <a:lnTo>
                    <a:pt x="899890" y="8639"/>
                  </a:lnTo>
                  <a:lnTo>
                    <a:pt x="901330" y="12239"/>
                  </a:lnTo>
                  <a:lnTo>
                    <a:pt x="924444" y="12239"/>
                  </a:lnTo>
                  <a:lnTo>
                    <a:pt x="29799" y="611644"/>
                  </a:lnTo>
                  <a:close/>
                </a:path>
              </a:pathLst>
            </a:custGeom>
            <a:solidFill>
              <a:srgbClr val="DFCDBD"/>
            </a:solidFill>
          </p:spPr>
          <p:txBody>
            <a:bodyPr wrap="square" lIns="0" tIns="0" rIns="0" bIns="0" rtlCol="0"/>
            <a:lstStyle/>
            <a:p>
              <a:endParaRPr/>
            </a:p>
          </p:txBody>
        </p:sp>
        <p:sp>
          <p:nvSpPr>
            <p:cNvPr id="13" name="object 13"/>
            <p:cNvSpPr/>
            <p:nvPr/>
          </p:nvSpPr>
          <p:spPr>
            <a:xfrm>
              <a:off x="17652159" y="8198095"/>
              <a:ext cx="636270" cy="447675"/>
            </a:xfrm>
            <a:custGeom>
              <a:avLst/>
              <a:gdLst/>
              <a:ahLst/>
              <a:cxnLst/>
              <a:rect l="l" t="t" r="r" b="b"/>
              <a:pathLst>
                <a:path w="636269" h="447675">
                  <a:moveTo>
                    <a:pt x="2879" y="447662"/>
                  </a:moveTo>
                  <a:lnTo>
                    <a:pt x="0" y="443342"/>
                  </a:lnTo>
                  <a:lnTo>
                    <a:pt x="2879" y="441182"/>
                  </a:lnTo>
                  <a:lnTo>
                    <a:pt x="1439" y="439022"/>
                  </a:lnTo>
                  <a:lnTo>
                    <a:pt x="4319" y="436862"/>
                  </a:lnTo>
                  <a:lnTo>
                    <a:pt x="1439" y="432542"/>
                  </a:lnTo>
                  <a:lnTo>
                    <a:pt x="2879" y="431822"/>
                  </a:lnTo>
                  <a:lnTo>
                    <a:pt x="719" y="428942"/>
                  </a:lnTo>
                  <a:lnTo>
                    <a:pt x="547187" y="63183"/>
                  </a:lnTo>
                  <a:lnTo>
                    <a:pt x="545027" y="61023"/>
                  </a:lnTo>
                  <a:lnTo>
                    <a:pt x="635839" y="0"/>
                  </a:lnTo>
                  <a:lnTo>
                    <a:pt x="635839" y="19653"/>
                  </a:lnTo>
                  <a:lnTo>
                    <a:pt x="562306" y="68943"/>
                  </a:lnTo>
                  <a:lnTo>
                    <a:pt x="563746" y="71823"/>
                  </a:lnTo>
                  <a:lnTo>
                    <a:pt x="2879" y="447662"/>
                  </a:lnTo>
                  <a:close/>
                </a:path>
              </a:pathLst>
            </a:custGeom>
            <a:solidFill>
              <a:srgbClr val="C2C4C2"/>
            </a:solidFill>
          </p:spPr>
          <p:txBody>
            <a:bodyPr wrap="square" lIns="0" tIns="0" rIns="0" bIns="0" rtlCol="0"/>
            <a:lstStyle/>
            <a:p>
              <a:endParaRPr/>
            </a:p>
          </p:txBody>
        </p:sp>
        <p:sp>
          <p:nvSpPr>
            <p:cNvPr id="14" name="object 14"/>
            <p:cNvSpPr/>
            <p:nvPr/>
          </p:nvSpPr>
          <p:spPr>
            <a:xfrm>
              <a:off x="15777642" y="8605265"/>
              <a:ext cx="2510790" cy="1682114"/>
            </a:xfrm>
            <a:custGeom>
              <a:avLst/>
              <a:gdLst/>
              <a:ahLst/>
              <a:cxnLst/>
              <a:rect l="l" t="t" r="r" b="b"/>
              <a:pathLst>
                <a:path w="2510790" h="1682115">
                  <a:moveTo>
                    <a:pt x="2510358" y="1614741"/>
                  </a:moveTo>
                  <a:lnTo>
                    <a:pt x="2410333" y="1681746"/>
                  </a:lnTo>
                  <a:lnTo>
                    <a:pt x="2440736" y="1681746"/>
                  </a:lnTo>
                  <a:lnTo>
                    <a:pt x="2510358" y="1635112"/>
                  </a:lnTo>
                  <a:lnTo>
                    <a:pt x="2510358" y="1614741"/>
                  </a:lnTo>
                  <a:close/>
                </a:path>
                <a:path w="2510790" h="1682115">
                  <a:moveTo>
                    <a:pt x="2510358" y="1211173"/>
                  </a:moveTo>
                  <a:lnTo>
                    <a:pt x="1807933" y="1681746"/>
                  </a:lnTo>
                  <a:lnTo>
                    <a:pt x="1839023" y="1681746"/>
                  </a:lnTo>
                  <a:lnTo>
                    <a:pt x="2510358" y="1231811"/>
                  </a:lnTo>
                  <a:lnTo>
                    <a:pt x="2510358" y="1211173"/>
                  </a:lnTo>
                  <a:close/>
                </a:path>
                <a:path w="2510790" h="1682115">
                  <a:moveTo>
                    <a:pt x="2510358" y="807618"/>
                  </a:moveTo>
                  <a:lnTo>
                    <a:pt x="1205534" y="1681746"/>
                  </a:lnTo>
                  <a:lnTo>
                    <a:pt x="1236789" y="1681746"/>
                  </a:lnTo>
                  <a:lnTo>
                    <a:pt x="2510358" y="828192"/>
                  </a:lnTo>
                  <a:lnTo>
                    <a:pt x="2510358" y="807618"/>
                  </a:lnTo>
                  <a:close/>
                </a:path>
                <a:path w="2510790" h="1682115">
                  <a:moveTo>
                    <a:pt x="2510358" y="403567"/>
                  </a:moveTo>
                  <a:lnTo>
                    <a:pt x="602411" y="1681746"/>
                  </a:lnTo>
                  <a:lnTo>
                    <a:pt x="632663" y="1681746"/>
                  </a:lnTo>
                  <a:lnTo>
                    <a:pt x="2510358" y="423989"/>
                  </a:lnTo>
                  <a:lnTo>
                    <a:pt x="2510358" y="403567"/>
                  </a:lnTo>
                  <a:close/>
                </a:path>
                <a:path w="2510790" h="1682115">
                  <a:moveTo>
                    <a:pt x="2510358" y="0"/>
                  </a:moveTo>
                  <a:lnTo>
                    <a:pt x="0" y="1681746"/>
                  </a:lnTo>
                  <a:lnTo>
                    <a:pt x="31610" y="1681746"/>
                  </a:lnTo>
                  <a:lnTo>
                    <a:pt x="2510358" y="20485"/>
                  </a:lnTo>
                  <a:lnTo>
                    <a:pt x="2510358" y="0"/>
                  </a:lnTo>
                  <a:close/>
                </a:path>
              </a:pathLst>
            </a:custGeom>
            <a:solidFill>
              <a:srgbClr val="DFCDBD"/>
            </a:solidFill>
          </p:spPr>
          <p:txBody>
            <a:bodyPr wrap="square" lIns="0" tIns="0" rIns="0" bIns="0" rtlCol="0"/>
            <a:lstStyle/>
            <a:p>
              <a:endParaRPr/>
            </a:p>
          </p:txBody>
        </p:sp>
      </p:grpSp>
      <p:grpSp>
        <p:nvGrpSpPr>
          <p:cNvPr id="15" name="object 15"/>
          <p:cNvGrpSpPr/>
          <p:nvPr/>
        </p:nvGrpSpPr>
        <p:grpSpPr>
          <a:xfrm>
            <a:off x="14881869" y="-359"/>
            <a:ext cx="3406775" cy="1996439"/>
            <a:chOff x="14881869" y="-359"/>
            <a:chExt cx="3406775" cy="1996439"/>
          </a:xfrm>
        </p:grpSpPr>
        <p:sp>
          <p:nvSpPr>
            <p:cNvPr id="16" name="object 16"/>
            <p:cNvSpPr/>
            <p:nvPr/>
          </p:nvSpPr>
          <p:spPr>
            <a:xfrm>
              <a:off x="14881869" y="0"/>
              <a:ext cx="3406140" cy="1995805"/>
            </a:xfrm>
            <a:custGeom>
              <a:avLst/>
              <a:gdLst/>
              <a:ahLst/>
              <a:cxnLst/>
              <a:rect l="l" t="t" r="r" b="b"/>
              <a:pathLst>
                <a:path w="3406140" h="1995805">
                  <a:moveTo>
                    <a:pt x="764415" y="596098"/>
                  </a:moveTo>
                  <a:lnTo>
                    <a:pt x="0" y="0"/>
                  </a:lnTo>
                  <a:lnTo>
                    <a:pt x="3406129" y="0"/>
                  </a:lnTo>
                  <a:lnTo>
                    <a:pt x="3406129" y="530745"/>
                  </a:lnTo>
                  <a:lnTo>
                    <a:pt x="1181702" y="530745"/>
                  </a:lnTo>
                  <a:lnTo>
                    <a:pt x="1140355" y="531351"/>
                  </a:lnTo>
                  <a:lnTo>
                    <a:pt x="1091291" y="533909"/>
                  </a:lnTo>
                  <a:lnTo>
                    <a:pt x="1035489" y="538994"/>
                  </a:lnTo>
                  <a:lnTo>
                    <a:pt x="973924" y="547181"/>
                  </a:lnTo>
                  <a:lnTo>
                    <a:pt x="907572" y="559044"/>
                  </a:lnTo>
                  <a:lnTo>
                    <a:pt x="837411" y="575159"/>
                  </a:lnTo>
                  <a:lnTo>
                    <a:pt x="764415" y="596098"/>
                  </a:lnTo>
                  <a:close/>
                </a:path>
                <a:path w="3406140" h="1995805">
                  <a:moveTo>
                    <a:pt x="1956002" y="812816"/>
                  </a:moveTo>
                  <a:lnTo>
                    <a:pt x="1935550" y="792172"/>
                  </a:lnTo>
                  <a:lnTo>
                    <a:pt x="1871763" y="729297"/>
                  </a:lnTo>
                  <a:lnTo>
                    <a:pt x="1829640" y="701454"/>
                  </a:lnTo>
                  <a:lnTo>
                    <a:pt x="1746906" y="641676"/>
                  </a:lnTo>
                  <a:lnTo>
                    <a:pt x="1705464" y="614702"/>
                  </a:lnTo>
                  <a:lnTo>
                    <a:pt x="1663416" y="592981"/>
                  </a:lnTo>
                  <a:lnTo>
                    <a:pt x="1620349" y="578993"/>
                  </a:lnTo>
                  <a:lnTo>
                    <a:pt x="1575846" y="575218"/>
                  </a:lnTo>
                  <a:lnTo>
                    <a:pt x="1534278" y="574105"/>
                  </a:lnTo>
                  <a:lnTo>
                    <a:pt x="1464157" y="570088"/>
                  </a:lnTo>
                  <a:lnTo>
                    <a:pt x="1351929" y="562259"/>
                  </a:lnTo>
                  <a:lnTo>
                    <a:pt x="1326538" y="558794"/>
                  </a:lnTo>
                  <a:lnTo>
                    <a:pt x="1301079" y="551819"/>
                  </a:lnTo>
                  <a:lnTo>
                    <a:pt x="1275486" y="543224"/>
                  </a:lnTo>
                  <a:lnTo>
                    <a:pt x="1249690" y="534899"/>
                  </a:lnTo>
                  <a:lnTo>
                    <a:pt x="1237346" y="533094"/>
                  </a:lnTo>
                  <a:lnTo>
                    <a:pt x="1214358" y="531518"/>
                  </a:lnTo>
                  <a:lnTo>
                    <a:pt x="1181702" y="530745"/>
                  </a:lnTo>
                  <a:lnTo>
                    <a:pt x="3406129" y="530745"/>
                  </a:lnTo>
                  <a:lnTo>
                    <a:pt x="3406129" y="803726"/>
                  </a:lnTo>
                  <a:lnTo>
                    <a:pt x="2005411" y="803726"/>
                  </a:lnTo>
                  <a:lnTo>
                    <a:pt x="1979795" y="805672"/>
                  </a:lnTo>
                  <a:lnTo>
                    <a:pt x="1956002" y="812816"/>
                  </a:lnTo>
                  <a:close/>
                </a:path>
                <a:path w="3406140" h="1995805">
                  <a:moveTo>
                    <a:pt x="3374386" y="1995762"/>
                  </a:moveTo>
                  <a:lnTo>
                    <a:pt x="3327609" y="1986043"/>
                  </a:lnTo>
                  <a:lnTo>
                    <a:pt x="3295581" y="1958109"/>
                  </a:lnTo>
                  <a:lnTo>
                    <a:pt x="3275849" y="1922841"/>
                  </a:lnTo>
                  <a:lnTo>
                    <a:pt x="3260358" y="1895144"/>
                  </a:lnTo>
                  <a:lnTo>
                    <a:pt x="3245002" y="1867176"/>
                  </a:lnTo>
                  <a:lnTo>
                    <a:pt x="3230388" y="1838804"/>
                  </a:lnTo>
                  <a:lnTo>
                    <a:pt x="3127429" y="1810005"/>
                  </a:lnTo>
                  <a:lnTo>
                    <a:pt x="3089810" y="1786695"/>
                  </a:lnTo>
                  <a:lnTo>
                    <a:pt x="3046790" y="1771125"/>
                  </a:lnTo>
                  <a:lnTo>
                    <a:pt x="3022805" y="1762316"/>
                  </a:lnTo>
                  <a:lnTo>
                    <a:pt x="2979966" y="1743079"/>
                  </a:lnTo>
                  <a:lnTo>
                    <a:pt x="2956791" y="1725765"/>
                  </a:lnTo>
                  <a:lnTo>
                    <a:pt x="2953911" y="1722886"/>
                  </a:lnTo>
                  <a:lnTo>
                    <a:pt x="2947285" y="1699463"/>
                  </a:lnTo>
                  <a:lnTo>
                    <a:pt x="2957601" y="1691026"/>
                  </a:lnTo>
                  <a:lnTo>
                    <a:pt x="2968592" y="1683398"/>
                  </a:lnTo>
                  <a:lnTo>
                    <a:pt x="2963991" y="1662406"/>
                  </a:lnTo>
                  <a:lnTo>
                    <a:pt x="2954777" y="1624843"/>
                  </a:lnTo>
                  <a:lnTo>
                    <a:pt x="2950728" y="1565814"/>
                  </a:lnTo>
                  <a:lnTo>
                    <a:pt x="2947644" y="1518701"/>
                  </a:lnTo>
                  <a:lnTo>
                    <a:pt x="2944641" y="1471428"/>
                  </a:lnTo>
                  <a:lnTo>
                    <a:pt x="2941698" y="1424036"/>
                  </a:lnTo>
                  <a:lnTo>
                    <a:pt x="2935911" y="1329050"/>
                  </a:lnTo>
                  <a:lnTo>
                    <a:pt x="2914649" y="1320646"/>
                  </a:lnTo>
                  <a:lnTo>
                    <a:pt x="2851672" y="1296650"/>
                  </a:lnTo>
                  <a:lnTo>
                    <a:pt x="2837767" y="1283139"/>
                  </a:lnTo>
                  <a:lnTo>
                    <a:pt x="2824132" y="1270641"/>
                  </a:lnTo>
                  <a:lnTo>
                    <a:pt x="2744056" y="1212659"/>
                  </a:lnTo>
                  <a:lnTo>
                    <a:pt x="2692734" y="1188111"/>
                  </a:lnTo>
                  <a:lnTo>
                    <a:pt x="2642762" y="1170854"/>
                  </a:lnTo>
                  <a:lnTo>
                    <a:pt x="2553198" y="1146097"/>
                  </a:lnTo>
                  <a:lnTo>
                    <a:pt x="2512372" y="1132872"/>
                  </a:lnTo>
                  <a:lnTo>
                    <a:pt x="2470232" y="1115293"/>
                  </a:lnTo>
                  <a:lnTo>
                    <a:pt x="2426295" y="1091355"/>
                  </a:lnTo>
                  <a:lnTo>
                    <a:pt x="2380077" y="1059053"/>
                  </a:lnTo>
                  <a:lnTo>
                    <a:pt x="2355170" y="1038499"/>
                  </a:lnTo>
                  <a:lnTo>
                    <a:pt x="2346238" y="1030973"/>
                  </a:lnTo>
                  <a:lnTo>
                    <a:pt x="2323108" y="1005020"/>
                  </a:lnTo>
                  <a:lnTo>
                    <a:pt x="2289178" y="962664"/>
                  </a:lnTo>
                  <a:lnTo>
                    <a:pt x="2252279" y="918283"/>
                  </a:lnTo>
                  <a:lnTo>
                    <a:pt x="2220239" y="886255"/>
                  </a:lnTo>
                  <a:lnTo>
                    <a:pt x="2213759" y="881215"/>
                  </a:lnTo>
                  <a:lnTo>
                    <a:pt x="2208719" y="879055"/>
                  </a:lnTo>
                  <a:lnTo>
                    <a:pt x="2205119" y="879055"/>
                  </a:lnTo>
                  <a:lnTo>
                    <a:pt x="2180471" y="872114"/>
                  </a:lnTo>
                  <a:lnTo>
                    <a:pt x="2135764" y="843922"/>
                  </a:lnTo>
                  <a:lnTo>
                    <a:pt x="2111520" y="836575"/>
                  </a:lnTo>
                  <a:lnTo>
                    <a:pt x="2097953" y="833313"/>
                  </a:lnTo>
                  <a:lnTo>
                    <a:pt x="2084521" y="828296"/>
                  </a:lnTo>
                  <a:lnTo>
                    <a:pt x="2071628" y="822198"/>
                  </a:lnTo>
                  <a:lnTo>
                    <a:pt x="2059681" y="815696"/>
                  </a:lnTo>
                  <a:lnTo>
                    <a:pt x="2032242" y="807045"/>
                  </a:lnTo>
                  <a:lnTo>
                    <a:pt x="2005411" y="803726"/>
                  </a:lnTo>
                  <a:lnTo>
                    <a:pt x="3406129" y="803726"/>
                  </a:lnTo>
                  <a:lnTo>
                    <a:pt x="3406129" y="1990534"/>
                  </a:lnTo>
                  <a:lnTo>
                    <a:pt x="3374386" y="1995762"/>
                  </a:lnTo>
                  <a:close/>
                </a:path>
              </a:pathLst>
            </a:custGeom>
            <a:solidFill>
              <a:srgbClr val="FBFDFB"/>
            </a:solidFill>
          </p:spPr>
          <p:txBody>
            <a:bodyPr wrap="square" lIns="0" tIns="0" rIns="0" bIns="0" rtlCol="0"/>
            <a:lstStyle/>
            <a:p>
              <a:endParaRPr/>
            </a:p>
          </p:txBody>
        </p:sp>
        <p:sp>
          <p:nvSpPr>
            <p:cNvPr id="17" name="object 17"/>
            <p:cNvSpPr/>
            <p:nvPr/>
          </p:nvSpPr>
          <p:spPr>
            <a:xfrm>
              <a:off x="14881869" y="0"/>
              <a:ext cx="3406140" cy="1946275"/>
            </a:xfrm>
            <a:custGeom>
              <a:avLst/>
              <a:gdLst/>
              <a:ahLst/>
              <a:cxnLst/>
              <a:rect l="l" t="t" r="r" b="b"/>
              <a:pathLst>
                <a:path w="3406140" h="1946275">
                  <a:moveTo>
                    <a:pt x="764415" y="596098"/>
                  </a:moveTo>
                  <a:lnTo>
                    <a:pt x="0" y="0"/>
                  </a:lnTo>
                  <a:lnTo>
                    <a:pt x="326062" y="0"/>
                  </a:lnTo>
                  <a:lnTo>
                    <a:pt x="995759" y="522274"/>
                  </a:lnTo>
                  <a:lnTo>
                    <a:pt x="962593" y="532466"/>
                  </a:lnTo>
                  <a:lnTo>
                    <a:pt x="792495" y="588178"/>
                  </a:lnTo>
                  <a:lnTo>
                    <a:pt x="785272" y="590631"/>
                  </a:lnTo>
                  <a:lnTo>
                    <a:pt x="777915" y="592678"/>
                  </a:lnTo>
                  <a:lnTo>
                    <a:pt x="764415" y="596098"/>
                  </a:lnTo>
                  <a:close/>
                </a:path>
                <a:path w="3406140" h="1946275">
                  <a:moveTo>
                    <a:pt x="1013452" y="516837"/>
                  </a:moveTo>
                  <a:lnTo>
                    <a:pt x="350615" y="0"/>
                  </a:lnTo>
                  <a:lnTo>
                    <a:pt x="892092" y="0"/>
                  </a:lnTo>
                  <a:lnTo>
                    <a:pt x="1494021" y="469470"/>
                  </a:lnTo>
                  <a:lnTo>
                    <a:pt x="1222420" y="469470"/>
                  </a:lnTo>
                  <a:lnTo>
                    <a:pt x="1200966" y="475848"/>
                  </a:lnTo>
                  <a:lnTo>
                    <a:pt x="1195394" y="481335"/>
                  </a:lnTo>
                  <a:lnTo>
                    <a:pt x="1165136" y="481335"/>
                  </a:lnTo>
                  <a:lnTo>
                    <a:pt x="1129046" y="486322"/>
                  </a:lnTo>
                  <a:lnTo>
                    <a:pt x="1080604" y="497687"/>
                  </a:lnTo>
                  <a:lnTo>
                    <a:pt x="1023792" y="513659"/>
                  </a:lnTo>
                  <a:lnTo>
                    <a:pt x="1013452" y="516837"/>
                  </a:lnTo>
                  <a:close/>
                </a:path>
                <a:path w="3406140" h="1946275">
                  <a:moveTo>
                    <a:pt x="2198961" y="578098"/>
                  </a:moveTo>
                  <a:lnTo>
                    <a:pt x="1657925" y="578098"/>
                  </a:lnTo>
                  <a:lnTo>
                    <a:pt x="916658" y="0"/>
                  </a:lnTo>
                  <a:lnTo>
                    <a:pt x="1457733" y="0"/>
                  </a:lnTo>
                  <a:lnTo>
                    <a:pt x="2198961" y="578098"/>
                  </a:lnTo>
                  <a:close/>
                </a:path>
                <a:path w="3406140" h="1946275">
                  <a:moveTo>
                    <a:pt x="3406129" y="1499483"/>
                  </a:moveTo>
                  <a:lnTo>
                    <a:pt x="1483592" y="0"/>
                  </a:lnTo>
                  <a:lnTo>
                    <a:pt x="2024681" y="0"/>
                  </a:lnTo>
                  <a:lnTo>
                    <a:pt x="3406129" y="1077279"/>
                  </a:lnTo>
                  <a:lnTo>
                    <a:pt x="3406129" y="1499483"/>
                  </a:lnTo>
                  <a:close/>
                </a:path>
                <a:path w="3406140" h="1946275">
                  <a:moveTo>
                    <a:pt x="3406129" y="1057680"/>
                  </a:moveTo>
                  <a:lnTo>
                    <a:pt x="2049992" y="0"/>
                  </a:lnTo>
                  <a:lnTo>
                    <a:pt x="2590770" y="0"/>
                  </a:lnTo>
                  <a:lnTo>
                    <a:pt x="3406129" y="636022"/>
                  </a:lnTo>
                  <a:lnTo>
                    <a:pt x="3406129" y="1057680"/>
                  </a:lnTo>
                  <a:close/>
                </a:path>
                <a:path w="3406140" h="1946275">
                  <a:moveTo>
                    <a:pt x="3406129" y="615387"/>
                  </a:moveTo>
                  <a:lnTo>
                    <a:pt x="2616987" y="0"/>
                  </a:lnTo>
                  <a:lnTo>
                    <a:pt x="3157704" y="0"/>
                  </a:lnTo>
                  <a:lnTo>
                    <a:pt x="3406129" y="193751"/>
                  </a:lnTo>
                  <a:lnTo>
                    <a:pt x="3406129" y="615387"/>
                  </a:lnTo>
                  <a:close/>
                </a:path>
                <a:path w="3406140" h="1946275">
                  <a:moveTo>
                    <a:pt x="3406129" y="173621"/>
                  </a:moveTo>
                  <a:lnTo>
                    <a:pt x="3183524" y="0"/>
                  </a:lnTo>
                  <a:lnTo>
                    <a:pt x="3406129" y="0"/>
                  </a:lnTo>
                  <a:lnTo>
                    <a:pt x="3406129" y="173621"/>
                  </a:lnTo>
                  <a:close/>
                </a:path>
                <a:path w="3406140" h="1946275">
                  <a:moveTo>
                    <a:pt x="1981202" y="752336"/>
                  </a:moveTo>
                  <a:lnTo>
                    <a:pt x="1895523" y="668097"/>
                  </a:lnTo>
                  <a:lnTo>
                    <a:pt x="1816187" y="632157"/>
                  </a:lnTo>
                  <a:lnTo>
                    <a:pt x="1761903" y="612402"/>
                  </a:lnTo>
                  <a:lnTo>
                    <a:pt x="1701903" y="592361"/>
                  </a:lnTo>
                  <a:lnTo>
                    <a:pt x="1639209" y="572713"/>
                  </a:lnTo>
                  <a:lnTo>
                    <a:pt x="1576842" y="554136"/>
                  </a:lnTo>
                  <a:lnTo>
                    <a:pt x="1517826" y="537309"/>
                  </a:lnTo>
                  <a:lnTo>
                    <a:pt x="1465180" y="522909"/>
                  </a:lnTo>
                  <a:lnTo>
                    <a:pt x="1421928" y="511615"/>
                  </a:lnTo>
                  <a:lnTo>
                    <a:pt x="1375688" y="501059"/>
                  </a:lnTo>
                  <a:lnTo>
                    <a:pt x="1350511" y="497515"/>
                  </a:lnTo>
                  <a:lnTo>
                    <a:pt x="1324929" y="490529"/>
                  </a:lnTo>
                  <a:lnTo>
                    <a:pt x="1299347" y="482328"/>
                  </a:lnTo>
                  <a:lnTo>
                    <a:pt x="1274169" y="475139"/>
                  </a:lnTo>
                  <a:lnTo>
                    <a:pt x="1247788" y="469706"/>
                  </a:lnTo>
                  <a:lnTo>
                    <a:pt x="1222420" y="469470"/>
                  </a:lnTo>
                  <a:lnTo>
                    <a:pt x="1494021" y="469470"/>
                  </a:lnTo>
                  <a:lnTo>
                    <a:pt x="1617606" y="565858"/>
                  </a:lnTo>
                  <a:lnTo>
                    <a:pt x="1627551" y="568783"/>
                  </a:lnTo>
                  <a:lnTo>
                    <a:pt x="1647980" y="575173"/>
                  </a:lnTo>
                  <a:lnTo>
                    <a:pt x="1657925" y="578098"/>
                  </a:lnTo>
                  <a:lnTo>
                    <a:pt x="2198961" y="578098"/>
                  </a:lnTo>
                  <a:lnTo>
                    <a:pt x="2408518" y="741536"/>
                  </a:lnTo>
                  <a:lnTo>
                    <a:pt x="2218799" y="741536"/>
                  </a:lnTo>
                  <a:lnTo>
                    <a:pt x="2213327" y="742976"/>
                  </a:lnTo>
                  <a:lnTo>
                    <a:pt x="2029801" y="742976"/>
                  </a:lnTo>
                  <a:lnTo>
                    <a:pt x="2004084" y="744889"/>
                  </a:lnTo>
                  <a:lnTo>
                    <a:pt x="1981202" y="752336"/>
                  </a:lnTo>
                  <a:close/>
                </a:path>
                <a:path w="3406140" h="1946275">
                  <a:moveTo>
                    <a:pt x="1186330" y="490259"/>
                  </a:moveTo>
                  <a:lnTo>
                    <a:pt x="1187770" y="488819"/>
                  </a:lnTo>
                  <a:lnTo>
                    <a:pt x="1187770" y="486659"/>
                  </a:lnTo>
                  <a:lnTo>
                    <a:pt x="1184890" y="484499"/>
                  </a:lnTo>
                  <a:lnTo>
                    <a:pt x="1165136" y="481335"/>
                  </a:lnTo>
                  <a:lnTo>
                    <a:pt x="1195394" y="481335"/>
                  </a:lnTo>
                  <a:lnTo>
                    <a:pt x="1186330" y="490259"/>
                  </a:lnTo>
                  <a:close/>
                </a:path>
                <a:path w="3406140" h="1946275">
                  <a:moveTo>
                    <a:pt x="996252" y="522659"/>
                  </a:moveTo>
                  <a:lnTo>
                    <a:pt x="995759" y="522274"/>
                  </a:lnTo>
                  <a:lnTo>
                    <a:pt x="1013452" y="516837"/>
                  </a:lnTo>
                  <a:lnTo>
                    <a:pt x="1002012" y="521219"/>
                  </a:lnTo>
                  <a:lnTo>
                    <a:pt x="996252" y="522659"/>
                  </a:lnTo>
                  <a:close/>
                </a:path>
                <a:path w="3406140" h="1946275">
                  <a:moveTo>
                    <a:pt x="2919611" y="1566009"/>
                  </a:moveTo>
                  <a:lnTo>
                    <a:pt x="2918951" y="1554941"/>
                  </a:lnTo>
                  <a:lnTo>
                    <a:pt x="2916021" y="1507878"/>
                  </a:lnTo>
                  <a:lnTo>
                    <a:pt x="2910041" y="1413432"/>
                  </a:lnTo>
                  <a:lnTo>
                    <a:pt x="2907112" y="1365770"/>
                  </a:lnTo>
                  <a:lnTo>
                    <a:pt x="2864362" y="1349840"/>
                  </a:lnTo>
                  <a:lnTo>
                    <a:pt x="2822152" y="1333370"/>
                  </a:lnTo>
                  <a:lnTo>
                    <a:pt x="2678154" y="1183612"/>
                  </a:lnTo>
                  <a:lnTo>
                    <a:pt x="2616592" y="1116460"/>
                  </a:lnTo>
                  <a:lnTo>
                    <a:pt x="2586182" y="1083693"/>
                  </a:lnTo>
                  <a:lnTo>
                    <a:pt x="2555149" y="1050872"/>
                  </a:lnTo>
                  <a:lnTo>
                    <a:pt x="2522842" y="1017554"/>
                  </a:lnTo>
                  <a:lnTo>
                    <a:pt x="2488609" y="983294"/>
                  </a:lnTo>
                  <a:lnTo>
                    <a:pt x="2451799" y="947647"/>
                  </a:lnTo>
                  <a:lnTo>
                    <a:pt x="2411759" y="910169"/>
                  </a:lnTo>
                  <a:lnTo>
                    <a:pt x="2367837" y="870415"/>
                  </a:lnTo>
                  <a:lnTo>
                    <a:pt x="2348094" y="850829"/>
                  </a:lnTo>
                  <a:lnTo>
                    <a:pt x="2318428" y="820106"/>
                  </a:lnTo>
                  <a:lnTo>
                    <a:pt x="2284307" y="786277"/>
                  </a:lnTo>
                  <a:lnTo>
                    <a:pt x="2251199" y="757376"/>
                  </a:lnTo>
                  <a:lnTo>
                    <a:pt x="2218799" y="741536"/>
                  </a:lnTo>
                  <a:lnTo>
                    <a:pt x="2408518" y="741536"/>
                  </a:lnTo>
                  <a:lnTo>
                    <a:pt x="3406129" y="1519595"/>
                  </a:lnTo>
                  <a:lnTo>
                    <a:pt x="3406129" y="1562327"/>
                  </a:lnTo>
                  <a:lnTo>
                    <a:pt x="2920071" y="1562327"/>
                  </a:lnTo>
                  <a:lnTo>
                    <a:pt x="2919611" y="1566009"/>
                  </a:lnTo>
                  <a:close/>
                </a:path>
                <a:path w="3406140" h="1946275">
                  <a:moveTo>
                    <a:pt x="2135280" y="776096"/>
                  </a:moveTo>
                  <a:lnTo>
                    <a:pt x="2122646" y="773036"/>
                  </a:lnTo>
                  <a:lnTo>
                    <a:pt x="2109810" y="767816"/>
                  </a:lnTo>
                  <a:lnTo>
                    <a:pt x="2097109" y="761516"/>
                  </a:lnTo>
                  <a:lnTo>
                    <a:pt x="2084881" y="755216"/>
                  </a:lnTo>
                  <a:lnTo>
                    <a:pt x="2057138" y="746464"/>
                  </a:lnTo>
                  <a:lnTo>
                    <a:pt x="2029801" y="742976"/>
                  </a:lnTo>
                  <a:lnTo>
                    <a:pt x="2213327" y="742976"/>
                  </a:lnTo>
                  <a:lnTo>
                    <a:pt x="2196738" y="747341"/>
                  </a:lnTo>
                  <a:lnTo>
                    <a:pt x="2177849" y="759896"/>
                  </a:lnTo>
                  <a:lnTo>
                    <a:pt x="2158556" y="771911"/>
                  </a:lnTo>
                  <a:lnTo>
                    <a:pt x="2135280" y="776096"/>
                  </a:lnTo>
                  <a:close/>
                </a:path>
                <a:path w="3406140" h="1946275">
                  <a:moveTo>
                    <a:pt x="3186844" y="1785186"/>
                  </a:moveTo>
                  <a:lnTo>
                    <a:pt x="3204468" y="1784085"/>
                  </a:lnTo>
                  <a:lnTo>
                    <a:pt x="2920071" y="1562327"/>
                  </a:lnTo>
                  <a:lnTo>
                    <a:pt x="3406129" y="1562327"/>
                  </a:lnTo>
                  <a:lnTo>
                    <a:pt x="3406129" y="1783365"/>
                  </a:lnTo>
                  <a:lnTo>
                    <a:pt x="3269268" y="1783365"/>
                  </a:lnTo>
                  <a:lnTo>
                    <a:pt x="3186844" y="1785186"/>
                  </a:lnTo>
                  <a:close/>
                </a:path>
                <a:path w="3406140" h="1946275">
                  <a:moveTo>
                    <a:pt x="2919898" y="1570820"/>
                  </a:moveTo>
                  <a:lnTo>
                    <a:pt x="2919351" y="1568087"/>
                  </a:lnTo>
                  <a:lnTo>
                    <a:pt x="2919611" y="1566009"/>
                  </a:lnTo>
                  <a:lnTo>
                    <a:pt x="2919898" y="1570820"/>
                  </a:lnTo>
                  <a:close/>
                </a:path>
                <a:path w="3406140" h="1946275">
                  <a:moveTo>
                    <a:pt x="2920383" y="1578961"/>
                  </a:moveTo>
                  <a:lnTo>
                    <a:pt x="2919898" y="1570820"/>
                  </a:lnTo>
                  <a:lnTo>
                    <a:pt x="2920791" y="1575287"/>
                  </a:lnTo>
                  <a:lnTo>
                    <a:pt x="2920383" y="1578961"/>
                  </a:lnTo>
                  <a:close/>
                </a:path>
                <a:path w="3406140" h="1946275">
                  <a:moveTo>
                    <a:pt x="2920574" y="1582159"/>
                  </a:moveTo>
                  <a:lnTo>
                    <a:pt x="2920071" y="1581767"/>
                  </a:lnTo>
                  <a:lnTo>
                    <a:pt x="2920383" y="1578961"/>
                  </a:lnTo>
                  <a:lnTo>
                    <a:pt x="2920574" y="1582159"/>
                  </a:lnTo>
                  <a:close/>
                </a:path>
                <a:path w="3406140" h="1946275">
                  <a:moveTo>
                    <a:pt x="3083960" y="1775625"/>
                  </a:moveTo>
                  <a:lnTo>
                    <a:pt x="3066230" y="1761765"/>
                  </a:lnTo>
                  <a:lnTo>
                    <a:pt x="3038746" y="1758289"/>
                  </a:lnTo>
                  <a:lnTo>
                    <a:pt x="2983509" y="1741617"/>
                  </a:lnTo>
                  <a:lnTo>
                    <a:pt x="2948770" y="1717126"/>
                  </a:lnTo>
                  <a:lnTo>
                    <a:pt x="2927721" y="1673836"/>
                  </a:lnTo>
                  <a:lnTo>
                    <a:pt x="2921761" y="1602084"/>
                  </a:lnTo>
                  <a:lnTo>
                    <a:pt x="2920574" y="1582159"/>
                  </a:lnTo>
                  <a:lnTo>
                    <a:pt x="3167114" y="1774365"/>
                  </a:lnTo>
                  <a:lnTo>
                    <a:pt x="3118789" y="1774365"/>
                  </a:lnTo>
                  <a:lnTo>
                    <a:pt x="3109924" y="1774500"/>
                  </a:lnTo>
                  <a:lnTo>
                    <a:pt x="3100789" y="1775445"/>
                  </a:lnTo>
                  <a:lnTo>
                    <a:pt x="3092138" y="1775602"/>
                  </a:lnTo>
                  <a:lnTo>
                    <a:pt x="3083960" y="1775625"/>
                  </a:lnTo>
                  <a:close/>
                </a:path>
                <a:path w="3406140" h="1946275">
                  <a:moveTo>
                    <a:pt x="3138949" y="1786245"/>
                  </a:moveTo>
                  <a:lnTo>
                    <a:pt x="3137509" y="1784805"/>
                  </a:lnTo>
                  <a:lnTo>
                    <a:pt x="3136069" y="1780485"/>
                  </a:lnTo>
                  <a:lnTo>
                    <a:pt x="3134629" y="1779765"/>
                  </a:lnTo>
                  <a:lnTo>
                    <a:pt x="3127114" y="1775850"/>
                  </a:lnTo>
                  <a:lnTo>
                    <a:pt x="3118789" y="1774365"/>
                  </a:lnTo>
                  <a:lnTo>
                    <a:pt x="3167114" y="1774365"/>
                  </a:lnTo>
                  <a:lnTo>
                    <a:pt x="3181156" y="1785312"/>
                  </a:lnTo>
                  <a:lnTo>
                    <a:pt x="3138949" y="1786245"/>
                  </a:lnTo>
                  <a:close/>
                </a:path>
                <a:path w="3406140" h="1946275">
                  <a:moveTo>
                    <a:pt x="3332104" y="1901868"/>
                  </a:moveTo>
                  <a:lnTo>
                    <a:pt x="3309227" y="1859864"/>
                  </a:lnTo>
                  <a:lnTo>
                    <a:pt x="3288775" y="1821614"/>
                  </a:lnTo>
                  <a:lnTo>
                    <a:pt x="3269268" y="1783365"/>
                  </a:lnTo>
                  <a:lnTo>
                    <a:pt x="3406129" y="1783365"/>
                  </a:lnTo>
                  <a:lnTo>
                    <a:pt x="3406129" y="1870484"/>
                  </a:lnTo>
                  <a:lnTo>
                    <a:pt x="3315347" y="1870484"/>
                  </a:lnTo>
                  <a:lnTo>
                    <a:pt x="3320274" y="1878888"/>
                  </a:lnTo>
                  <a:lnTo>
                    <a:pt x="3324527" y="1886954"/>
                  </a:lnTo>
                  <a:lnTo>
                    <a:pt x="3328509" y="1894885"/>
                  </a:lnTo>
                  <a:lnTo>
                    <a:pt x="3332104" y="1901868"/>
                  </a:lnTo>
                  <a:close/>
                </a:path>
                <a:path w="3406140" h="1946275">
                  <a:moveTo>
                    <a:pt x="3181429" y="1785525"/>
                  </a:moveTo>
                  <a:lnTo>
                    <a:pt x="3181156" y="1785312"/>
                  </a:lnTo>
                  <a:lnTo>
                    <a:pt x="3186844" y="1785186"/>
                  </a:lnTo>
                  <a:lnTo>
                    <a:pt x="3181429" y="1785525"/>
                  </a:lnTo>
                  <a:close/>
                </a:path>
                <a:path w="3406140" h="1946275">
                  <a:moveTo>
                    <a:pt x="3406129" y="1941765"/>
                  </a:moveTo>
                  <a:lnTo>
                    <a:pt x="3315347" y="1870484"/>
                  </a:lnTo>
                  <a:lnTo>
                    <a:pt x="3406129" y="1870484"/>
                  </a:lnTo>
                  <a:lnTo>
                    <a:pt x="3406129" y="1941765"/>
                  </a:lnTo>
                  <a:close/>
                </a:path>
                <a:path w="3406140" h="1946275">
                  <a:moveTo>
                    <a:pt x="3332673" y="1902920"/>
                  </a:moveTo>
                  <a:lnTo>
                    <a:pt x="3332104" y="1901868"/>
                  </a:lnTo>
                  <a:lnTo>
                    <a:pt x="3332673" y="1902920"/>
                  </a:lnTo>
                  <a:close/>
                </a:path>
                <a:path w="3406140" h="1946275">
                  <a:moveTo>
                    <a:pt x="3386323" y="1943165"/>
                  </a:moveTo>
                  <a:lnTo>
                    <a:pt x="3351347" y="1937443"/>
                  </a:lnTo>
                  <a:lnTo>
                    <a:pt x="3332673" y="1902920"/>
                  </a:lnTo>
                  <a:lnTo>
                    <a:pt x="3383026" y="1942483"/>
                  </a:lnTo>
                  <a:lnTo>
                    <a:pt x="3386323" y="1943165"/>
                  </a:lnTo>
                  <a:close/>
                </a:path>
                <a:path w="3406140" h="1946275">
                  <a:moveTo>
                    <a:pt x="3398775" y="1945202"/>
                  </a:moveTo>
                  <a:lnTo>
                    <a:pt x="3391182" y="1944171"/>
                  </a:lnTo>
                  <a:lnTo>
                    <a:pt x="3386323" y="1943165"/>
                  </a:lnTo>
                  <a:lnTo>
                    <a:pt x="3398775" y="1945202"/>
                  </a:lnTo>
                  <a:close/>
                </a:path>
                <a:path w="3406140" h="1946275">
                  <a:moveTo>
                    <a:pt x="3406129" y="1946049"/>
                  </a:moveTo>
                  <a:lnTo>
                    <a:pt x="3403265" y="1945937"/>
                  </a:lnTo>
                  <a:lnTo>
                    <a:pt x="3398775" y="1945202"/>
                  </a:lnTo>
                  <a:lnTo>
                    <a:pt x="3406129" y="1945992"/>
                  </a:lnTo>
                  <a:close/>
                </a:path>
              </a:pathLst>
            </a:custGeom>
            <a:solidFill>
              <a:srgbClr val="DFCDBD"/>
            </a:solidFill>
          </p:spPr>
          <p:txBody>
            <a:bodyPr wrap="square" lIns="0" tIns="0" rIns="0" bIns="0" rtlCol="0"/>
            <a:lstStyle/>
            <a:p>
              <a:endParaRPr/>
            </a:p>
          </p:txBody>
        </p:sp>
        <p:sp>
          <p:nvSpPr>
            <p:cNvPr id="18" name="object 18"/>
            <p:cNvSpPr/>
            <p:nvPr/>
          </p:nvSpPr>
          <p:spPr>
            <a:xfrm>
              <a:off x="15205298" y="0"/>
              <a:ext cx="688975" cy="524510"/>
            </a:xfrm>
            <a:custGeom>
              <a:avLst/>
              <a:gdLst/>
              <a:ahLst/>
              <a:cxnLst/>
              <a:rect l="l" t="t" r="r" b="b"/>
              <a:pathLst>
                <a:path w="688975" h="524510">
                  <a:moveTo>
                    <a:pt x="672104" y="524099"/>
                  </a:moveTo>
                  <a:lnTo>
                    <a:pt x="0" y="0"/>
                  </a:lnTo>
                  <a:lnTo>
                    <a:pt x="25983" y="0"/>
                  </a:lnTo>
                  <a:lnTo>
                    <a:pt x="688664" y="516899"/>
                  </a:lnTo>
                  <a:lnTo>
                    <a:pt x="686360" y="519779"/>
                  </a:lnTo>
                  <a:lnTo>
                    <a:pt x="680024" y="519779"/>
                  </a:lnTo>
                  <a:lnTo>
                    <a:pt x="678224" y="521939"/>
                  </a:lnTo>
                  <a:lnTo>
                    <a:pt x="673544" y="521939"/>
                  </a:lnTo>
                  <a:lnTo>
                    <a:pt x="672104" y="524099"/>
                  </a:lnTo>
                  <a:close/>
                </a:path>
                <a:path w="688975" h="524510">
                  <a:moveTo>
                    <a:pt x="682904" y="521939"/>
                  </a:moveTo>
                  <a:lnTo>
                    <a:pt x="680024" y="519779"/>
                  </a:lnTo>
                  <a:lnTo>
                    <a:pt x="685064" y="519779"/>
                  </a:lnTo>
                  <a:lnTo>
                    <a:pt x="682904" y="521939"/>
                  </a:lnTo>
                  <a:close/>
                </a:path>
                <a:path w="688975" h="524510">
                  <a:moveTo>
                    <a:pt x="685784" y="520499"/>
                  </a:moveTo>
                  <a:lnTo>
                    <a:pt x="685064" y="519779"/>
                  </a:lnTo>
                  <a:lnTo>
                    <a:pt x="686360" y="519779"/>
                  </a:lnTo>
                  <a:lnTo>
                    <a:pt x="685784" y="520499"/>
                  </a:lnTo>
                  <a:close/>
                </a:path>
                <a:path w="688975" h="524510">
                  <a:moveTo>
                    <a:pt x="676424" y="524099"/>
                  </a:moveTo>
                  <a:lnTo>
                    <a:pt x="673544" y="521939"/>
                  </a:lnTo>
                  <a:lnTo>
                    <a:pt x="678224" y="521939"/>
                  </a:lnTo>
                  <a:lnTo>
                    <a:pt x="676424" y="524099"/>
                  </a:lnTo>
                  <a:close/>
                </a:path>
              </a:pathLst>
            </a:custGeom>
            <a:solidFill>
              <a:srgbClr val="4B2912">
                <a:alpha val="38819"/>
              </a:srgbClr>
            </a:solidFill>
          </p:spPr>
          <p:txBody>
            <a:bodyPr wrap="square" lIns="0" tIns="0" rIns="0" bIns="0" rtlCol="0"/>
            <a:lstStyle/>
            <a:p>
              <a:endParaRPr/>
            </a:p>
          </p:txBody>
        </p:sp>
        <p:sp>
          <p:nvSpPr>
            <p:cNvPr id="19" name="object 19"/>
            <p:cNvSpPr/>
            <p:nvPr/>
          </p:nvSpPr>
          <p:spPr>
            <a:xfrm>
              <a:off x="15205299" y="0"/>
              <a:ext cx="688975" cy="524510"/>
            </a:xfrm>
            <a:custGeom>
              <a:avLst/>
              <a:gdLst/>
              <a:ahLst/>
              <a:cxnLst/>
              <a:rect l="l" t="t" r="r" b="b"/>
              <a:pathLst>
                <a:path w="688975" h="524510">
                  <a:moveTo>
                    <a:pt x="672104" y="524099"/>
                  </a:moveTo>
                  <a:lnTo>
                    <a:pt x="673544" y="521939"/>
                  </a:lnTo>
                  <a:lnTo>
                    <a:pt x="676424" y="524099"/>
                  </a:lnTo>
                  <a:lnTo>
                    <a:pt x="680024" y="519779"/>
                  </a:lnTo>
                  <a:lnTo>
                    <a:pt x="682904" y="521939"/>
                  </a:lnTo>
                  <a:lnTo>
                    <a:pt x="685064" y="519779"/>
                  </a:lnTo>
                  <a:lnTo>
                    <a:pt x="685784" y="520499"/>
                  </a:lnTo>
                  <a:lnTo>
                    <a:pt x="688664" y="516899"/>
                  </a:lnTo>
                  <a:lnTo>
                    <a:pt x="25983" y="0"/>
                  </a:lnTo>
                </a:path>
                <a:path w="688975" h="524510">
                  <a:moveTo>
                    <a:pt x="0" y="0"/>
                  </a:moveTo>
                  <a:lnTo>
                    <a:pt x="672104" y="524099"/>
                  </a:lnTo>
                </a:path>
              </a:pathLst>
            </a:custGeom>
            <a:ln w="3175">
              <a:solidFill>
                <a:srgbClr val="FFFFFF"/>
              </a:solidFill>
            </a:ln>
          </p:spPr>
          <p:txBody>
            <a:bodyPr wrap="square" lIns="0" tIns="0" rIns="0" bIns="0" rtlCol="0"/>
            <a:lstStyle/>
            <a:p>
              <a:endParaRPr/>
            </a:p>
          </p:txBody>
        </p:sp>
        <p:sp>
          <p:nvSpPr>
            <p:cNvPr id="20" name="object 20"/>
            <p:cNvSpPr/>
            <p:nvPr/>
          </p:nvSpPr>
          <p:spPr>
            <a:xfrm>
              <a:off x="15770186" y="0"/>
              <a:ext cx="2518410" cy="1950085"/>
            </a:xfrm>
            <a:custGeom>
              <a:avLst/>
              <a:gdLst/>
              <a:ahLst/>
              <a:cxnLst/>
              <a:rect l="l" t="t" r="r" b="b"/>
              <a:pathLst>
                <a:path w="2518409" h="1950085">
                  <a:moveTo>
                    <a:pt x="2497589" y="1947523"/>
                  </a:moveTo>
                  <a:lnTo>
                    <a:pt x="2439270" y="1902164"/>
                  </a:lnTo>
                  <a:lnTo>
                    <a:pt x="2441430" y="1900004"/>
                  </a:lnTo>
                  <a:lnTo>
                    <a:pt x="2437110" y="1897124"/>
                  </a:lnTo>
                  <a:lnTo>
                    <a:pt x="2439270" y="1894244"/>
                  </a:lnTo>
                  <a:lnTo>
                    <a:pt x="2432790" y="1889204"/>
                  </a:lnTo>
                  <a:lnTo>
                    <a:pt x="2433510" y="1887764"/>
                  </a:lnTo>
                  <a:lnTo>
                    <a:pt x="2427750" y="1883444"/>
                  </a:lnTo>
                  <a:lnTo>
                    <a:pt x="2429910" y="1880564"/>
                  </a:lnTo>
                  <a:lnTo>
                    <a:pt x="2426310" y="1877684"/>
                  </a:lnTo>
                  <a:lnTo>
                    <a:pt x="2428470" y="1874804"/>
                  </a:lnTo>
                  <a:lnTo>
                    <a:pt x="2425590" y="1872644"/>
                  </a:lnTo>
                  <a:lnTo>
                    <a:pt x="2426310" y="1871204"/>
                  </a:lnTo>
                  <a:lnTo>
                    <a:pt x="2517813" y="1942669"/>
                  </a:lnTo>
                  <a:lnTo>
                    <a:pt x="2517813" y="1945363"/>
                  </a:lnTo>
                  <a:lnTo>
                    <a:pt x="2499029" y="1945363"/>
                  </a:lnTo>
                  <a:lnTo>
                    <a:pt x="2497589" y="1947523"/>
                  </a:lnTo>
                  <a:close/>
                </a:path>
                <a:path w="2518409" h="1950085">
                  <a:moveTo>
                    <a:pt x="2503349" y="1948243"/>
                  </a:moveTo>
                  <a:lnTo>
                    <a:pt x="2499029" y="1945363"/>
                  </a:lnTo>
                  <a:lnTo>
                    <a:pt x="2505509" y="1945363"/>
                  </a:lnTo>
                  <a:lnTo>
                    <a:pt x="2503349" y="1948243"/>
                  </a:lnTo>
                  <a:close/>
                </a:path>
                <a:path w="2518409" h="1950085">
                  <a:moveTo>
                    <a:pt x="2508389" y="1947523"/>
                  </a:moveTo>
                  <a:lnTo>
                    <a:pt x="2505509" y="1945363"/>
                  </a:lnTo>
                  <a:lnTo>
                    <a:pt x="2517813" y="1945363"/>
                  </a:lnTo>
                  <a:lnTo>
                    <a:pt x="2517813" y="1946803"/>
                  </a:lnTo>
                  <a:lnTo>
                    <a:pt x="2509109" y="1946803"/>
                  </a:lnTo>
                  <a:lnTo>
                    <a:pt x="2508389" y="1947523"/>
                  </a:lnTo>
                  <a:close/>
                </a:path>
                <a:path w="2518409" h="1950085">
                  <a:moveTo>
                    <a:pt x="2512709" y="1949683"/>
                  </a:moveTo>
                  <a:lnTo>
                    <a:pt x="2509109" y="1946803"/>
                  </a:lnTo>
                  <a:lnTo>
                    <a:pt x="2514869" y="1946803"/>
                  </a:lnTo>
                  <a:lnTo>
                    <a:pt x="2512709" y="1949683"/>
                  </a:lnTo>
                  <a:close/>
                </a:path>
                <a:path w="2518409" h="1950085">
                  <a:moveTo>
                    <a:pt x="2517813" y="1948905"/>
                  </a:moveTo>
                  <a:lnTo>
                    <a:pt x="2514869" y="1946803"/>
                  </a:lnTo>
                  <a:lnTo>
                    <a:pt x="2517813" y="1946803"/>
                  </a:lnTo>
                  <a:lnTo>
                    <a:pt x="2517813" y="1948905"/>
                  </a:lnTo>
                  <a:close/>
                </a:path>
                <a:path w="2518409" h="1950085">
                  <a:moveTo>
                    <a:pt x="2292392" y="1787685"/>
                  </a:moveTo>
                  <a:lnTo>
                    <a:pt x="2027434" y="1581767"/>
                  </a:lnTo>
                  <a:lnTo>
                    <a:pt x="2031754" y="1576007"/>
                  </a:lnTo>
                  <a:lnTo>
                    <a:pt x="2028874" y="1573847"/>
                  </a:lnTo>
                  <a:lnTo>
                    <a:pt x="2029594" y="1573127"/>
                  </a:lnTo>
                  <a:lnTo>
                    <a:pt x="2028154" y="1571687"/>
                  </a:lnTo>
                  <a:lnTo>
                    <a:pt x="2030314" y="1568807"/>
                  </a:lnTo>
                  <a:lnTo>
                    <a:pt x="2028154" y="1567367"/>
                  </a:lnTo>
                  <a:lnTo>
                    <a:pt x="2030314" y="1564487"/>
                  </a:lnTo>
                  <a:lnTo>
                    <a:pt x="2027434" y="1562327"/>
                  </a:lnTo>
                  <a:lnTo>
                    <a:pt x="2028154" y="1560887"/>
                  </a:lnTo>
                  <a:lnTo>
                    <a:pt x="2315946" y="1784805"/>
                  </a:lnTo>
                  <a:lnTo>
                    <a:pt x="2298872" y="1784805"/>
                  </a:lnTo>
                  <a:lnTo>
                    <a:pt x="2298332" y="1785525"/>
                  </a:lnTo>
                  <a:lnTo>
                    <a:pt x="2293832" y="1785525"/>
                  </a:lnTo>
                  <a:lnTo>
                    <a:pt x="2292392" y="1787685"/>
                  </a:lnTo>
                  <a:close/>
                </a:path>
                <a:path w="2518409" h="1950085">
                  <a:moveTo>
                    <a:pt x="2303911" y="1788405"/>
                  </a:moveTo>
                  <a:lnTo>
                    <a:pt x="2298872" y="1784805"/>
                  </a:lnTo>
                  <a:lnTo>
                    <a:pt x="2315946" y="1784805"/>
                  </a:lnTo>
                  <a:lnTo>
                    <a:pt x="2316871" y="1785525"/>
                  </a:lnTo>
                  <a:lnTo>
                    <a:pt x="2313991" y="1785525"/>
                  </a:lnTo>
                  <a:lnTo>
                    <a:pt x="2313451" y="1786245"/>
                  </a:lnTo>
                  <a:lnTo>
                    <a:pt x="2308951" y="1786245"/>
                  </a:lnTo>
                  <a:lnTo>
                    <a:pt x="2308411" y="1786965"/>
                  </a:lnTo>
                  <a:lnTo>
                    <a:pt x="2304631" y="1786965"/>
                  </a:lnTo>
                  <a:lnTo>
                    <a:pt x="2303911" y="1788405"/>
                  </a:lnTo>
                  <a:close/>
                </a:path>
                <a:path w="2518409" h="1950085">
                  <a:moveTo>
                    <a:pt x="2296712" y="1787685"/>
                  </a:moveTo>
                  <a:lnTo>
                    <a:pt x="2293832" y="1785525"/>
                  </a:lnTo>
                  <a:lnTo>
                    <a:pt x="2298332" y="1785525"/>
                  </a:lnTo>
                  <a:lnTo>
                    <a:pt x="2296712" y="1787685"/>
                  </a:lnTo>
                  <a:close/>
                </a:path>
                <a:path w="2518409" h="1950085">
                  <a:moveTo>
                    <a:pt x="2316151" y="1786965"/>
                  </a:moveTo>
                  <a:lnTo>
                    <a:pt x="2313991" y="1785525"/>
                  </a:lnTo>
                  <a:lnTo>
                    <a:pt x="2316871" y="1785525"/>
                  </a:lnTo>
                  <a:lnTo>
                    <a:pt x="2316151" y="1786965"/>
                  </a:lnTo>
                  <a:close/>
                </a:path>
                <a:path w="2518409" h="1950085">
                  <a:moveTo>
                    <a:pt x="2311831" y="1788405"/>
                  </a:moveTo>
                  <a:lnTo>
                    <a:pt x="2308951" y="1786245"/>
                  </a:lnTo>
                  <a:lnTo>
                    <a:pt x="2313451" y="1786245"/>
                  </a:lnTo>
                  <a:lnTo>
                    <a:pt x="2311831" y="1788405"/>
                  </a:lnTo>
                  <a:close/>
                </a:path>
                <a:path w="2518409" h="1950085">
                  <a:moveTo>
                    <a:pt x="2306791" y="1789125"/>
                  </a:moveTo>
                  <a:lnTo>
                    <a:pt x="2304631" y="1786965"/>
                  </a:lnTo>
                  <a:lnTo>
                    <a:pt x="2308411" y="1786965"/>
                  </a:lnTo>
                  <a:lnTo>
                    <a:pt x="2306791" y="1789125"/>
                  </a:lnTo>
                  <a:close/>
                </a:path>
                <a:path w="2518409" h="1950085">
                  <a:moveTo>
                    <a:pt x="732169" y="570898"/>
                  </a:moveTo>
                  <a:lnTo>
                    <a:pt x="0" y="0"/>
                  </a:lnTo>
                  <a:lnTo>
                    <a:pt x="27000" y="0"/>
                  </a:lnTo>
                  <a:lnTo>
                    <a:pt x="756476" y="568738"/>
                  </a:lnTo>
                  <a:lnTo>
                    <a:pt x="733609" y="568738"/>
                  </a:lnTo>
                  <a:lnTo>
                    <a:pt x="732169" y="570898"/>
                  </a:lnTo>
                  <a:close/>
                </a:path>
                <a:path w="2518409" h="1950085">
                  <a:moveTo>
                    <a:pt x="740809" y="573778"/>
                  </a:moveTo>
                  <a:lnTo>
                    <a:pt x="733609" y="568738"/>
                  </a:lnTo>
                  <a:lnTo>
                    <a:pt x="756476" y="568738"/>
                  </a:lnTo>
                  <a:lnTo>
                    <a:pt x="759247" y="570898"/>
                  </a:lnTo>
                  <a:lnTo>
                    <a:pt x="742969" y="570898"/>
                  </a:lnTo>
                  <a:lnTo>
                    <a:pt x="740809" y="573778"/>
                  </a:lnTo>
                  <a:close/>
                </a:path>
                <a:path w="2518409" h="1950085">
                  <a:moveTo>
                    <a:pt x="747288" y="574498"/>
                  </a:moveTo>
                  <a:lnTo>
                    <a:pt x="742969" y="570898"/>
                  </a:lnTo>
                  <a:lnTo>
                    <a:pt x="759247" y="570898"/>
                  </a:lnTo>
                  <a:lnTo>
                    <a:pt x="762940" y="573778"/>
                  </a:lnTo>
                  <a:lnTo>
                    <a:pt x="748728" y="573778"/>
                  </a:lnTo>
                  <a:lnTo>
                    <a:pt x="747288" y="574498"/>
                  </a:lnTo>
                  <a:close/>
                </a:path>
                <a:path w="2518409" h="1950085">
                  <a:moveTo>
                    <a:pt x="755208" y="578818"/>
                  </a:moveTo>
                  <a:lnTo>
                    <a:pt x="748728" y="573778"/>
                  </a:lnTo>
                  <a:lnTo>
                    <a:pt x="762940" y="573778"/>
                  </a:lnTo>
                  <a:lnTo>
                    <a:pt x="765711" y="575938"/>
                  </a:lnTo>
                  <a:lnTo>
                    <a:pt x="757368" y="575938"/>
                  </a:lnTo>
                  <a:lnTo>
                    <a:pt x="755208" y="578818"/>
                  </a:lnTo>
                  <a:close/>
                </a:path>
                <a:path w="2518409" h="1950085">
                  <a:moveTo>
                    <a:pt x="761688" y="579538"/>
                  </a:moveTo>
                  <a:lnTo>
                    <a:pt x="757368" y="575938"/>
                  </a:lnTo>
                  <a:lnTo>
                    <a:pt x="765711" y="575938"/>
                  </a:lnTo>
                  <a:lnTo>
                    <a:pt x="766634" y="576658"/>
                  </a:lnTo>
                  <a:lnTo>
                    <a:pt x="763848" y="576658"/>
                  </a:lnTo>
                  <a:lnTo>
                    <a:pt x="761688" y="579538"/>
                  </a:lnTo>
                  <a:close/>
                </a:path>
                <a:path w="2518409" h="1950085">
                  <a:moveTo>
                    <a:pt x="769608" y="580978"/>
                  </a:moveTo>
                  <a:lnTo>
                    <a:pt x="763848" y="576658"/>
                  </a:lnTo>
                  <a:lnTo>
                    <a:pt x="766634" y="576658"/>
                  </a:lnTo>
                  <a:lnTo>
                    <a:pt x="770328" y="579538"/>
                  </a:lnTo>
                  <a:lnTo>
                    <a:pt x="769608" y="580978"/>
                  </a:lnTo>
                  <a:close/>
                </a:path>
              </a:pathLst>
            </a:custGeom>
            <a:solidFill>
              <a:srgbClr val="4B2912">
                <a:alpha val="38819"/>
              </a:srgbClr>
            </a:solidFill>
          </p:spPr>
          <p:txBody>
            <a:bodyPr wrap="square" lIns="0" tIns="0" rIns="0" bIns="0" rtlCol="0"/>
            <a:lstStyle/>
            <a:p>
              <a:endParaRPr/>
            </a:p>
          </p:txBody>
        </p:sp>
        <p:pic>
          <p:nvPicPr>
            <p:cNvPr id="21" name="object 21"/>
            <p:cNvPicPr/>
            <p:nvPr/>
          </p:nvPicPr>
          <p:blipFill>
            <a:blip r:embed="rId2" cstate="print"/>
            <a:stretch>
              <a:fillRect/>
            </a:stretch>
          </p:blipFill>
          <p:spPr>
            <a:xfrm>
              <a:off x="18195418" y="1870844"/>
              <a:ext cx="92942" cy="79199"/>
            </a:xfrm>
            <a:prstGeom prst="rect">
              <a:avLst/>
            </a:prstGeom>
          </p:spPr>
        </p:pic>
        <p:sp>
          <p:nvSpPr>
            <p:cNvPr id="22" name="object 22"/>
            <p:cNvSpPr/>
            <p:nvPr/>
          </p:nvSpPr>
          <p:spPr>
            <a:xfrm>
              <a:off x="15770187" y="0"/>
              <a:ext cx="2317115" cy="1789430"/>
            </a:xfrm>
            <a:custGeom>
              <a:avLst/>
              <a:gdLst/>
              <a:ahLst/>
              <a:cxnLst/>
              <a:rect l="l" t="t" r="r" b="b"/>
              <a:pathLst>
                <a:path w="2317115" h="1789430">
                  <a:moveTo>
                    <a:pt x="2292392" y="1787685"/>
                  </a:moveTo>
                  <a:lnTo>
                    <a:pt x="2293832" y="1785525"/>
                  </a:lnTo>
                  <a:lnTo>
                    <a:pt x="2296712" y="1787685"/>
                  </a:lnTo>
                  <a:lnTo>
                    <a:pt x="2298872" y="1784805"/>
                  </a:lnTo>
                  <a:lnTo>
                    <a:pt x="2303912" y="1788405"/>
                  </a:lnTo>
                  <a:lnTo>
                    <a:pt x="2304632" y="1786965"/>
                  </a:lnTo>
                  <a:lnTo>
                    <a:pt x="2306792" y="1789125"/>
                  </a:lnTo>
                  <a:lnTo>
                    <a:pt x="2308951" y="1786245"/>
                  </a:lnTo>
                  <a:lnTo>
                    <a:pt x="2311831" y="1788405"/>
                  </a:lnTo>
                  <a:lnTo>
                    <a:pt x="2313991" y="1785525"/>
                  </a:lnTo>
                  <a:lnTo>
                    <a:pt x="2316151" y="1786965"/>
                  </a:lnTo>
                  <a:lnTo>
                    <a:pt x="2316871" y="1785525"/>
                  </a:lnTo>
                  <a:lnTo>
                    <a:pt x="2028155" y="1560887"/>
                  </a:lnTo>
                  <a:lnTo>
                    <a:pt x="2027435" y="1562327"/>
                  </a:lnTo>
                  <a:lnTo>
                    <a:pt x="2030315" y="1564487"/>
                  </a:lnTo>
                  <a:lnTo>
                    <a:pt x="2028155" y="1567367"/>
                  </a:lnTo>
                  <a:lnTo>
                    <a:pt x="2030315" y="1568807"/>
                  </a:lnTo>
                  <a:lnTo>
                    <a:pt x="2028155" y="1571687"/>
                  </a:lnTo>
                  <a:lnTo>
                    <a:pt x="2029595" y="1573127"/>
                  </a:lnTo>
                  <a:lnTo>
                    <a:pt x="2028875" y="1573847"/>
                  </a:lnTo>
                  <a:lnTo>
                    <a:pt x="2031755" y="1576007"/>
                  </a:lnTo>
                  <a:lnTo>
                    <a:pt x="2027435" y="1581767"/>
                  </a:lnTo>
                  <a:lnTo>
                    <a:pt x="2292392" y="1787685"/>
                  </a:lnTo>
                </a:path>
                <a:path w="2317115" h="1789430">
                  <a:moveTo>
                    <a:pt x="732169" y="570898"/>
                  </a:moveTo>
                  <a:lnTo>
                    <a:pt x="733609" y="568738"/>
                  </a:lnTo>
                  <a:lnTo>
                    <a:pt x="740809" y="573778"/>
                  </a:lnTo>
                  <a:lnTo>
                    <a:pt x="742969" y="570898"/>
                  </a:lnTo>
                  <a:lnTo>
                    <a:pt x="747289" y="574498"/>
                  </a:lnTo>
                  <a:lnTo>
                    <a:pt x="748728" y="573778"/>
                  </a:lnTo>
                  <a:lnTo>
                    <a:pt x="755208" y="578818"/>
                  </a:lnTo>
                  <a:lnTo>
                    <a:pt x="757368" y="575938"/>
                  </a:lnTo>
                  <a:lnTo>
                    <a:pt x="761688" y="579538"/>
                  </a:lnTo>
                  <a:lnTo>
                    <a:pt x="763848" y="576658"/>
                  </a:lnTo>
                  <a:lnTo>
                    <a:pt x="769608" y="580978"/>
                  </a:lnTo>
                  <a:lnTo>
                    <a:pt x="770328" y="579538"/>
                  </a:lnTo>
                  <a:lnTo>
                    <a:pt x="27000" y="0"/>
                  </a:lnTo>
                </a:path>
                <a:path w="2317115" h="1789430">
                  <a:moveTo>
                    <a:pt x="0" y="0"/>
                  </a:moveTo>
                  <a:lnTo>
                    <a:pt x="732169" y="570898"/>
                  </a:lnTo>
                </a:path>
              </a:pathLst>
            </a:custGeom>
            <a:ln w="3175">
              <a:solidFill>
                <a:srgbClr val="FFFFFF"/>
              </a:solidFill>
            </a:ln>
          </p:spPr>
          <p:txBody>
            <a:bodyPr wrap="square" lIns="0" tIns="0" rIns="0" bIns="0" rtlCol="0"/>
            <a:lstStyle/>
            <a:p>
              <a:endParaRPr/>
            </a:p>
          </p:txBody>
        </p:sp>
        <p:sp>
          <p:nvSpPr>
            <p:cNvPr id="23" name="object 23"/>
            <p:cNvSpPr/>
            <p:nvPr/>
          </p:nvSpPr>
          <p:spPr>
            <a:xfrm>
              <a:off x="16336584" y="0"/>
              <a:ext cx="1951989" cy="1522095"/>
            </a:xfrm>
            <a:custGeom>
              <a:avLst/>
              <a:gdLst/>
              <a:ahLst/>
              <a:cxnLst/>
              <a:rect l="l" t="t" r="r" b="b"/>
              <a:pathLst>
                <a:path w="1951990" h="1522095">
                  <a:moveTo>
                    <a:pt x="1951415" y="1521919"/>
                  </a:moveTo>
                  <a:lnTo>
                    <a:pt x="0" y="0"/>
                  </a:lnTo>
                  <a:lnTo>
                    <a:pt x="28340" y="0"/>
                  </a:lnTo>
                  <a:lnTo>
                    <a:pt x="1951415" y="1499816"/>
                  </a:lnTo>
                  <a:lnTo>
                    <a:pt x="1951415" y="1521919"/>
                  </a:lnTo>
                  <a:close/>
                </a:path>
              </a:pathLst>
            </a:custGeom>
            <a:solidFill>
              <a:srgbClr val="4B2912">
                <a:alpha val="38819"/>
              </a:srgbClr>
            </a:solidFill>
          </p:spPr>
          <p:txBody>
            <a:bodyPr wrap="square" lIns="0" tIns="0" rIns="0" bIns="0" rtlCol="0"/>
            <a:lstStyle/>
            <a:p>
              <a:endParaRPr/>
            </a:p>
          </p:txBody>
        </p:sp>
        <p:sp>
          <p:nvSpPr>
            <p:cNvPr id="24" name="object 24"/>
            <p:cNvSpPr/>
            <p:nvPr/>
          </p:nvSpPr>
          <p:spPr>
            <a:xfrm>
              <a:off x="16336584" y="0"/>
              <a:ext cx="1951989" cy="1522095"/>
            </a:xfrm>
            <a:custGeom>
              <a:avLst/>
              <a:gdLst/>
              <a:ahLst/>
              <a:cxnLst/>
              <a:rect l="l" t="t" r="r" b="b"/>
              <a:pathLst>
                <a:path w="1951990" h="1522095">
                  <a:moveTo>
                    <a:pt x="1951415" y="1499816"/>
                  </a:moveTo>
                  <a:lnTo>
                    <a:pt x="28340" y="0"/>
                  </a:lnTo>
                </a:path>
                <a:path w="1951990" h="1522095">
                  <a:moveTo>
                    <a:pt x="0" y="0"/>
                  </a:moveTo>
                  <a:lnTo>
                    <a:pt x="1951415" y="1521919"/>
                  </a:lnTo>
                </a:path>
              </a:pathLst>
            </a:custGeom>
            <a:ln w="3175">
              <a:solidFill>
                <a:srgbClr val="FFFFFF"/>
              </a:solidFill>
            </a:ln>
          </p:spPr>
          <p:txBody>
            <a:bodyPr wrap="square" lIns="0" tIns="0" rIns="0" bIns="0" rtlCol="0"/>
            <a:lstStyle/>
            <a:p>
              <a:endParaRPr/>
            </a:p>
          </p:txBody>
        </p:sp>
        <p:sp>
          <p:nvSpPr>
            <p:cNvPr id="25" name="object 25"/>
            <p:cNvSpPr/>
            <p:nvPr/>
          </p:nvSpPr>
          <p:spPr>
            <a:xfrm>
              <a:off x="16903076" y="0"/>
              <a:ext cx="1384935" cy="1080135"/>
            </a:xfrm>
            <a:custGeom>
              <a:avLst/>
              <a:gdLst/>
              <a:ahLst/>
              <a:cxnLst/>
              <a:rect l="l" t="t" r="r" b="b"/>
              <a:pathLst>
                <a:path w="1384934" h="1080135">
                  <a:moveTo>
                    <a:pt x="1384923" y="1080109"/>
                  </a:moveTo>
                  <a:lnTo>
                    <a:pt x="0" y="0"/>
                  </a:lnTo>
                  <a:lnTo>
                    <a:pt x="26697" y="0"/>
                  </a:lnTo>
                  <a:lnTo>
                    <a:pt x="1384923" y="1059288"/>
                  </a:lnTo>
                  <a:lnTo>
                    <a:pt x="1384923" y="1080109"/>
                  </a:lnTo>
                  <a:close/>
                </a:path>
              </a:pathLst>
            </a:custGeom>
            <a:solidFill>
              <a:srgbClr val="4B2912">
                <a:alpha val="38819"/>
              </a:srgbClr>
            </a:solidFill>
          </p:spPr>
          <p:txBody>
            <a:bodyPr wrap="square" lIns="0" tIns="0" rIns="0" bIns="0" rtlCol="0"/>
            <a:lstStyle/>
            <a:p>
              <a:endParaRPr/>
            </a:p>
          </p:txBody>
        </p:sp>
        <p:sp>
          <p:nvSpPr>
            <p:cNvPr id="26" name="object 26"/>
            <p:cNvSpPr/>
            <p:nvPr/>
          </p:nvSpPr>
          <p:spPr>
            <a:xfrm>
              <a:off x="16903076" y="0"/>
              <a:ext cx="1384935" cy="1080135"/>
            </a:xfrm>
            <a:custGeom>
              <a:avLst/>
              <a:gdLst/>
              <a:ahLst/>
              <a:cxnLst/>
              <a:rect l="l" t="t" r="r" b="b"/>
              <a:pathLst>
                <a:path w="1384934" h="1080135">
                  <a:moveTo>
                    <a:pt x="1384923" y="1059288"/>
                  </a:moveTo>
                  <a:lnTo>
                    <a:pt x="26697" y="0"/>
                  </a:lnTo>
                </a:path>
                <a:path w="1384934" h="1080135">
                  <a:moveTo>
                    <a:pt x="0" y="0"/>
                  </a:moveTo>
                  <a:lnTo>
                    <a:pt x="1384923" y="1080109"/>
                  </a:lnTo>
                </a:path>
              </a:pathLst>
            </a:custGeom>
            <a:ln w="3175">
              <a:solidFill>
                <a:srgbClr val="FFFFFF"/>
              </a:solidFill>
            </a:ln>
          </p:spPr>
          <p:txBody>
            <a:bodyPr wrap="square" lIns="0" tIns="0" rIns="0" bIns="0" rtlCol="0"/>
            <a:lstStyle/>
            <a:p>
              <a:endParaRPr/>
            </a:p>
          </p:txBody>
        </p:sp>
        <p:sp>
          <p:nvSpPr>
            <p:cNvPr id="27" name="object 27"/>
            <p:cNvSpPr/>
            <p:nvPr/>
          </p:nvSpPr>
          <p:spPr>
            <a:xfrm>
              <a:off x="17469364" y="0"/>
              <a:ext cx="819150" cy="638810"/>
            </a:xfrm>
            <a:custGeom>
              <a:avLst/>
              <a:gdLst/>
              <a:ahLst/>
              <a:cxnLst/>
              <a:rect l="l" t="t" r="r" b="b"/>
              <a:pathLst>
                <a:path w="819150" h="638810">
                  <a:moveTo>
                    <a:pt x="818634" y="638457"/>
                  </a:moveTo>
                  <a:lnTo>
                    <a:pt x="0" y="0"/>
                  </a:lnTo>
                  <a:lnTo>
                    <a:pt x="28340" y="0"/>
                  </a:lnTo>
                  <a:lnTo>
                    <a:pt x="818634" y="616355"/>
                  </a:lnTo>
                  <a:lnTo>
                    <a:pt x="818634" y="638457"/>
                  </a:lnTo>
                  <a:close/>
                </a:path>
              </a:pathLst>
            </a:custGeom>
            <a:solidFill>
              <a:srgbClr val="4B2912">
                <a:alpha val="38819"/>
              </a:srgbClr>
            </a:solidFill>
          </p:spPr>
          <p:txBody>
            <a:bodyPr wrap="square" lIns="0" tIns="0" rIns="0" bIns="0" rtlCol="0"/>
            <a:lstStyle/>
            <a:p>
              <a:endParaRPr/>
            </a:p>
          </p:txBody>
        </p:sp>
        <p:sp>
          <p:nvSpPr>
            <p:cNvPr id="28" name="object 28"/>
            <p:cNvSpPr/>
            <p:nvPr/>
          </p:nvSpPr>
          <p:spPr>
            <a:xfrm>
              <a:off x="17469365" y="0"/>
              <a:ext cx="819150" cy="638810"/>
            </a:xfrm>
            <a:custGeom>
              <a:avLst/>
              <a:gdLst/>
              <a:ahLst/>
              <a:cxnLst/>
              <a:rect l="l" t="t" r="r" b="b"/>
              <a:pathLst>
                <a:path w="819150" h="638810">
                  <a:moveTo>
                    <a:pt x="818635" y="616355"/>
                  </a:moveTo>
                  <a:lnTo>
                    <a:pt x="28340" y="0"/>
                  </a:lnTo>
                </a:path>
                <a:path w="819150" h="638810">
                  <a:moveTo>
                    <a:pt x="0" y="0"/>
                  </a:moveTo>
                  <a:lnTo>
                    <a:pt x="818635" y="638457"/>
                  </a:lnTo>
                </a:path>
              </a:pathLst>
            </a:custGeom>
            <a:ln w="3175">
              <a:solidFill>
                <a:srgbClr val="FFFFFF"/>
              </a:solidFill>
            </a:ln>
          </p:spPr>
          <p:txBody>
            <a:bodyPr wrap="square" lIns="0" tIns="0" rIns="0" bIns="0" rtlCol="0"/>
            <a:lstStyle/>
            <a:p>
              <a:endParaRPr/>
            </a:p>
          </p:txBody>
        </p:sp>
        <p:pic>
          <p:nvPicPr>
            <p:cNvPr id="29" name="object 29"/>
            <p:cNvPicPr/>
            <p:nvPr/>
          </p:nvPicPr>
          <p:blipFill>
            <a:blip r:embed="rId3" cstate="print"/>
            <a:stretch>
              <a:fillRect/>
            </a:stretch>
          </p:blipFill>
          <p:spPr>
            <a:xfrm>
              <a:off x="18036217" y="-359"/>
              <a:ext cx="252143" cy="196806"/>
            </a:xfrm>
            <a:prstGeom prst="rect">
              <a:avLst/>
            </a:prstGeom>
          </p:spPr>
        </p:pic>
        <p:sp>
          <p:nvSpPr>
            <p:cNvPr id="30" name="object 30"/>
            <p:cNvSpPr/>
            <p:nvPr/>
          </p:nvSpPr>
          <p:spPr>
            <a:xfrm>
              <a:off x="16514279" y="236159"/>
              <a:ext cx="1774189" cy="1676400"/>
            </a:xfrm>
            <a:custGeom>
              <a:avLst/>
              <a:gdLst/>
              <a:ahLst/>
              <a:cxnLst/>
              <a:rect l="l" t="t" r="r" b="b"/>
              <a:pathLst>
                <a:path w="1774190" h="1676400">
                  <a:moveTo>
                    <a:pt x="991022" y="12699"/>
                  </a:moveTo>
                  <a:lnTo>
                    <a:pt x="736697" y="12699"/>
                  </a:lnTo>
                  <a:lnTo>
                    <a:pt x="783408" y="0"/>
                  </a:lnTo>
                  <a:lnTo>
                    <a:pt x="986703" y="0"/>
                  </a:lnTo>
                  <a:lnTo>
                    <a:pt x="991022" y="12699"/>
                  </a:lnTo>
                  <a:close/>
                </a:path>
                <a:path w="1774190" h="1676400">
                  <a:moveTo>
                    <a:pt x="1144824" y="12699"/>
                  </a:moveTo>
                  <a:lnTo>
                    <a:pt x="1001822" y="12699"/>
                  </a:lnTo>
                  <a:lnTo>
                    <a:pt x="1007581" y="0"/>
                  </a:lnTo>
                  <a:lnTo>
                    <a:pt x="1151764" y="0"/>
                  </a:lnTo>
                  <a:lnTo>
                    <a:pt x="1144824" y="12699"/>
                  </a:lnTo>
                  <a:close/>
                </a:path>
                <a:path w="1774190" h="1676400">
                  <a:moveTo>
                    <a:pt x="1171732" y="12699"/>
                  </a:moveTo>
                  <a:lnTo>
                    <a:pt x="1167412" y="12699"/>
                  </a:lnTo>
                  <a:lnTo>
                    <a:pt x="1163093" y="0"/>
                  </a:lnTo>
                  <a:lnTo>
                    <a:pt x="1178932" y="0"/>
                  </a:lnTo>
                  <a:lnTo>
                    <a:pt x="1171732" y="12699"/>
                  </a:lnTo>
                  <a:close/>
                </a:path>
                <a:path w="1774190" h="1676400">
                  <a:moveTo>
                    <a:pt x="1388440" y="12699"/>
                  </a:moveTo>
                  <a:lnTo>
                    <a:pt x="1247125" y="12699"/>
                  </a:lnTo>
                  <a:lnTo>
                    <a:pt x="1191891" y="0"/>
                  </a:lnTo>
                  <a:lnTo>
                    <a:pt x="1343232" y="0"/>
                  </a:lnTo>
                  <a:lnTo>
                    <a:pt x="1388440" y="12699"/>
                  </a:lnTo>
                  <a:close/>
                </a:path>
                <a:path w="1774190" h="1676400">
                  <a:moveTo>
                    <a:pt x="805723" y="25399"/>
                  </a:moveTo>
                  <a:lnTo>
                    <a:pt x="643436" y="25399"/>
                  </a:lnTo>
                  <a:lnTo>
                    <a:pt x="690106" y="12699"/>
                  </a:lnTo>
                  <a:lnTo>
                    <a:pt x="840157" y="12699"/>
                  </a:lnTo>
                  <a:lnTo>
                    <a:pt x="805723" y="25399"/>
                  </a:lnTo>
                  <a:close/>
                </a:path>
                <a:path w="1774190" h="1676400">
                  <a:moveTo>
                    <a:pt x="1167660" y="25399"/>
                  </a:moveTo>
                  <a:lnTo>
                    <a:pt x="895988" y="25399"/>
                  </a:lnTo>
                  <a:lnTo>
                    <a:pt x="887348" y="12699"/>
                  </a:lnTo>
                  <a:lnTo>
                    <a:pt x="1139334" y="12699"/>
                  </a:lnTo>
                  <a:lnTo>
                    <a:pt x="1167660" y="25399"/>
                  </a:lnTo>
                  <a:close/>
                </a:path>
                <a:path w="1774190" h="1676400">
                  <a:moveTo>
                    <a:pt x="1448016" y="25399"/>
                  </a:moveTo>
                  <a:lnTo>
                    <a:pt x="1355704" y="25399"/>
                  </a:lnTo>
                  <a:lnTo>
                    <a:pt x="1301685" y="12699"/>
                  </a:lnTo>
                  <a:lnTo>
                    <a:pt x="1418430" y="12699"/>
                  </a:lnTo>
                  <a:lnTo>
                    <a:pt x="1448016" y="25399"/>
                  </a:lnTo>
                  <a:close/>
                </a:path>
                <a:path w="1774190" h="1676400">
                  <a:moveTo>
                    <a:pt x="659842" y="1447799"/>
                  </a:moveTo>
                  <a:lnTo>
                    <a:pt x="593178" y="1447799"/>
                  </a:lnTo>
                  <a:lnTo>
                    <a:pt x="577586" y="1435099"/>
                  </a:lnTo>
                  <a:lnTo>
                    <a:pt x="546808" y="1409699"/>
                  </a:lnTo>
                  <a:lnTo>
                    <a:pt x="533039" y="1396999"/>
                  </a:lnTo>
                  <a:lnTo>
                    <a:pt x="518730" y="1384299"/>
                  </a:lnTo>
                  <a:lnTo>
                    <a:pt x="503880" y="1384299"/>
                  </a:lnTo>
                  <a:lnTo>
                    <a:pt x="488491" y="1371599"/>
                  </a:lnTo>
                  <a:lnTo>
                    <a:pt x="445483" y="1346199"/>
                  </a:lnTo>
                  <a:lnTo>
                    <a:pt x="403519" y="1320799"/>
                  </a:lnTo>
                  <a:lnTo>
                    <a:pt x="362677" y="1295399"/>
                  </a:lnTo>
                  <a:lnTo>
                    <a:pt x="323031" y="1269999"/>
                  </a:lnTo>
                  <a:lnTo>
                    <a:pt x="284657" y="1244599"/>
                  </a:lnTo>
                  <a:lnTo>
                    <a:pt x="247631" y="1219199"/>
                  </a:lnTo>
                  <a:lnTo>
                    <a:pt x="212027" y="1181099"/>
                  </a:lnTo>
                  <a:lnTo>
                    <a:pt x="180188" y="1155699"/>
                  </a:lnTo>
                  <a:lnTo>
                    <a:pt x="150491" y="1117599"/>
                  </a:lnTo>
                  <a:lnTo>
                    <a:pt x="123179" y="1079499"/>
                  </a:lnTo>
                  <a:lnTo>
                    <a:pt x="98493" y="1041399"/>
                  </a:lnTo>
                  <a:lnTo>
                    <a:pt x="76675" y="1003299"/>
                  </a:lnTo>
                  <a:lnTo>
                    <a:pt x="67282" y="977899"/>
                  </a:lnTo>
                  <a:lnTo>
                    <a:pt x="58766" y="965199"/>
                  </a:lnTo>
                  <a:lnTo>
                    <a:pt x="51465" y="939799"/>
                  </a:lnTo>
                  <a:lnTo>
                    <a:pt x="45717" y="914399"/>
                  </a:lnTo>
                  <a:lnTo>
                    <a:pt x="36942" y="876299"/>
                  </a:lnTo>
                  <a:lnTo>
                    <a:pt x="27898" y="838199"/>
                  </a:lnTo>
                  <a:lnTo>
                    <a:pt x="18583" y="800099"/>
                  </a:lnTo>
                  <a:lnTo>
                    <a:pt x="8999" y="749299"/>
                  </a:lnTo>
                  <a:lnTo>
                    <a:pt x="1529" y="711199"/>
                  </a:lnTo>
                  <a:lnTo>
                    <a:pt x="0" y="660399"/>
                  </a:lnTo>
                  <a:lnTo>
                    <a:pt x="3329" y="609599"/>
                  </a:lnTo>
                  <a:lnTo>
                    <a:pt x="10439" y="571499"/>
                  </a:lnTo>
                  <a:lnTo>
                    <a:pt x="12711" y="546099"/>
                  </a:lnTo>
                  <a:lnTo>
                    <a:pt x="17526" y="520699"/>
                  </a:lnTo>
                  <a:lnTo>
                    <a:pt x="19798" y="507999"/>
                  </a:lnTo>
                  <a:lnTo>
                    <a:pt x="30204" y="469899"/>
                  </a:lnTo>
                  <a:lnTo>
                    <a:pt x="44187" y="431799"/>
                  </a:lnTo>
                  <a:lnTo>
                    <a:pt x="61815" y="393699"/>
                  </a:lnTo>
                  <a:lnTo>
                    <a:pt x="83155" y="355599"/>
                  </a:lnTo>
                  <a:lnTo>
                    <a:pt x="108657" y="317499"/>
                  </a:lnTo>
                  <a:lnTo>
                    <a:pt x="136522" y="279399"/>
                  </a:lnTo>
                  <a:lnTo>
                    <a:pt x="166681" y="253999"/>
                  </a:lnTo>
                  <a:lnTo>
                    <a:pt x="199068" y="215899"/>
                  </a:lnTo>
                  <a:lnTo>
                    <a:pt x="238580" y="190499"/>
                  </a:lnTo>
                  <a:lnTo>
                    <a:pt x="279336" y="165099"/>
                  </a:lnTo>
                  <a:lnTo>
                    <a:pt x="321301" y="139699"/>
                  </a:lnTo>
                  <a:lnTo>
                    <a:pt x="364439" y="114299"/>
                  </a:lnTo>
                  <a:lnTo>
                    <a:pt x="408715" y="88899"/>
                  </a:lnTo>
                  <a:lnTo>
                    <a:pt x="454093" y="76199"/>
                  </a:lnTo>
                  <a:lnTo>
                    <a:pt x="500538" y="50799"/>
                  </a:lnTo>
                  <a:lnTo>
                    <a:pt x="596485" y="25399"/>
                  </a:lnTo>
                  <a:lnTo>
                    <a:pt x="737597" y="25399"/>
                  </a:lnTo>
                  <a:lnTo>
                    <a:pt x="685802" y="38099"/>
                  </a:lnTo>
                  <a:lnTo>
                    <a:pt x="634665" y="38099"/>
                  </a:lnTo>
                  <a:lnTo>
                    <a:pt x="485710" y="76199"/>
                  </a:lnTo>
                  <a:lnTo>
                    <a:pt x="437712" y="101599"/>
                  </a:lnTo>
                  <a:lnTo>
                    <a:pt x="390625" y="114299"/>
                  </a:lnTo>
                  <a:lnTo>
                    <a:pt x="344500" y="139699"/>
                  </a:lnTo>
                  <a:lnTo>
                    <a:pt x="303065" y="165099"/>
                  </a:lnTo>
                  <a:lnTo>
                    <a:pt x="263565" y="190499"/>
                  </a:lnTo>
                  <a:lnTo>
                    <a:pt x="226208" y="228599"/>
                  </a:lnTo>
                  <a:lnTo>
                    <a:pt x="191200" y="253999"/>
                  </a:lnTo>
                  <a:lnTo>
                    <a:pt x="158750" y="292099"/>
                  </a:lnTo>
                  <a:lnTo>
                    <a:pt x="127009" y="342899"/>
                  </a:lnTo>
                  <a:lnTo>
                    <a:pt x="99380" y="380999"/>
                  </a:lnTo>
                  <a:lnTo>
                    <a:pt x="76174" y="431799"/>
                  </a:lnTo>
                  <a:lnTo>
                    <a:pt x="57703" y="482599"/>
                  </a:lnTo>
                  <a:lnTo>
                    <a:pt x="44277" y="533399"/>
                  </a:lnTo>
                  <a:lnTo>
                    <a:pt x="38731" y="571499"/>
                  </a:lnTo>
                  <a:lnTo>
                    <a:pt x="34659" y="634999"/>
                  </a:lnTo>
                  <a:lnTo>
                    <a:pt x="32758" y="673099"/>
                  </a:lnTo>
                  <a:lnTo>
                    <a:pt x="32083" y="673099"/>
                  </a:lnTo>
                  <a:lnTo>
                    <a:pt x="32758" y="685799"/>
                  </a:lnTo>
                  <a:lnTo>
                    <a:pt x="35592" y="698499"/>
                  </a:lnTo>
                  <a:lnTo>
                    <a:pt x="41397" y="711199"/>
                  </a:lnTo>
                  <a:lnTo>
                    <a:pt x="77347" y="711199"/>
                  </a:lnTo>
                  <a:lnTo>
                    <a:pt x="73075" y="723899"/>
                  </a:lnTo>
                  <a:lnTo>
                    <a:pt x="65538" y="774699"/>
                  </a:lnTo>
                  <a:lnTo>
                    <a:pt x="65156" y="812799"/>
                  </a:lnTo>
                  <a:lnTo>
                    <a:pt x="72873" y="863599"/>
                  </a:lnTo>
                  <a:lnTo>
                    <a:pt x="89634" y="901699"/>
                  </a:lnTo>
                  <a:lnTo>
                    <a:pt x="113029" y="952499"/>
                  </a:lnTo>
                  <a:lnTo>
                    <a:pt x="138423" y="990599"/>
                  </a:lnTo>
                  <a:lnTo>
                    <a:pt x="165859" y="1028699"/>
                  </a:lnTo>
                  <a:lnTo>
                    <a:pt x="195378" y="1066799"/>
                  </a:lnTo>
                  <a:lnTo>
                    <a:pt x="227024" y="1104899"/>
                  </a:lnTo>
                  <a:lnTo>
                    <a:pt x="260838" y="1142999"/>
                  </a:lnTo>
                  <a:lnTo>
                    <a:pt x="296863" y="1181099"/>
                  </a:lnTo>
                  <a:lnTo>
                    <a:pt x="335140" y="1206499"/>
                  </a:lnTo>
                  <a:lnTo>
                    <a:pt x="336580" y="1219199"/>
                  </a:lnTo>
                  <a:lnTo>
                    <a:pt x="381881" y="1219199"/>
                  </a:lnTo>
                  <a:lnTo>
                    <a:pt x="394627" y="1231899"/>
                  </a:lnTo>
                  <a:lnTo>
                    <a:pt x="408587" y="1244599"/>
                  </a:lnTo>
                  <a:lnTo>
                    <a:pt x="423695" y="1257299"/>
                  </a:lnTo>
                  <a:lnTo>
                    <a:pt x="430917" y="1269999"/>
                  </a:lnTo>
                  <a:lnTo>
                    <a:pt x="437734" y="1269999"/>
                  </a:lnTo>
                  <a:lnTo>
                    <a:pt x="444551" y="1282699"/>
                  </a:lnTo>
                  <a:lnTo>
                    <a:pt x="451773" y="1282699"/>
                  </a:lnTo>
                  <a:lnTo>
                    <a:pt x="481449" y="1308099"/>
                  </a:lnTo>
                  <a:lnTo>
                    <a:pt x="513150" y="1333499"/>
                  </a:lnTo>
                  <a:lnTo>
                    <a:pt x="546741" y="1358899"/>
                  </a:lnTo>
                  <a:lnTo>
                    <a:pt x="582086" y="1371599"/>
                  </a:lnTo>
                  <a:lnTo>
                    <a:pt x="626330" y="1384299"/>
                  </a:lnTo>
                  <a:lnTo>
                    <a:pt x="671451" y="1409699"/>
                  </a:lnTo>
                  <a:lnTo>
                    <a:pt x="763516" y="1435099"/>
                  </a:lnTo>
                  <a:lnTo>
                    <a:pt x="659842" y="1435099"/>
                  </a:lnTo>
                  <a:lnTo>
                    <a:pt x="659842" y="1447799"/>
                  </a:lnTo>
                  <a:close/>
                </a:path>
                <a:path w="1774190" h="1676400">
                  <a:moveTo>
                    <a:pt x="77347" y="711199"/>
                  </a:moveTo>
                  <a:lnTo>
                    <a:pt x="44277" y="711199"/>
                  </a:lnTo>
                  <a:lnTo>
                    <a:pt x="47877" y="698499"/>
                  </a:lnTo>
                  <a:lnTo>
                    <a:pt x="49317" y="698499"/>
                  </a:lnTo>
                  <a:lnTo>
                    <a:pt x="66348" y="660399"/>
                  </a:lnTo>
                  <a:lnTo>
                    <a:pt x="84595" y="609599"/>
                  </a:lnTo>
                  <a:lnTo>
                    <a:pt x="105001" y="571499"/>
                  </a:lnTo>
                  <a:lnTo>
                    <a:pt x="128512" y="533399"/>
                  </a:lnTo>
                  <a:lnTo>
                    <a:pt x="140785" y="520699"/>
                  </a:lnTo>
                  <a:lnTo>
                    <a:pt x="153801" y="495299"/>
                  </a:lnTo>
                  <a:lnTo>
                    <a:pt x="167491" y="482599"/>
                  </a:lnTo>
                  <a:lnTo>
                    <a:pt x="181789" y="469899"/>
                  </a:lnTo>
                  <a:lnTo>
                    <a:pt x="203557" y="444499"/>
                  </a:lnTo>
                  <a:lnTo>
                    <a:pt x="248711" y="393699"/>
                  </a:lnTo>
                  <a:lnTo>
                    <a:pt x="310762" y="330199"/>
                  </a:lnTo>
                  <a:lnTo>
                    <a:pt x="384277" y="279399"/>
                  </a:lnTo>
                  <a:lnTo>
                    <a:pt x="421455" y="253999"/>
                  </a:lnTo>
                  <a:lnTo>
                    <a:pt x="460193" y="228599"/>
                  </a:lnTo>
                  <a:lnTo>
                    <a:pt x="501451" y="190499"/>
                  </a:lnTo>
                  <a:lnTo>
                    <a:pt x="534321" y="177799"/>
                  </a:lnTo>
                  <a:lnTo>
                    <a:pt x="567327" y="152399"/>
                  </a:lnTo>
                  <a:lnTo>
                    <a:pt x="600872" y="139699"/>
                  </a:lnTo>
                  <a:lnTo>
                    <a:pt x="635363" y="126999"/>
                  </a:lnTo>
                  <a:lnTo>
                    <a:pt x="729038" y="76199"/>
                  </a:lnTo>
                  <a:lnTo>
                    <a:pt x="874389" y="38099"/>
                  </a:lnTo>
                  <a:lnTo>
                    <a:pt x="886808" y="38099"/>
                  </a:lnTo>
                  <a:lnTo>
                    <a:pt x="892208" y="25399"/>
                  </a:lnTo>
                  <a:lnTo>
                    <a:pt x="965104" y="25399"/>
                  </a:lnTo>
                  <a:lnTo>
                    <a:pt x="862253" y="50799"/>
                  </a:lnTo>
                  <a:lnTo>
                    <a:pt x="811576" y="76199"/>
                  </a:lnTo>
                  <a:lnTo>
                    <a:pt x="712163" y="101599"/>
                  </a:lnTo>
                  <a:lnTo>
                    <a:pt x="615924" y="152399"/>
                  </a:lnTo>
                  <a:lnTo>
                    <a:pt x="534889" y="203199"/>
                  </a:lnTo>
                  <a:lnTo>
                    <a:pt x="495241" y="228599"/>
                  </a:lnTo>
                  <a:lnTo>
                    <a:pt x="456253" y="253999"/>
                  </a:lnTo>
                  <a:lnTo>
                    <a:pt x="417985" y="279399"/>
                  </a:lnTo>
                  <a:lnTo>
                    <a:pt x="380498" y="304799"/>
                  </a:lnTo>
                  <a:lnTo>
                    <a:pt x="340733" y="342899"/>
                  </a:lnTo>
                  <a:lnTo>
                    <a:pt x="302849" y="368299"/>
                  </a:lnTo>
                  <a:lnTo>
                    <a:pt x="266924" y="406399"/>
                  </a:lnTo>
                  <a:lnTo>
                    <a:pt x="233039" y="444499"/>
                  </a:lnTo>
                  <a:lnTo>
                    <a:pt x="201275" y="482599"/>
                  </a:lnTo>
                  <a:lnTo>
                    <a:pt x="171710" y="520699"/>
                  </a:lnTo>
                  <a:lnTo>
                    <a:pt x="145762" y="558799"/>
                  </a:lnTo>
                  <a:lnTo>
                    <a:pt x="122580" y="596899"/>
                  </a:lnTo>
                  <a:lnTo>
                    <a:pt x="102507" y="634999"/>
                  </a:lnTo>
                  <a:lnTo>
                    <a:pt x="85891" y="685799"/>
                  </a:lnTo>
                  <a:lnTo>
                    <a:pt x="77347" y="711199"/>
                  </a:lnTo>
                  <a:close/>
                </a:path>
                <a:path w="1774190" h="1676400">
                  <a:moveTo>
                    <a:pt x="1225391" y="38099"/>
                  </a:moveTo>
                  <a:lnTo>
                    <a:pt x="1134542" y="38099"/>
                  </a:lnTo>
                  <a:lnTo>
                    <a:pt x="1086995" y="25399"/>
                  </a:lnTo>
                  <a:lnTo>
                    <a:pt x="1196391" y="25399"/>
                  </a:lnTo>
                  <a:lnTo>
                    <a:pt x="1225391" y="38099"/>
                  </a:lnTo>
                  <a:close/>
                </a:path>
                <a:path w="1774190" h="1676400">
                  <a:moveTo>
                    <a:pt x="1773720" y="177799"/>
                  </a:moveTo>
                  <a:lnTo>
                    <a:pt x="1767149" y="177799"/>
                  </a:lnTo>
                  <a:lnTo>
                    <a:pt x="1740049" y="152399"/>
                  </a:lnTo>
                  <a:lnTo>
                    <a:pt x="1712275" y="139699"/>
                  </a:lnTo>
                  <a:lnTo>
                    <a:pt x="1683623" y="126999"/>
                  </a:lnTo>
                  <a:lnTo>
                    <a:pt x="1637815" y="101599"/>
                  </a:lnTo>
                  <a:lnTo>
                    <a:pt x="1614675" y="101599"/>
                  </a:lnTo>
                  <a:lnTo>
                    <a:pt x="1591468" y="88899"/>
                  </a:lnTo>
                  <a:lnTo>
                    <a:pt x="1547314" y="63499"/>
                  </a:lnTo>
                  <a:lnTo>
                    <a:pt x="1409318" y="25399"/>
                  </a:lnTo>
                  <a:lnTo>
                    <a:pt x="1477332" y="25399"/>
                  </a:lnTo>
                  <a:lnTo>
                    <a:pt x="1506513" y="38099"/>
                  </a:lnTo>
                  <a:lnTo>
                    <a:pt x="1555260" y="50799"/>
                  </a:lnTo>
                  <a:lnTo>
                    <a:pt x="1603467" y="76199"/>
                  </a:lnTo>
                  <a:lnTo>
                    <a:pt x="1650954" y="88899"/>
                  </a:lnTo>
                  <a:lnTo>
                    <a:pt x="1697542" y="114299"/>
                  </a:lnTo>
                  <a:lnTo>
                    <a:pt x="1743049" y="139699"/>
                  </a:lnTo>
                  <a:lnTo>
                    <a:pt x="1773720" y="152399"/>
                  </a:lnTo>
                  <a:lnTo>
                    <a:pt x="1773720" y="177799"/>
                  </a:lnTo>
                  <a:close/>
                </a:path>
                <a:path w="1774190" h="1676400">
                  <a:moveTo>
                    <a:pt x="1773720" y="241299"/>
                  </a:moveTo>
                  <a:lnTo>
                    <a:pt x="1754797" y="228599"/>
                  </a:lnTo>
                  <a:lnTo>
                    <a:pt x="1729610" y="215899"/>
                  </a:lnTo>
                  <a:lnTo>
                    <a:pt x="1703748" y="203199"/>
                  </a:lnTo>
                  <a:lnTo>
                    <a:pt x="1677143" y="203199"/>
                  </a:lnTo>
                  <a:lnTo>
                    <a:pt x="1629725" y="177799"/>
                  </a:lnTo>
                  <a:lnTo>
                    <a:pt x="1581962" y="165099"/>
                  </a:lnTo>
                  <a:lnTo>
                    <a:pt x="1533844" y="165099"/>
                  </a:lnTo>
                  <a:lnTo>
                    <a:pt x="1436512" y="139699"/>
                  </a:lnTo>
                  <a:lnTo>
                    <a:pt x="1532881" y="139699"/>
                  </a:lnTo>
                  <a:lnTo>
                    <a:pt x="1526728" y="126999"/>
                  </a:lnTo>
                  <a:lnTo>
                    <a:pt x="1520912" y="126999"/>
                  </a:lnTo>
                  <a:lnTo>
                    <a:pt x="1369001" y="76199"/>
                  </a:lnTo>
                  <a:lnTo>
                    <a:pt x="1322587" y="76199"/>
                  </a:lnTo>
                  <a:lnTo>
                    <a:pt x="1181887" y="38099"/>
                  </a:lnTo>
                  <a:lnTo>
                    <a:pt x="1254527" y="38099"/>
                  </a:lnTo>
                  <a:lnTo>
                    <a:pt x="1575629" y="126999"/>
                  </a:lnTo>
                  <a:lnTo>
                    <a:pt x="1620900" y="152399"/>
                  </a:lnTo>
                  <a:lnTo>
                    <a:pt x="1665998" y="165099"/>
                  </a:lnTo>
                  <a:lnTo>
                    <a:pt x="1710923" y="190499"/>
                  </a:lnTo>
                  <a:lnTo>
                    <a:pt x="1755676" y="203199"/>
                  </a:lnTo>
                  <a:lnTo>
                    <a:pt x="1773720" y="215899"/>
                  </a:lnTo>
                  <a:lnTo>
                    <a:pt x="1773720" y="241299"/>
                  </a:lnTo>
                  <a:close/>
                </a:path>
                <a:path w="1774190" h="1676400">
                  <a:moveTo>
                    <a:pt x="1385143" y="126999"/>
                  </a:moveTo>
                  <a:lnTo>
                    <a:pt x="1065201" y="126999"/>
                  </a:lnTo>
                  <a:lnTo>
                    <a:pt x="1102256" y="114299"/>
                  </a:lnTo>
                  <a:lnTo>
                    <a:pt x="1333273" y="114299"/>
                  </a:lnTo>
                  <a:lnTo>
                    <a:pt x="1385143" y="126999"/>
                  </a:lnTo>
                  <a:close/>
                </a:path>
                <a:path w="1774190" h="1676400">
                  <a:moveTo>
                    <a:pt x="381881" y="1219199"/>
                  </a:moveTo>
                  <a:lnTo>
                    <a:pt x="342340" y="1219199"/>
                  </a:lnTo>
                  <a:lnTo>
                    <a:pt x="343060" y="1206499"/>
                  </a:lnTo>
                  <a:lnTo>
                    <a:pt x="340180" y="1206499"/>
                  </a:lnTo>
                  <a:lnTo>
                    <a:pt x="335140" y="1193799"/>
                  </a:lnTo>
                  <a:lnTo>
                    <a:pt x="330100" y="1193799"/>
                  </a:lnTo>
                  <a:lnTo>
                    <a:pt x="312237" y="1155699"/>
                  </a:lnTo>
                  <a:lnTo>
                    <a:pt x="297342" y="1130299"/>
                  </a:lnTo>
                  <a:lnTo>
                    <a:pt x="285148" y="1104899"/>
                  </a:lnTo>
                  <a:lnTo>
                    <a:pt x="275384" y="1079499"/>
                  </a:lnTo>
                  <a:lnTo>
                    <a:pt x="264753" y="1041399"/>
                  </a:lnTo>
                  <a:lnTo>
                    <a:pt x="252435" y="1003299"/>
                  </a:lnTo>
                  <a:lnTo>
                    <a:pt x="238632" y="965199"/>
                  </a:lnTo>
                  <a:lnTo>
                    <a:pt x="223547" y="927099"/>
                  </a:lnTo>
                  <a:lnTo>
                    <a:pt x="206194" y="876299"/>
                  </a:lnTo>
                  <a:lnTo>
                    <a:pt x="195602" y="838199"/>
                  </a:lnTo>
                  <a:lnTo>
                    <a:pt x="191328" y="787399"/>
                  </a:lnTo>
                  <a:lnTo>
                    <a:pt x="192935" y="736599"/>
                  </a:lnTo>
                  <a:lnTo>
                    <a:pt x="199981" y="685799"/>
                  </a:lnTo>
                  <a:lnTo>
                    <a:pt x="212027" y="634999"/>
                  </a:lnTo>
                  <a:lnTo>
                    <a:pt x="235696" y="584199"/>
                  </a:lnTo>
                  <a:lnTo>
                    <a:pt x="265304" y="546099"/>
                  </a:lnTo>
                  <a:lnTo>
                    <a:pt x="288512" y="507999"/>
                  </a:lnTo>
                  <a:lnTo>
                    <a:pt x="313811" y="469899"/>
                  </a:lnTo>
                  <a:lnTo>
                    <a:pt x="341136" y="444499"/>
                  </a:lnTo>
                  <a:lnTo>
                    <a:pt x="370418" y="406399"/>
                  </a:lnTo>
                  <a:lnTo>
                    <a:pt x="405765" y="380999"/>
                  </a:lnTo>
                  <a:lnTo>
                    <a:pt x="443255" y="342899"/>
                  </a:lnTo>
                  <a:lnTo>
                    <a:pt x="482438" y="317499"/>
                  </a:lnTo>
                  <a:lnTo>
                    <a:pt x="522865" y="292099"/>
                  </a:lnTo>
                  <a:lnTo>
                    <a:pt x="564087" y="266699"/>
                  </a:lnTo>
                  <a:lnTo>
                    <a:pt x="610074" y="241299"/>
                  </a:lnTo>
                  <a:lnTo>
                    <a:pt x="657142" y="228599"/>
                  </a:lnTo>
                  <a:lnTo>
                    <a:pt x="705019" y="203199"/>
                  </a:lnTo>
                  <a:lnTo>
                    <a:pt x="753436" y="190499"/>
                  </a:lnTo>
                  <a:lnTo>
                    <a:pt x="981223" y="126999"/>
                  </a:lnTo>
                  <a:lnTo>
                    <a:pt x="1205570" y="126999"/>
                  </a:lnTo>
                  <a:lnTo>
                    <a:pt x="1157614" y="139699"/>
                  </a:lnTo>
                  <a:lnTo>
                    <a:pt x="1014961" y="139699"/>
                  </a:lnTo>
                  <a:lnTo>
                    <a:pt x="920871" y="165099"/>
                  </a:lnTo>
                  <a:lnTo>
                    <a:pt x="874130" y="165099"/>
                  </a:lnTo>
                  <a:lnTo>
                    <a:pt x="827592" y="177799"/>
                  </a:lnTo>
                  <a:lnTo>
                    <a:pt x="781046" y="203199"/>
                  </a:lnTo>
                  <a:lnTo>
                    <a:pt x="690122" y="228599"/>
                  </a:lnTo>
                  <a:lnTo>
                    <a:pt x="645768" y="253999"/>
                  </a:lnTo>
                  <a:lnTo>
                    <a:pt x="602169" y="266699"/>
                  </a:lnTo>
                  <a:lnTo>
                    <a:pt x="559339" y="292099"/>
                  </a:lnTo>
                  <a:lnTo>
                    <a:pt x="475647" y="342899"/>
                  </a:lnTo>
                  <a:lnTo>
                    <a:pt x="436587" y="380999"/>
                  </a:lnTo>
                  <a:lnTo>
                    <a:pt x="400125" y="406399"/>
                  </a:lnTo>
                  <a:lnTo>
                    <a:pt x="366278" y="444499"/>
                  </a:lnTo>
                  <a:lnTo>
                    <a:pt x="335064" y="482599"/>
                  </a:lnTo>
                  <a:lnTo>
                    <a:pt x="306499" y="520699"/>
                  </a:lnTo>
                  <a:lnTo>
                    <a:pt x="280601" y="558799"/>
                  </a:lnTo>
                  <a:lnTo>
                    <a:pt x="257385" y="609599"/>
                  </a:lnTo>
                  <a:lnTo>
                    <a:pt x="239802" y="647699"/>
                  </a:lnTo>
                  <a:lnTo>
                    <a:pt x="227956" y="685799"/>
                  </a:lnTo>
                  <a:lnTo>
                    <a:pt x="221645" y="736599"/>
                  </a:lnTo>
                  <a:lnTo>
                    <a:pt x="220667" y="787399"/>
                  </a:lnTo>
                  <a:lnTo>
                    <a:pt x="222512" y="812799"/>
                  </a:lnTo>
                  <a:lnTo>
                    <a:pt x="226246" y="838199"/>
                  </a:lnTo>
                  <a:lnTo>
                    <a:pt x="232411" y="863599"/>
                  </a:lnTo>
                  <a:lnTo>
                    <a:pt x="241546" y="888999"/>
                  </a:lnTo>
                  <a:lnTo>
                    <a:pt x="312548" y="888999"/>
                  </a:lnTo>
                  <a:lnTo>
                    <a:pt x="322527" y="927099"/>
                  </a:lnTo>
                  <a:lnTo>
                    <a:pt x="328632" y="939799"/>
                  </a:lnTo>
                  <a:lnTo>
                    <a:pt x="286903" y="939799"/>
                  </a:lnTo>
                  <a:lnTo>
                    <a:pt x="284743" y="952499"/>
                  </a:lnTo>
                  <a:lnTo>
                    <a:pt x="288343" y="977899"/>
                  </a:lnTo>
                  <a:lnTo>
                    <a:pt x="300582" y="1003299"/>
                  </a:lnTo>
                  <a:lnTo>
                    <a:pt x="320381" y="1028699"/>
                  </a:lnTo>
                  <a:lnTo>
                    <a:pt x="346660" y="1054099"/>
                  </a:lnTo>
                  <a:lnTo>
                    <a:pt x="392506" y="1054099"/>
                  </a:lnTo>
                  <a:lnTo>
                    <a:pt x="414739" y="1079499"/>
                  </a:lnTo>
                  <a:lnTo>
                    <a:pt x="314261" y="1079499"/>
                  </a:lnTo>
                  <a:lnTo>
                    <a:pt x="312821" y="1092199"/>
                  </a:lnTo>
                  <a:lnTo>
                    <a:pt x="311978" y="1092199"/>
                  </a:lnTo>
                  <a:lnTo>
                    <a:pt x="312552" y="1104899"/>
                  </a:lnTo>
                  <a:lnTo>
                    <a:pt x="314340" y="1104899"/>
                  </a:lnTo>
                  <a:lnTo>
                    <a:pt x="317141" y="1117599"/>
                  </a:lnTo>
                  <a:lnTo>
                    <a:pt x="330629" y="1130299"/>
                  </a:lnTo>
                  <a:lnTo>
                    <a:pt x="344050" y="1155699"/>
                  </a:lnTo>
                  <a:lnTo>
                    <a:pt x="357335" y="1181099"/>
                  </a:lnTo>
                  <a:lnTo>
                    <a:pt x="370418" y="1193799"/>
                  </a:lnTo>
                  <a:lnTo>
                    <a:pt x="381881" y="1219199"/>
                  </a:lnTo>
                  <a:close/>
                </a:path>
                <a:path w="1774190" h="1676400">
                  <a:moveTo>
                    <a:pt x="1271806" y="139699"/>
                  </a:moveTo>
                  <a:lnTo>
                    <a:pt x="1224019" y="139699"/>
                  </a:lnTo>
                  <a:lnTo>
                    <a:pt x="1214761" y="126999"/>
                  </a:lnTo>
                  <a:lnTo>
                    <a:pt x="1279726" y="126999"/>
                  </a:lnTo>
                  <a:lnTo>
                    <a:pt x="1271806" y="139699"/>
                  </a:lnTo>
                  <a:close/>
                </a:path>
                <a:path w="1774190" h="1676400">
                  <a:moveTo>
                    <a:pt x="1462539" y="139699"/>
                  </a:moveTo>
                  <a:lnTo>
                    <a:pt x="1337661" y="139699"/>
                  </a:lnTo>
                  <a:lnTo>
                    <a:pt x="1287645" y="126999"/>
                  </a:lnTo>
                  <a:lnTo>
                    <a:pt x="1436677" y="126999"/>
                  </a:lnTo>
                  <a:lnTo>
                    <a:pt x="1462539" y="139699"/>
                  </a:lnTo>
                  <a:close/>
                </a:path>
                <a:path w="1774190" h="1676400">
                  <a:moveTo>
                    <a:pt x="1412198" y="177799"/>
                  </a:moveTo>
                  <a:lnTo>
                    <a:pt x="1110536" y="177799"/>
                  </a:lnTo>
                  <a:lnTo>
                    <a:pt x="1149380" y="165099"/>
                  </a:lnTo>
                  <a:lnTo>
                    <a:pt x="1375762" y="165099"/>
                  </a:lnTo>
                  <a:lnTo>
                    <a:pt x="1412198" y="177799"/>
                  </a:lnTo>
                  <a:close/>
                </a:path>
                <a:path w="1774190" h="1676400">
                  <a:moveTo>
                    <a:pt x="1156939" y="190499"/>
                  </a:moveTo>
                  <a:lnTo>
                    <a:pt x="1064458" y="190499"/>
                  </a:lnTo>
                  <a:lnTo>
                    <a:pt x="1087429" y="177799"/>
                  </a:lnTo>
                  <a:lnTo>
                    <a:pt x="1206111" y="177799"/>
                  </a:lnTo>
                  <a:lnTo>
                    <a:pt x="1156939" y="190499"/>
                  </a:lnTo>
                  <a:close/>
                </a:path>
                <a:path w="1774190" h="1676400">
                  <a:moveTo>
                    <a:pt x="1763200" y="292099"/>
                  </a:moveTo>
                  <a:lnTo>
                    <a:pt x="1721060" y="292099"/>
                  </a:lnTo>
                  <a:lnTo>
                    <a:pt x="1713793" y="279399"/>
                  </a:lnTo>
                  <a:lnTo>
                    <a:pt x="1706661" y="279399"/>
                  </a:lnTo>
                  <a:lnTo>
                    <a:pt x="1557630" y="228599"/>
                  </a:lnTo>
                  <a:lnTo>
                    <a:pt x="1412828" y="190499"/>
                  </a:lnTo>
                  <a:lnTo>
                    <a:pt x="1363828" y="190499"/>
                  </a:lnTo>
                  <a:lnTo>
                    <a:pt x="1314627" y="177799"/>
                  </a:lnTo>
                  <a:lnTo>
                    <a:pt x="1461262" y="177799"/>
                  </a:lnTo>
                  <a:lnTo>
                    <a:pt x="1604774" y="215899"/>
                  </a:lnTo>
                  <a:lnTo>
                    <a:pt x="1651118" y="241299"/>
                  </a:lnTo>
                  <a:lnTo>
                    <a:pt x="1696582" y="253999"/>
                  </a:lnTo>
                  <a:lnTo>
                    <a:pt x="1719238" y="266699"/>
                  </a:lnTo>
                  <a:lnTo>
                    <a:pt x="1763200" y="292099"/>
                  </a:lnTo>
                  <a:close/>
                </a:path>
                <a:path w="1774190" h="1676400">
                  <a:moveTo>
                    <a:pt x="312548" y="888999"/>
                  </a:moveTo>
                  <a:lnTo>
                    <a:pt x="257385" y="888999"/>
                  </a:lnTo>
                  <a:lnTo>
                    <a:pt x="263381" y="863599"/>
                  </a:lnTo>
                  <a:lnTo>
                    <a:pt x="269174" y="838199"/>
                  </a:lnTo>
                  <a:lnTo>
                    <a:pt x="274292" y="800099"/>
                  </a:lnTo>
                  <a:lnTo>
                    <a:pt x="285474" y="749299"/>
                  </a:lnTo>
                  <a:lnTo>
                    <a:pt x="297072" y="711199"/>
                  </a:lnTo>
                  <a:lnTo>
                    <a:pt x="312585" y="685799"/>
                  </a:lnTo>
                  <a:lnTo>
                    <a:pt x="331540" y="647699"/>
                  </a:lnTo>
                  <a:lnTo>
                    <a:pt x="366368" y="596899"/>
                  </a:lnTo>
                  <a:lnTo>
                    <a:pt x="404976" y="546099"/>
                  </a:lnTo>
                  <a:lnTo>
                    <a:pt x="437374" y="520699"/>
                  </a:lnTo>
                  <a:lnTo>
                    <a:pt x="455598" y="495299"/>
                  </a:lnTo>
                  <a:lnTo>
                    <a:pt x="510630" y="457199"/>
                  </a:lnTo>
                  <a:lnTo>
                    <a:pt x="529169" y="444499"/>
                  </a:lnTo>
                  <a:lnTo>
                    <a:pt x="548248" y="431799"/>
                  </a:lnTo>
                  <a:lnTo>
                    <a:pt x="614934" y="380999"/>
                  </a:lnTo>
                  <a:lnTo>
                    <a:pt x="648783" y="355599"/>
                  </a:lnTo>
                  <a:lnTo>
                    <a:pt x="684320" y="330199"/>
                  </a:lnTo>
                  <a:lnTo>
                    <a:pt x="776492" y="279399"/>
                  </a:lnTo>
                  <a:lnTo>
                    <a:pt x="823358" y="266699"/>
                  </a:lnTo>
                  <a:lnTo>
                    <a:pt x="870880" y="241299"/>
                  </a:lnTo>
                  <a:lnTo>
                    <a:pt x="1018381" y="203199"/>
                  </a:lnTo>
                  <a:lnTo>
                    <a:pt x="1041487" y="190499"/>
                  </a:lnTo>
                  <a:lnTo>
                    <a:pt x="1108391" y="190499"/>
                  </a:lnTo>
                  <a:lnTo>
                    <a:pt x="965903" y="228599"/>
                  </a:lnTo>
                  <a:lnTo>
                    <a:pt x="919261" y="253999"/>
                  </a:lnTo>
                  <a:lnTo>
                    <a:pt x="872949" y="266699"/>
                  </a:lnTo>
                  <a:lnTo>
                    <a:pt x="835601" y="279399"/>
                  </a:lnTo>
                  <a:lnTo>
                    <a:pt x="798254" y="304799"/>
                  </a:lnTo>
                  <a:lnTo>
                    <a:pt x="724638" y="330199"/>
                  </a:lnTo>
                  <a:lnTo>
                    <a:pt x="718158" y="342899"/>
                  </a:lnTo>
                  <a:lnTo>
                    <a:pt x="708079" y="342899"/>
                  </a:lnTo>
                  <a:lnTo>
                    <a:pt x="706639" y="355599"/>
                  </a:lnTo>
                  <a:lnTo>
                    <a:pt x="781952" y="355599"/>
                  </a:lnTo>
                  <a:lnTo>
                    <a:pt x="731935" y="368299"/>
                  </a:lnTo>
                  <a:lnTo>
                    <a:pt x="682160" y="393699"/>
                  </a:lnTo>
                  <a:lnTo>
                    <a:pt x="611694" y="419099"/>
                  </a:lnTo>
                  <a:lnTo>
                    <a:pt x="548248" y="457199"/>
                  </a:lnTo>
                  <a:lnTo>
                    <a:pt x="508507" y="495299"/>
                  </a:lnTo>
                  <a:lnTo>
                    <a:pt x="471878" y="533399"/>
                  </a:lnTo>
                  <a:lnTo>
                    <a:pt x="438208" y="571499"/>
                  </a:lnTo>
                  <a:lnTo>
                    <a:pt x="407346" y="609599"/>
                  </a:lnTo>
                  <a:lnTo>
                    <a:pt x="379142" y="647699"/>
                  </a:lnTo>
                  <a:lnTo>
                    <a:pt x="353444" y="698499"/>
                  </a:lnTo>
                  <a:lnTo>
                    <a:pt x="330100" y="749299"/>
                  </a:lnTo>
                  <a:lnTo>
                    <a:pt x="327221" y="749299"/>
                  </a:lnTo>
                  <a:lnTo>
                    <a:pt x="323621" y="761999"/>
                  </a:lnTo>
                  <a:lnTo>
                    <a:pt x="320741" y="761999"/>
                  </a:lnTo>
                  <a:lnTo>
                    <a:pt x="312360" y="787399"/>
                  </a:lnTo>
                  <a:lnTo>
                    <a:pt x="307152" y="812799"/>
                  </a:lnTo>
                  <a:lnTo>
                    <a:pt x="305858" y="838199"/>
                  </a:lnTo>
                  <a:lnTo>
                    <a:pt x="309222" y="876299"/>
                  </a:lnTo>
                  <a:lnTo>
                    <a:pt x="312548" y="888999"/>
                  </a:lnTo>
                  <a:close/>
                </a:path>
                <a:path w="1774190" h="1676400">
                  <a:moveTo>
                    <a:pt x="1360240" y="279399"/>
                  </a:moveTo>
                  <a:lnTo>
                    <a:pt x="1254331" y="279399"/>
                  </a:lnTo>
                  <a:lnTo>
                    <a:pt x="1307804" y="266699"/>
                  </a:lnTo>
                  <a:lnTo>
                    <a:pt x="1360240" y="279399"/>
                  </a:lnTo>
                  <a:close/>
                </a:path>
                <a:path w="1774190" h="1676400">
                  <a:moveTo>
                    <a:pt x="1606654" y="292099"/>
                  </a:moveTo>
                  <a:lnTo>
                    <a:pt x="1042859" y="292099"/>
                  </a:lnTo>
                  <a:lnTo>
                    <a:pt x="1095295" y="279399"/>
                  </a:lnTo>
                  <a:lnTo>
                    <a:pt x="1572749" y="279399"/>
                  </a:lnTo>
                  <a:lnTo>
                    <a:pt x="1606654" y="292099"/>
                  </a:lnTo>
                  <a:close/>
                </a:path>
                <a:path w="1774190" h="1676400">
                  <a:moveTo>
                    <a:pt x="781952" y="355599"/>
                  </a:moveTo>
                  <a:lnTo>
                    <a:pt x="743942" y="355599"/>
                  </a:lnTo>
                  <a:lnTo>
                    <a:pt x="756496" y="342899"/>
                  </a:lnTo>
                  <a:lnTo>
                    <a:pt x="780795" y="342899"/>
                  </a:lnTo>
                  <a:lnTo>
                    <a:pt x="989686" y="292099"/>
                  </a:lnTo>
                  <a:lnTo>
                    <a:pt x="1126442" y="292099"/>
                  </a:lnTo>
                  <a:lnTo>
                    <a:pt x="1071658" y="304799"/>
                  </a:lnTo>
                  <a:lnTo>
                    <a:pt x="1036807" y="304799"/>
                  </a:lnTo>
                  <a:lnTo>
                    <a:pt x="1002362" y="317499"/>
                  </a:lnTo>
                  <a:lnTo>
                    <a:pt x="968186" y="317499"/>
                  </a:lnTo>
                  <a:lnTo>
                    <a:pt x="934146" y="330199"/>
                  </a:lnTo>
                  <a:lnTo>
                    <a:pt x="882988" y="330199"/>
                  </a:lnTo>
                  <a:lnTo>
                    <a:pt x="781952" y="355599"/>
                  </a:lnTo>
                  <a:close/>
                </a:path>
                <a:path w="1774190" h="1676400">
                  <a:moveTo>
                    <a:pt x="1708101" y="304799"/>
                  </a:moveTo>
                  <a:lnTo>
                    <a:pt x="1569149" y="304799"/>
                  </a:lnTo>
                  <a:lnTo>
                    <a:pt x="1529686" y="292099"/>
                  </a:lnTo>
                  <a:lnTo>
                    <a:pt x="1674196" y="292099"/>
                  </a:lnTo>
                  <a:lnTo>
                    <a:pt x="1708101" y="304799"/>
                  </a:lnTo>
                  <a:close/>
                </a:path>
                <a:path w="1774190" h="1676400">
                  <a:moveTo>
                    <a:pt x="1773720" y="330199"/>
                  </a:moveTo>
                  <a:lnTo>
                    <a:pt x="1726100" y="317499"/>
                  </a:lnTo>
                  <a:lnTo>
                    <a:pt x="1687222" y="317499"/>
                  </a:lnTo>
                  <a:lnTo>
                    <a:pt x="1667783" y="304799"/>
                  </a:lnTo>
                  <a:lnTo>
                    <a:pt x="1734020" y="304799"/>
                  </a:lnTo>
                  <a:lnTo>
                    <a:pt x="1734020" y="292099"/>
                  </a:lnTo>
                  <a:lnTo>
                    <a:pt x="1773720" y="292099"/>
                  </a:lnTo>
                  <a:lnTo>
                    <a:pt x="1773720" y="330199"/>
                  </a:lnTo>
                  <a:close/>
                </a:path>
                <a:path w="1774190" h="1676400">
                  <a:moveTo>
                    <a:pt x="392506" y="1054099"/>
                  </a:moveTo>
                  <a:lnTo>
                    <a:pt x="346660" y="1054099"/>
                  </a:lnTo>
                  <a:lnTo>
                    <a:pt x="342857" y="1041399"/>
                  </a:lnTo>
                  <a:lnTo>
                    <a:pt x="340540" y="1028699"/>
                  </a:lnTo>
                  <a:lnTo>
                    <a:pt x="336580" y="1028699"/>
                  </a:lnTo>
                  <a:lnTo>
                    <a:pt x="326478" y="1003299"/>
                  </a:lnTo>
                  <a:lnTo>
                    <a:pt x="316241" y="990599"/>
                  </a:lnTo>
                  <a:lnTo>
                    <a:pt x="306814" y="965199"/>
                  </a:lnTo>
                  <a:lnTo>
                    <a:pt x="299142" y="952499"/>
                  </a:lnTo>
                  <a:lnTo>
                    <a:pt x="296262" y="952499"/>
                  </a:lnTo>
                  <a:lnTo>
                    <a:pt x="293383" y="939799"/>
                  </a:lnTo>
                  <a:lnTo>
                    <a:pt x="328632" y="939799"/>
                  </a:lnTo>
                  <a:lnTo>
                    <a:pt x="340842" y="965199"/>
                  </a:lnTo>
                  <a:lnTo>
                    <a:pt x="364169" y="1015999"/>
                  </a:lnTo>
                  <a:lnTo>
                    <a:pt x="392506" y="1054099"/>
                  </a:lnTo>
                  <a:close/>
                </a:path>
                <a:path w="1774190" h="1676400">
                  <a:moveTo>
                    <a:pt x="952955" y="1358899"/>
                  </a:moveTo>
                  <a:lnTo>
                    <a:pt x="810313" y="1358899"/>
                  </a:lnTo>
                  <a:lnTo>
                    <a:pt x="765252" y="1346199"/>
                  </a:lnTo>
                  <a:lnTo>
                    <a:pt x="720771" y="1320799"/>
                  </a:lnTo>
                  <a:lnTo>
                    <a:pt x="676851" y="1308099"/>
                  </a:lnTo>
                  <a:lnTo>
                    <a:pt x="590609" y="1257299"/>
                  </a:lnTo>
                  <a:lnTo>
                    <a:pt x="548248" y="1244599"/>
                  </a:lnTo>
                  <a:lnTo>
                    <a:pt x="501013" y="1219199"/>
                  </a:lnTo>
                  <a:lnTo>
                    <a:pt x="454780" y="1181099"/>
                  </a:lnTo>
                  <a:lnTo>
                    <a:pt x="410206" y="1155699"/>
                  </a:lnTo>
                  <a:lnTo>
                    <a:pt x="367947" y="1117599"/>
                  </a:lnTo>
                  <a:lnTo>
                    <a:pt x="328661" y="1079499"/>
                  </a:lnTo>
                  <a:lnTo>
                    <a:pt x="414739" y="1079499"/>
                  </a:lnTo>
                  <a:lnTo>
                    <a:pt x="425855" y="1092199"/>
                  </a:lnTo>
                  <a:lnTo>
                    <a:pt x="461657" y="1130299"/>
                  </a:lnTo>
                  <a:lnTo>
                    <a:pt x="499740" y="1155699"/>
                  </a:lnTo>
                  <a:lnTo>
                    <a:pt x="539793" y="1193799"/>
                  </a:lnTo>
                  <a:lnTo>
                    <a:pt x="581504" y="1219199"/>
                  </a:lnTo>
                  <a:lnTo>
                    <a:pt x="624564" y="1244599"/>
                  </a:lnTo>
                  <a:lnTo>
                    <a:pt x="657355" y="1257299"/>
                  </a:lnTo>
                  <a:lnTo>
                    <a:pt x="690890" y="1282699"/>
                  </a:lnTo>
                  <a:lnTo>
                    <a:pt x="759916" y="1308099"/>
                  </a:lnTo>
                  <a:lnTo>
                    <a:pt x="809930" y="1308099"/>
                  </a:lnTo>
                  <a:lnTo>
                    <a:pt x="826152" y="1320799"/>
                  </a:lnTo>
                  <a:lnTo>
                    <a:pt x="843037" y="1333499"/>
                  </a:lnTo>
                  <a:lnTo>
                    <a:pt x="860260" y="1333499"/>
                  </a:lnTo>
                  <a:lnTo>
                    <a:pt x="877888" y="1346199"/>
                  </a:lnTo>
                  <a:lnTo>
                    <a:pt x="924505" y="1346199"/>
                  </a:lnTo>
                  <a:lnTo>
                    <a:pt x="952955" y="1358899"/>
                  </a:lnTo>
                  <a:close/>
                </a:path>
                <a:path w="1774190" h="1676400">
                  <a:moveTo>
                    <a:pt x="1716909" y="1371599"/>
                  </a:moveTo>
                  <a:lnTo>
                    <a:pt x="1533871" y="1371599"/>
                  </a:lnTo>
                  <a:lnTo>
                    <a:pt x="1669133" y="1333499"/>
                  </a:lnTo>
                  <a:lnTo>
                    <a:pt x="1711701" y="1320799"/>
                  </a:lnTo>
                  <a:lnTo>
                    <a:pt x="1757934" y="1295399"/>
                  </a:lnTo>
                  <a:lnTo>
                    <a:pt x="1773720" y="1282699"/>
                  </a:lnTo>
                  <a:lnTo>
                    <a:pt x="1773720" y="1358899"/>
                  </a:lnTo>
                  <a:lnTo>
                    <a:pt x="1743379" y="1358899"/>
                  </a:lnTo>
                  <a:lnTo>
                    <a:pt x="1716909" y="1371599"/>
                  </a:lnTo>
                  <a:close/>
                </a:path>
                <a:path w="1774190" h="1676400">
                  <a:moveTo>
                    <a:pt x="1010461" y="1371599"/>
                  </a:moveTo>
                  <a:lnTo>
                    <a:pt x="831675" y="1371599"/>
                  </a:lnTo>
                  <a:lnTo>
                    <a:pt x="824442" y="1358899"/>
                  </a:lnTo>
                  <a:lnTo>
                    <a:pt x="981539" y="1358899"/>
                  </a:lnTo>
                  <a:lnTo>
                    <a:pt x="1010461" y="1371599"/>
                  </a:lnTo>
                  <a:close/>
                </a:path>
                <a:path w="1774190" h="1676400">
                  <a:moveTo>
                    <a:pt x="1149413" y="1447799"/>
                  </a:moveTo>
                  <a:lnTo>
                    <a:pt x="1035187" y="1447799"/>
                  </a:lnTo>
                  <a:lnTo>
                    <a:pt x="1021261" y="1435099"/>
                  </a:lnTo>
                  <a:lnTo>
                    <a:pt x="883366" y="1396999"/>
                  </a:lnTo>
                  <a:lnTo>
                    <a:pt x="839111" y="1371599"/>
                  </a:lnTo>
                  <a:lnTo>
                    <a:pt x="1059272" y="1371599"/>
                  </a:lnTo>
                  <a:lnTo>
                    <a:pt x="1108286" y="1384299"/>
                  </a:lnTo>
                  <a:lnTo>
                    <a:pt x="1636825" y="1384299"/>
                  </a:lnTo>
                  <a:lnTo>
                    <a:pt x="1590568" y="1409699"/>
                  </a:lnTo>
                  <a:lnTo>
                    <a:pt x="1045739" y="1409699"/>
                  </a:lnTo>
                  <a:lnTo>
                    <a:pt x="1097306" y="1435099"/>
                  </a:lnTo>
                  <a:lnTo>
                    <a:pt x="1123394" y="1435099"/>
                  </a:lnTo>
                  <a:lnTo>
                    <a:pt x="1149413" y="1447799"/>
                  </a:lnTo>
                  <a:close/>
                </a:path>
                <a:path w="1774190" h="1676400">
                  <a:moveTo>
                    <a:pt x="1636825" y="1384299"/>
                  </a:moveTo>
                  <a:lnTo>
                    <a:pt x="1467545" y="1384299"/>
                  </a:lnTo>
                  <a:lnTo>
                    <a:pt x="1474103" y="1371599"/>
                  </a:lnTo>
                  <a:lnTo>
                    <a:pt x="1690372" y="1371599"/>
                  </a:lnTo>
                  <a:lnTo>
                    <a:pt x="1636825" y="1384299"/>
                  </a:lnTo>
                  <a:close/>
                </a:path>
                <a:path w="1774190" h="1676400">
                  <a:moveTo>
                    <a:pt x="1773720" y="1396999"/>
                  </a:moveTo>
                  <a:lnTo>
                    <a:pt x="1707010" y="1396999"/>
                  </a:lnTo>
                  <a:lnTo>
                    <a:pt x="1723310" y="1384299"/>
                  </a:lnTo>
                  <a:lnTo>
                    <a:pt x="1754898" y="1384299"/>
                  </a:lnTo>
                  <a:lnTo>
                    <a:pt x="1773720" y="1371599"/>
                  </a:lnTo>
                  <a:lnTo>
                    <a:pt x="1773720" y="1396999"/>
                  </a:lnTo>
                  <a:close/>
                </a:path>
                <a:path w="1774190" h="1676400">
                  <a:moveTo>
                    <a:pt x="1613067" y="1447799"/>
                  </a:moveTo>
                  <a:lnTo>
                    <a:pt x="1494993" y="1447799"/>
                  </a:lnTo>
                  <a:lnTo>
                    <a:pt x="1690102" y="1396999"/>
                  </a:lnTo>
                  <a:lnTo>
                    <a:pt x="1767363" y="1396999"/>
                  </a:lnTo>
                  <a:lnTo>
                    <a:pt x="1716696" y="1422399"/>
                  </a:lnTo>
                  <a:lnTo>
                    <a:pt x="1613067" y="1447799"/>
                  </a:lnTo>
                  <a:close/>
                </a:path>
                <a:path w="1774190" h="1676400">
                  <a:moveTo>
                    <a:pt x="1449636" y="1447799"/>
                  </a:moveTo>
                  <a:lnTo>
                    <a:pt x="1338672" y="1447799"/>
                  </a:lnTo>
                  <a:lnTo>
                    <a:pt x="1362397" y="1435099"/>
                  </a:lnTo>
                  <a:lnTo>
                    <a:pt x="1384840" y="1422399"/>
                  </a:lnTo>
                  <a:lnTo>
                    <a:pt x="1197831" y="1422399"/>
                  </a:lnTo>
                  <a:lnTo>
                    <a:pt x="1183251" y="1409699"/>
                  </a:lnTo>
                  <a:lnTo>
                    <a:pt x="1590568" y="1409699"/>
                  </a:lnTo>
                  <a:lnTo>
                    <a:pt x="1449636" y="1447799"/>
                  </a:lnTo>
                  <a:close/>
                </a:path>
                <a:path w="1774190" h="1676400">
                  <a:moveTo>
                    <a:pt x="810543" y="1447799"/>
                  </a:moveTo>
                  <a:lnTo>
                    <a:pt x="667210" y="1447799"/>
                  </a:lnTo>
                  <a:lnTo>
                    <a:pt x="659842" y="1435099"/>
                  </a:lnTo>
                  <a:lnTo>
                    <a:pt x="763516" y="1435099"/>
                  </a:lnTo>
                  <a:lnTo>
                    <a:pt x="810543" y="1447799"/>
                  </a:lnTo>
                  <a:close/>
                </a:path>
                <a:path w="1774190" h="1676400">
                  <a:moveTo>
                    <a:pt x="1288838" y="1650999"/>
                  </a:moveTo>
                  <a:lnTo>
                    <a:pt x="1073638" y="1650999"/>
                  </a:lnTo>
                  <a:lnTo>
                    <a:pt x="1006862" y="1625599"/>
                  </a:lnTo>
                  <a:lnTo>
                    <a:pt x="986703" y="1625599"/>
                  </a:lnTo>
                  <a:lnTo>
                    <a:pt x="976488" y="1612899"/>
                  </a:lnTo>
                  <a:lnTo>
                    <a:pt x="966544" y="1612899"/>
                  </a:lnTo>
                  <a:lnTo>
                    <a:pt x="873489" y="1587499"/>
                  </a:lnTo>
                  <a:lnTo>
                    <a:pt x="827991" y="1562099"/>
                  </a:lnTo>
                  <a:lnTo>
                    <a:pt x="783134" y="1549399"/>
                  </a:lnTo>
                  <a:lnTo>
                    <a:pt x="695209" y="1498599"/>
                  </a:lnTo>
                  <a:lnTo>
                    <a:pt x="609444" y="1447799"/>
                  </a:lnTo>
                  <a:lnTo>
                    <a:pt x="658402" y="1447799"/>
                  </a:lnTo>
                  <a:lnTo>
                    <a:pt x="693500" y="1473199"/>
                  </a:lnTo>
                  <a:lnTo>
                    <a:pt x="710644" y="1473199"/>
                  </a:lnTo>
                  <a:lnTo>
                    <a:pt x="727518" y="1485899"/>
                  </a:lnTo>
                  <a:lnTo>
                    <a:pt x="771015" y="1511299"/>
                  </a:lnTo>
                  <a:lnTo>
                    <a:pt x="814633" y="1523999"/>
                  </a:lnTo>
                  <a:lnTo>
                    <a:pt x="858730" y="1549399"/>
                  </a:lnTo>
                  <a:lnTo>
                    <a:pt x="903667" y="1562099"/>
                  </a:lnTo>
                  <a:lnTo>
                    <a:pt x="949805" y="1587499"/>
                  </a:lnTo>
                  <a:lnTo>
                    <a:pt x="997502" y="1600199"/>
                  </a:lnTo>
                  <a:lnTo>
                    <a:pt x="1152547" y="1638299"/>
                  </a:lnTo>
                  <a:lnTo>
                    <a:pt x="1257407" y="1638299"/>
                  </a:lnTo>
                  <a:lnTo>
                    <a:pt x="1288838" y="1650999"/>
                  </a:lnTo>
                  <a:close/>
                </a:path>
                <a:path w="1774190" h="1676400">
                  <a:moveTo>
                    <a:pt x="1489954" y="1485899"/>
                  </a:moveTo>
                  <a:lnTo>
                    <a:pt x="852892" y="1485899"/>
                  </a:lnTo>
                  <a:lnTo>
                    <a:pt x="690800" y="1447799"/>
                  </a:lnTo>
                  <a:lnTo>
                    <a:pt x="857990" y="1447799"/>
                  </a:lnTo>
                  <a:lnTo>
                    <a:pt x="905797" y="1460499"/>
                  </a:lnTo>
                  <a:lnTo>
                    <a:pt x="953905" y="1460499"/>
                  </a:lnTo>
                  <a:lnTo>
                    <a:pt x="1002252" y="1473199"/>
                  </a:lnTo>
                  <a:lnTo>
                    <a:pt x="1489954" y="1473199"/>
                  </a:lnTo>
                  <a:lnTo>
                    <a:pt x="1489954" y="1485899"/>
                  </a:lnTo>
                  <a:close/>
                </a:path>
                <a:path w="1774190" h="1676400">
                  <a:moveTo>
                    <a:pt x="1192251" y="1460499"/>
                  </a:moveTo>
                  <a:lnTo>
                    <a:pt x="1076697" y="1460499"/>
                  </a:lnTo>
                  <a:lnTo>
                    <a:pt x="1063581" y="1447799"/>
                  </a:lnTo>
                  <a:lnTo>
                    <a:pt x="1170900" y="1447799"/>
                  </a:lnTo>
                  <a:lnTo>
                    <a:pt x="1192251" y="1460499"/>
                  </a:lnTo>
                  <a:close/>
                </a:path>
                <a:path w="1774190" h="1676400">
                  <a:moveTo>
                    <a:pt x="1434517" y="1460499"/>
                  </a:moveTo>
                  <a:lnTo>
                    <a:pt x="1276295" y="1460499"/>
                  </a:lnTo>
                  <a:lnTo>
                    <a:pt x="1289805" y="1447799"/>
                  </a:lnTo>
                  <a:lnTo>
                    <a:pt x="1437397" y="1447799"/>
                  </a:lnTo>
                  <a:lnTo>
                    <a:pt x="1434517" y="1460499"/>
                  </a:lnTo>
                  <a:close/>
                </a:path>
                <a:path w="1774190" h="1676400">
                  <a:moveTo>
                    <a:pt x="1520226" y="1473199"/>
                  </a:moveTo>
                  <a:lnTo>
                    <a:pt x="1076697" y="1473199"/>
                  </a:lnTo>
                  <a:lnTo>
                    <a:pt x="1079577" y="1460499"/>
                  </a:lnTo>
                  <a:lnTo>
                    <a:pt x="1456116" y="1460499"/>
                  </a:lnTo>
                  <a:lnTo>
                    <a:pt x="1469075" y="1447799"/>
                  </a:lnTo>
                  <a:lnTo>
                    <a:pt x="1581580" y="1447799"/>
                  </a:lnTo>
                  <a:lnTo>
                    <a:pt x="1520226" y="1473199"/>
                  </a:lnTo>
                  <a:close/>
                </a:path>
                <a:path w="1774190" h="1676400">
                  <a:moveTo>
                    <a:pt x="1773720" y="1473199"/>
                  </a:moveTo>
                  <a:lnTo>
                    <a:pt x="1678279" y="1473199"/>
                  </a:lnTo>
                  <a:lnTo>
                    <a:pt x="1770366" y="1447799"/>
                  </a:lnTo>
                  <a:lnTo>
                    <a:pt x="1773720" y="1447799"/>
                  </a:lnTo>
                  <a:lnTo>
                    <a:pt x="1773720" y="1473199"/>
                  </a:lnTo>
                  <a:close/>
                </a:path>
                <a:path w="1774190" h="1676400">
                  <a:moveTo>
                    <a:pt x="1695772" y="1498599"/>
                  </a:moveTo>
                  <a:lnTo>
                    <a:pt x="954541" y="1498599"/>
                  </a:lnTo>
                  <a:lnTo>
                    <a:pt x="908227" y="1485899"/>
                  </a:lnTo>
                  <a:lnTo>
                    <a:pt x="1601727" y="1485899"/>
                  </a:lnTo>
                  <a:lnTo>
                    <a:pt x="1630346" y="1473199"/>
                  </a:lnTo>
                  <a:lnTo>
                    <a:pt x="1772897" y="1473199"/>
                  </a:lnTo>
                  <a:lnTo>
                    <a:pt x="1695772" y="1498599"/>
                  </a:lnTo>
                  <a:close/>
                </a:path>
                <a:path w="1774190" h="1676400">
                  <a:moveTo>
                    <a:pt x="1214840" y="1511299"/>
                  </a:moveTo>
                  <a:lnTo>
                    <a:pt x="1046628" y="1511299"/>
                  </a:lnTo>
                  <a:lnTo>
                    <a:pt x="1000652" y="1498599"/>
                  </a:lnTo>
                  <a:lnTo>
                    <a:pt x="1252154" y="1498599"/>
                  </a:lnTo>
                  <a:lnTo>
                    <a:pt x="1214840" y="1511299"/>
                  </a:lnTo>
                  <a:close/>
                </a:path>
                <a:path w="1774190" h="1676400">
                  <a:moveTo>
                    <a:pt x="1587339" y="1511299"/>
                  </a:moveTo>
                  <a:lnTo>
                    <a:pt x="1361812" y="1511299"/>
                  </a:lnTo>
                  <a:lnTo>
                    <a:pt x="1331563" y="1498599"/>
                  </a:lnTo>
                  <a:lnTo>
                    <a:pt x="1618106" y="1498599"/>
                  </a:lnTo>
                  <a:lnTo>
                    <a:pt x="1587339" y="1511299"/>
                  </a:lnTo>
                  <a:close/>
                </a:path>
                <a:path w="1774190" h="1676400">
                  <a:moveTo>
                    <a:pt x="1533871" y="1663699"/>
                  </a:moveTo>
                  <a:lnTo>
                    <a:pt x="1176232" y="1663699"/>
                  </a:lnTo>
                  <a:lnTo>
                    <a:pt x="1141494" y="1650999"/>
                  </a:lnTo>
                  <a:lnTo>
                    <a:pt x="1502013" y="1650999"/>
                  </a:lnTo>
                  <a:lnTo>
                    <a:pt x="1509933" y="1638299"/>
                  </a:lnTo>
                  <a:lnTo>
                    <a:pt x="1517312" y="1638299"/>
                  </a:lnTo>
                  <a:lnTo>
                    <a:pt x="1561829" y="1625599"/>
                  </a:lnTo>
                  <a:lnTo>
                    <a:pt x="1606138" y="1625599"/>
                  </a:lnTo>
                  <a:lnTo>
                    <a:pt x="1649859" y="1612899"/>
                  </a:lnTo>
                  <a:lnTo>
                    <a:pt x="1692613" y="1587499"/>
                  </a:lnTo>
                  <a:lnTo>
                    <a:pt x="1734020" y="1574799"/>
                  </a:lnTo>
                  <a:lnTo>
                    <a:pt x="1765878" y="1562099"/>
                  </a:lnTo>
                  <a:lnTo>
                    <a:pt x="1773720" y="1549399"/>
                  </a:lnTo>
                  <a:lnTo>
                    <a:pt x="1773720" y="1587499"/>
                  </a:lnTo>
                  <a:lnTo>
                    <a:pt x="1746948" y="1600199"/>
                  </a:lnTo>
                  <a:lnTo>
                    <a:pt x="1701622" y="1612899"/>
                  </a:lnTo>
                  <a:lnTo>
                    <a:pt x="1533871" y="1663699"/>
                  </a:lnTo>
                  <a:close/>
                </a:path>
                <a:path w="1774190" h="1676400">
                  <a:moveTo>
                    <a:pt x="1489054" y="1676399"/>
                  </a:moveTo>
                  <a:lnTo>
                    <a:pt x="1278286" y="1676399"/>
                  </a:lnTo>
                  <a:lnTo>
                    <a:pt x="1244358" y="1663699"/>
                  </a:lnTo>
                  <a:lnTo>
                    <a:pt x="1511597" y="1663699"/>
                  </a:lnTo>
                  <a:lnTo>
                    <a:pt x="1489054" y="1676399"/>
                  </a:lnTo>
                  <a:close/>
                </a:path>
              </a:pathLst>
            </a:custGeom>
            <a:solidFill>
              <a:srgbClr val="788AC4"/>
            </a:solidFill>
          </p:spPr>
          <p:txBody>
            <a:bodyPr wrap="square" lIns="0" tIns="0" rIns="0" bIns="0" rtlCol="0"/>
            <a:lstStyle/>
            <a:p>
              <a:endParaRPr/>
            </a:p>
          </p:txBody>
        </p:sp>
      </p:grpSp>
      <p:sp>
        <p:nvSpPr>
          <p:cNvPr id="31" name="object 31"/>
          <p:cNvSpPr/>
          <p:nvPr/>
        </p:nvSpPr>
        <p:spPr>
          <a:xfrm>
            <a:off x="284391" y="8698331"/>
            <a:ext cx="790575" cy="1214755"/>
          </a:xfrm>
          <a:custGeom>
            <a:avLst/>
            <a:gdLst/>
            <a:ahLst/>
            <a:cxnLst/>
            <a:rect l="l" t="t" r="r" b="b"/>
            <a:pathLst>
              <a:path w="790575" h="1214754">
                <a:moveTo>
                  <a:pt x="410781" y="465277"/>
                </a:moveTo>
                <a:lnTo>
                  <a:pt x="410629" y="459587"/>
                </a:lnTo>
                <a:lnTo>
                  <a:pt x="407454" y="454291"/>
                </a:lnTo>
                <a:lnTo>
                  <a:pt x="397637" y="440309"/>
                </a:lnTo>
                <a:lnTo>
                  <a:pt x="389445" y="425589"/>
                </a:lnTo>
                <a:lnTo>
                  <a:pt x="382346" y="410451"/>
                </a:lnTo>
                <a:lnTo>
                  <a:pt x="375780" y="395262"/>
                </a:lnTo>
                <a:lnTo>
                  <a:pt x="371449" y="385927"/>
                </a:lnTo>
                <a:lnTo>
                  <a:pt x="371449" y="460781"/>
                </a:lnTo>
                <a:lnTo>
                  <a:pt x="368579" y="466534"/>
                </a:lnTo>
                <a:lnTo>
                  <a:pt x="364972" y="472300"/>
                </a:lnTo>
                <a:lnTo>
                  <a:pt x="350939" y="493712"/>
                </a:lnTo>
                <a:lnTo>
                  <a:pt x="343306" y="504291"/>
                </a:lnTo>
                <a:lnTo>
                  <a:pt x="334746" y="514057"/>
                </a:lnTo>
                <a:lnTo>
                  <a:pt x="316179" y="535914"/>
                </a:lnTo>
                <a:lnTo>
                  <a:pt x="287159" y="585025"/>
                </a:lnTo>
                <a:lnTo>
                  <a:pt x="263537" y="632599"/>
                </a:lnTo>
                <a:lnTo>
                  <a:pt x="259880" y="640041"/>
                </a:lnTo>
                <a:lnTo>
                  <a:pt x="240233" y="701713"/>
                </a:lnTo>
                <a:lnTo>
                  <a:pt x="216890" y="772769"/>
                </a:lnTo>
                <a:lnTo>
                  <a:pt x="208038" y="809244"/>
                </a:lnTo>
                <a:lnTo>
                  <a:pt x="206387" y="816444"/>
                </a:lnTo>
                <a:lnTo>
                  <a:pt x="204000" y="823099"/>
                </a:lnTo>
                <a:lnTo>
                  <a:pt x="201460" y="829487"/>
                </a:lnTo>
                <a:lnTo>
                  <a:pt x="199402" y="835875"/>
                </a:lnTo>
                <a:lnTo>
                  <a:pt x="197967" y="837323"/>
                </a:lnTo>
                <a:lnTo>
                  <a:pt x="194373" y="838758"/>
                </a:lnTo>
                <a:lnTo>
                  <a:pt x="192201" y="839482"/>
                </a:lnTo>
                <a:lnTo>
                  <a:pt x="188315" y="827481"/>
                </a:lnTo>
                <a:lnTo>
                  <a:pt x="180263" y="803236"/>
                </a:lnTo>
                <a:lnTo>
                  <a:pt x="176364" y="791235"/>
                </a:lnTo>
                <a:lnTo>
                  <a:pt x="164465" y="751878"/>
                </a:lnTo>
                <a:lnTo>
                  <a:pt x="150812" y="713397"/>
                </a:lnTo>
                <a:lnTo>
                  <a:pt x="136080" y="675309"/>
                </a:lnTo>
                <a:lnTo>
                  <a:pt x="120942" y="637171"/>
                </a:lnTo>
                <a:lnTo>
                  <a:pt x="102819" y="595553"/>
                </a:lnTo>
                <a:lnTo>
                  <a:pt x="85039" y="553745"/>
                </a:lnTo>
                <a:lnTo>
                  <a:pt x="67386" y="511517"/>
                </a:lnTo>
                <a:lnTo>
                  <a:pt x="49669" y="468693"/>
                </a:lnTo>
                <a:lnTo>
                  <a:pt x="46304" y="459320"/>
                </a:lnTo>
                <a:lnTo>
                  <a:pt x="45897" y="450430"/>
                </a:lnTo>
                <a:lnTo>
                  <a:pt x="48463" y="441667"/>
                </a:lnTo>
                <a:lnTo>
                  <a:pt x="53987" y="432701"/>
                </a:lnTo>
                <a:lnTo>
                  <a:pt x="85661" y="391604"/>
                </a:lnTo>
                <a:lnTo>
                  <a:pt x="114007" y="348551"/>
                </a:lnTo>
                <a:lnTo>
                  <a:pt x="139534" y="304012"/>
                </a:lnTo>
                <a:lnTo>
                  <a:pt x="162687" y="258470"/>
                </a:lnTo>
                <a:lnTo>
                  <a:pt x="188696" y="203746"/>
                </a:lnTo>
                <a:lnTo>
                  <a:pt x="213080" y="149034"/>
                </a:lnTo>
                <a:lnTo>
                  <a:pt x="216446" y="142786"/>
                </a:lnTo>
                <a:lnTo>
                  <a:pt x="220014" y="136880"/>
                </a:lnTo>
                <a:lnTo>
                  <a:pt x="227482" y="125272"/>
                </a:lnTo>
                <a:lnTo>
                  <a:pt x="227482" y="123825"/>
                </a:lnTo>
                <a:lnTo>
                  <a:pt x="228917" y="123113"/>
                </a:lnTo>
                <a:lnTo>
                  <a:pt x="233235" y="123113"/>
                </a:lnTo>
                <a:lnTo>
                  <a:pt x="256578" y="168922"/>
                </a:lnTo>
                <a:lnTo>
                  <a:pt x="268528" y="205257"/>
                </a:lnTo>
                <a:lnTo>
                  <a:pt x="275082" y="226060"/>
                </a:lnTo>
                <a:lnTo>
                  <a:pt x="288671" y="267830"/>
                </a:lnTo>
                <a:lnTo>
                  <a:pt x="301320" y="297891"/>
                </a:lnTo>
                <a:lnTo>
                  <a:pt x="305943" y="308140"/>
                </a:lnTo>
                <a:lnTo>
                  <a:pt x="322897" y="343738"/>
                </a:lnTo>
                <a:lnTo>
                  <a:pt x="338429" y="380136"/>
                </a:lnTo>
                <a:lnTo>
                  <a:pt x="353021" y="417080"/>
                </a:lnTo>
                <a:lnTo>
                  <a:pt x="367131" y="454291"/>
                </a:lnTo>
                <a:lnTo>
                  <a:pt x="371449" y="460781"/>
                </a:lnTo>
                <a:lnTo>
                  <a:pt x="371449" y="385927"/>
                </a:lnTo>
                <a:lnTo>
                  <a:pt x="364007" y="369862"/>
                </a:lnTo>
                <a:lnTo>
                  <a:pt x="328980" y="293027"/>
                </a:lnTo>
                <a:lnTo>
                  <a:pt x="323380" y="279527"/>
                </a:lnTo>
                <a:lnTo>
                  <a:pt x="317639" y="266026"/>
                </a:lnTo>
                <a:lnTo>
                  <a:pt x="312178" y="252526"/>
                </a:lnTo>
                <a:lnTo>
                  <a:pt x="307390" y="239026"/>
                </a:lnTo>
                <a:lnTo>
                  <a:pt x="299339" y="216230"/>
                </a:lnTo>
                <a:lnTo>
                  <a:pt x="292087" y="193306"/>
                </a:lnTo>
                <a:lnTo>
                  <a:pt x="285115" y="170383"/>
                </a:lnTo>
                <a:lnTo>
                  <a:pt x="277876" y="147586"/>
                </a:lnTo>
                <a:lnTo>
                  <a:pt x="269836" y="123113"/>
                </a:lnTo>
                <a:lnTo>
                  <a:pt x="268071" y="117716"/>
                </a:lnTo>
                <a:lnTo>
                  <a:pt x="259969" y="87376"/>
                </a:lnTo>
                <a:lnTo>
                  <a:pt x="256311" y="56362"/>
                </a:lnTo>
                <a:lnTo>
                  <a:pt x="259880" y="24472"/>
                </a:lnTo>
                <a:lnTo>
                  <a:pt x="259880" y="13677"/>
                </a:lnTo>
                <a:lnTo>
                  <a:pt x="257721" y="10071"/>
                </a:lnTo>
                <a:lnTo>
                  <a:pt x="251231" y="7200"/>
                </a:lnTo>
                <a:lnTo>
                  <a:pt x="249072" y="5041"/>
                </a:lnTo>
                <a:lnTo>
                  <a:pt x="244043" y="3594"/>
                </a:lnTo>
                <a:lnTo>
                  <a:pt x="240436" y="2159"/>
                </a:lnTo>
                <a:lnTo>
                  <a:pt x="236118" y="1435"/>
                </a:lnTo>
                <a:lnTo>
                  <a:pt x="231076" y="0"/>
                </a:lnTo>
                <a:lnTo>
                  <a:pt x="222440" y="0"/>
                </a:lnTo>
                <a:lnTo>
                  <a:pt x="218846" y="711"/>
                </a:lnTo>
                <a:lnTo>
                  <a:pt x="215239" y="5041"/>
                </a:lnTo>
                <a:lnTo>
                  <a:pt x="212001" y="10655"/>
                </a:lnTo>
                <a:lnTo>
                  <a:pt x="211467" y="16560"/>
                </a:lnTo>
                <a:lnTo>
                  <a:pt x="212813" y="22453"/>
                </a:lnTo>
                <a:lnTo>
                  <a:pt x="215239" y="28079"/>
                </a:lnTo>
                <a:lnTo>
                  <a:pt x="219964" y="42430"/>
                </a:lnTo>
                <a:lnTo>
                  <a:pt x="220637" y="56515"/>
                </a:lnTo>
                <a:lnTo>
                  <a:pt x="218071" y="70599"/>
                </a:lnTo>
                <a:lnTo>
                  <a:pt x="213080" y="84950"/>
                </a:lnTo>
                <a:lnTo>
                  <a:pt x="204038" y="104927"/>
                </a:lnTo>
                <a:lnTo>
                  <a:pt x="195262" y="124904"/>
                </a:lnTo>
                <a:lnTo>
                  <a:pt x="186766" y="144894"/>
                </a:lnTo>
                <a:lnTo>
                  <a:pt x="178523" y="164871"/>
                </a:lnTo>
                <a:lnTo>
                  <a:pt x="159308" y="208102"/>
                </a:lnTo>
                <a:lnTo>
                  <a:pt x="139204" y="250456"/>
                </a:lnTo>
                <a:lnTo>
                  <a:pt x="117894" y="292138"/>
                </a:lnTo>
                <a:lnTo>
                  <a:pt x="95021" y="333336"/>
                </a:lnTo>
                <a:lnTo>
                  <a:pt x="74599" y="368706"/>
                </a:lnTo>
                <a:lnTo>
                  <a:pt x="50393" y="402463"/>
                </a:lnTo>
                <a:lnTo>
                  <a:pt x="17894" y="433336"/>
                </a:lnTo>
                <a:lnTo>
                  <a:pt x="723" y="444931"/>
                </a:lnTo>
                <a:lnTo>
                  <a:pt x="0" y="452132"/>
                </a:lnTo>
                <a:lnTo>
                  <a:pt x="4318" y="457174"/>
                </a:lnTo>
                <a:lnTo>
                  <a:pt x="15836" y="470446"/>
                </a:lnTo>
                <a:lnTo>
                  <a:pt x="25196" y="485076"/>
                </a:lnTo>
                <a:lnTo>
                  <a:pt x="54673" y="541947"/>
                </a:lnTo>
                <a:lnTo>
                  <a:pt x="77787" y="594779"/>
                </a:lnTo>
                <a:lnTo>
                  <a:pt x="90703" y="621322"/>
                </a:lnTo>
                <a:lnTo>
                  <a:pt x="110058" y="660209"/>
                </a:lnTo>
                <a:lnTo>
                  <a:pt x="124536" y="701243"/>
                </a:lnTo>
                <a:lnTo>
                  <a:pt x="125260" y="706285"/>
                </a:lnTo>
                <a:lnTo>
                  <a:pt x="128143" y="711327"/>
                </a:lnTo>
                <a:lnTo>
                  <a:pt x="129578" y="716368"/>
                </a:lnTo>
                <a:lnTo>
                  <a:pt x="137426" y="735291"/>
                </a:lnTo>
                <a:lnTo>
                  <a:pt x="144881" y="754341"/>
                </a:lnTo>
                <a:lnTo>
                  <a:pt x="159092" y="793407"/>
                </a:lnTo>
                <a:lnTo>
                  <a:pt x="163855" y="813752"/>
                </a:lnTo>
                <a:lnTo>
                  <a:pt x="165569" y="820039"/>
                </a:lnTo>
                <a:lnTo>
                  <a:pt x="166446" y="827481"/>
                </a:lnTo>
                <a:lnTo>
                  <a:pt x="167551" y="836688"/>
                </a:lnTo>
                <a:lnTo>
                  <a:pt x="168808" y="844435"/>
                </a:lnTo>
                <a:lnTo>
                  <a:pt x="170611" y="851712"/>
                </a:lnTo>
                <a:lnTo>
                  <a:pt x="172783" y="863600"/>
                </a:lnTo>
                <a:lnTo>
                  <a:pt x="175564" y="875474"/>
                </a:lnTo>
                <a:lnTo>
                  <a:pt x="178206" y="887361"/>
                </a:lnTo>
                <a:lnTo>
                  <a:pt x="179971" y="899236"/>
                </a:lnTo>
                <a:lnTo>
                  <a:pt x="180238" y="910894"/>
                </a:lnTo>
                <a:lnTo>
                  <a:pt x="179425" y="921740"/>
                </a:lnTo>
                <a:lnTo>
                  <a:pt x="178346" y="931227"/>
                </a:lnTo>
                <a:lnTo>
                  <a:pt x="177812" y="938834"/>
                </a:lnTo>
                <a:lnTo>
                  <a:pt x="177609" y="947953"/>
                </a:lnTo>
                <a:lnTo>
                  <a:pt x="177292" y="954671"/>
                </a:lnTo>
                <a:lnTo>
                  <a:pt x="177342" y="961872"/>
                </a:lnTo>
                <a:lnTo>
                  <a:pt x="177812" y="965479"/>
                </a:lnTo>
                <a:lnTo>
                  <a:pt x="178523" y="971956"/>
                </a:lnTo>
                <a:lnTo>
                  <a:pt x="183565" y="974115"/>
                </a:lnTo>
                <a:lnTo>
                  <a:pt x="198691" y="974115"/>
                </a:lnTo>
                <a:lnTo>
                  <a:pt x="204444" y="971232"/>
                </a:lnTo>
                <a:lnTo>
                  <a:pt x="205168" y="965479"/>
                </a:lnTo>
                <a:lnTo>
                  <a:pt x="206603" y="961872"/>
                </a:lnTo>
                <a:lnTo>
                  <a:pt x="206603" y="954671"/>
                </a:lnTo>
                <a:lnTo>
                  <a:pt x="209664" y="928103"/>
                </a:lnTo>
                <a:lnTo>
                  <a:pt x="212178" y="901395"/>
                </a:lnTo>
                <a:lnTo>
                  <a:pt x="215519" y="874687"/>
                </a:lnTo>
                <a:lnTo>
                  <a:pt x="221005" y="848118"/>
                </a:lnTo>
                <a:lnTo>
                  <a:pt x="223520" y="839482"/>
                </a:lnTo>
                <a:lnTo>
                  <a:pt x="233502" y="805230"/>
                </a:lnTo>
                <a:lnTo>
                  <a:pt x="245389" y="762076"/>
                </a:lnTo>
                <a:lnTo>
                  <a:pt x="257136" y="718934"/>
                </a:lnTo>
                <a:lnTo>
                  <a:pt x="269240" y="676046"/>
                </a:lnTo>
                <a:lnTo>
                  <a:pt x="287756" y="632104"/>
                </a:lnTo>
                <a:lnTo>
                  <a:pt x="295148" y="617728"/>
                </a:lnTo>
                <a:lnTo>
                  <a:pt x="297307" y="610527"/>
                </a:lnTo>
                <a:lnTo>
                  <a:pt x="302348" y="603326"/>
                </a:lnTo>
                <a:lnTo>
                  <a:pt x="305943" y="597573"/>
                </a:lnTo>
                <a:lnTo>
                  <a:pt x="324993" y="562038"/>
                </a:lnTo>
                <a:lnTo>
                  <a:pt x="347065" y="529348"/>
                </a:lnTo>
                <a:lnTo>
                  <a:pt x="373062" y="500176"/>
                </a:lnTo>
                <a:lnTo>
                  <a:pt x="403847" y="475170"/>
                </a:lnTo>
                <a:lnTo>
                  <a:pt x="408355" y="470700"/>
                </a:lnTo>
                <a:lnTo>
                  <a:pt x="410781" y="465277"/>
                </a:lnTo>
                <a:close/>
              </a:path>
              <a:path w="790575" h="1214754">
                <a:moveTo>
                  <a:pt x="657961" y="811403"/>
                </a:moveTo>
                <a:lnTo>
                  <a:pt x="653643" y="807085"/>
                </a:lnTo>
                <a:lnTo>
                  <a:pt x="647166" y="804202"/>
                </a:lnTo>
                <a:lnTo>
                  <a:pt x="636079" y="798563"/>
                </a:lnTo>
                <a:lnTo>
                  <a:pt x="601548" y="762558"/>
                </a:lnTo>
                <a:lnTo>
                  <a:pt x="593178" y="749592"/>
                </a:lnTo>
                <a:lnTo>
                  <a:pt x="593178" y="805637"/>
                </a:lnTo>
                <a:lnTo>
                  <a:pt x="590296" y="811403"/>
                </a:lnTo>
                <a:lnTo>
                  <a:pt x="585978" y="814997"/>
                </a:lnTo>
                <a:lnTo>
                  <a:pt x="580936" y="817880"/>
                </a:lnTo>
                <a:lnTo>
                  <a:pt x="573735" y="820039"/>
                </a:lnTo>
                <a:lnTo>
                  <a:pt x="567258" y="826516"/>
                </a:lnTo>
                <a:lnTo>
                  <a:pt x="563664" y="832281"/>
                </a:lnTo>
                <a:lnTo>
                  <a:pt x="530631" y="884745"/>
                </a:lnTo>
                <a:lnTo>
                  <a:pt x="515378" y="911352"/>
                </a:lnTo>
                <a:lnTo>
                  <a:pt x="496252" y="954620"/>
                </a:lnTo>
                <a:lnTo>
                  <a:pt x="480148" y="1002906"/>
                </a:lnTo>
                <a:lnTo>
                  <a:pt x="478713" y="1010107"/>
                </a:lnTo>
                <a:lnTo>
                  <a:pt x="474395" y="1017308"/>
                </a:lnTo>
                <a:lnTo>
                  <a:pt x="470801" y="1024509"/>
                </a:lnTo>
                <a:lnTo>
                  <a:pt x="464312" y="1024509"/>
                </a:lnTo>
                <a:lnTo>
                  <a:pt x="462153" y="1020914"/>
                </a:lnTo>
                <a:lnTo>
                  <a:pt x="460717" y="1017308"/>
                </a:lnTo>
                <a:lnTo>
                  <a:pt x="459994" y="1013714"/>
                </a:lnTo>
                <a:lnTo>
                  <a:pt x="449656" y="977290"/>
                </a:lnTo>
                <a:lnTo>
                  <a:pt x="436156" y="942073"/>
                </a:lnTo>
                <a:lnTo>
                  <a:pt x="421424" y="907402"/>
                </a:lnTo>
                <a:lnTo>
                  <a:pt x="407454" y="872591"/>
                </a:lnTo>
                <a:lnTo>
                  <a:pt x="404977" y="865289"/>
                </a:lnTo>
                <a:lnTo>
                  <a:pt x="401154" y="858380"/>
                </a:lnTo>
                <a:lnTo>
                  <a:pt x="396519" y="851738"/>
                </a:lnTo>
                <a:lnTo>
                  <a:pt x="391617" y="845235"/>
                </a:lnTo>
                <a:lnTo>
                  <a:pt x="387286" y="837323"/>
                </a:lnTo>
                <a:lnTo>
                  <a:pt x="389445" y="828675"/>
                </a:lnTo>
                <a:lnTo>
                  <a:pt x="398094" y="825080"/>
                </a:lnTo>
                <a:lnTo>
                  <a:pt x="426631" y="807986"/>
                </a:lnTo>
                <a:lnTo>
                  <a:pt x="428891" y="805637"/>
                </a:lnTo>
                <a:lnTo>
                  <a:pt x="448754" y="785025"/>
                </a:lnTo>
                <a:lnTo>
                  <a:pt x="466420" y="758151"/>
                </a:lnTo>
                <a:lnTo>
                  <a:pt x="488302" y="714044"/>
                </a:lnTo>
                <a:lnTo>
                  <a:pt x="502475" y="665251"/>
                </a:lnTo>
                <a:lnTo>
                  <a:pt x="503186" y="658761"/>
                </a:lnTo>
                <a:lnTo>
                  <a:pt x="506069" y="653008"/>
                </a:lnTo>
                <a:lnTo>
                  <a:pt x="513270" y="647966"/>
                </a:lnTo>
                <a:lnTo>
                  <a:pt x="518896" y="661911"/>
                </a:lnTo>
                <a:lnTo>
                  <a:pt x="524789" y="675779"/>
                </a:lnTo>
                <a:lnTo>
                  <a:pt x="530682" y="689787"/>
                </a:lnTo>
                <a:lnTo>
                  <a:pt x="536308" y="704126"/>
                </a:lnTo>
                <a:lnTo>
                  <a:pt x="541870" y="717486"/>
                </a:lnTo>
                <a:lnTo>
                  <a:pt x="547916" y="730580"/>
                </a:lnTo>
                <a:lnTo>
                  <a:pt x="554621" y="743407"/>
                </a:lnTo>
                <a:lnTo>
                  <a:pt x="562216" y="755967"/>
                </a:lnTo>
                <a:lnTo>
                  <a:pt x="570496" y="768781"/>
                </a:lnTo>
                <a:lnTo>
                  <a:pt x="578231" y="781342"/>
                </a:lnTo>
                <a:lnTo>
                  <a:pt x="585711" y="793623"/>
                </a:lnTo>
                <a:lnTo>
                  <a:pt x="593178" y="805637"/>
                </a:lnTo>
                <a:lnTo>
                  <a:pt x="593178" y="749592"/>
                </a:lnTo>
                <a:lnTo>
                  <a:pt x="586066" y="737311"/>
                </a:lnTo>
                <a:lnTo>
                  <a:pt x="578053" y="724281"/>
                </a:lnTo>
                <a:lnTo>
                  <a:pt x="568020" y="706831"/>
                </a:lnTo>
                <a:lnTo>
                  <a:pt x="559879" y="688911"/>
                </a:lnTo>
                <a:lnTo>
                  <a:pt x="554164" y="670318"/>
                </a:lnTo>
                <a:lnTo>
                  <a:pt x="551421" y="650849"/>
                </a:lnTo>
                <a:lnTo>
                  <a:pt x="551421" y="647966"/>
                </a:lnTo>
                <a:lnTo>
                  <a:pt x="551421" y="643648"/>
                </a:lnTo>
                <a:lnTo>
                  <a:pt x="549262" y="637171"/>
                </a:lnTo>
                <a:lnTo>
                  <a:pt x="547827" y="631405"/>
                </a:lnTo>
                <a:lnTo>
                  <a:pt x="536867" y="601243"/>
                </a:lnTo>
                <a:lnTo>
                  <a:pt x="526592" y="571017"/>
                </a:lnTo>
                <a:lnTo>
                  <a:pt x="518464" y="540385"/>
                </a:lnTo>
                <a:lnTo>
                  <a:pt x="513994" y="509016"/>
                </a:lnTo>
                <a:lnTo>
                  <a:pt x="513994" y="501815"/>
                </a:lnTo>
                <a:lnTo>
                  <a:pt x="504634" y="494614"/>
                </a:lnTo>
                <a:lnTo>
                  <a:pt x="488797" y="494614"/>
                </a:lnTo>
                <a:lnTo>
                  <a:pt x="479437" y="503250"/>
                </a:lnTo>
                <a:lnTo>
                  <a:pt x="480148" y="512610"/>
                </a:lnTo>
                <a:lnTo>
                  <a:pt x="480148" y="528447"/>
                </a:lnTo>
                <a:lnTo>
                  <a:pt x="481596" y="537095"/>
                </a:lnTo>
                <a:lnTo>
                  <a:pt x="481799" y="544347"/>
                </a:lnTo>
                <a:lnTo>
                  <a:pt x="482130" y="551942"/>
                </a:lnTo>
                <a:lnTo>
                  <a:pt x="482206" y="559663"/>
                </a:lnTo>
                <a:lnTo>
                  <a:pt x="481596" y="567334"/>
                </a:lnTo>
                <a:lnTo>
                  <a:pt x="479069" y="581660"/>
                </a:lnTo>
                <a:lnTo>
                  <a:pt x="477012" y="595591"/>
                </a:lnTo>
                <a:lnTo>
                  <a:pt x="475627" y="609244"/>
                </a:lnTo>
                <a:lnTo>
                  <a:pt x="475119" y="622769"/>
                </a:lnTo>
                <a:lnTo>
                  <a:pt x="475119" y="629246"/>
                </a:lnTo>
                <a:lnTo>
                  <a:pt x="472960" y="636447"/>
                </a:lnTo>
                <a:lnTo>
                  <a:pt x="470801" y="642213"/>
                </a:lnTo>
                <a:lnTo>
                  <a:pt x="466877" y="654202"/>
                </a:lnTo>
                <a:lnTo>
                  <a:pt x="462699" y="666330"/>
                </a:lnTo>
                <a:lnTo>
                  <a:pt x="444487" y="712012"/>
                </a:lnTo>
                <a:lnTo>
                  <a:pt x="421030" y="751090"/>
                </a:lnTo>
                <a:lnTo>
                  <a:pt x="395211" y="780440"/>
                </a:lnTo>
                <a:lnTo>
                  <a:pt x="394487" y="789076"/>
                </a:lnTo>
                <a:lnTo>
                  <a:pt x="390410" y="797839"/>
                </a:lnTo>
                <a:lnTo>
                  <a:pt x="383425" y="802487"/>
                </a:lnTo>
                <a:lnTo>
                  <a:pt x="374954" y="804570"/>
                </a:lnTo>
                <a:lnTo>
                  <a:pt x="366420" y="805637"/>
                </a:lnTo>
                <a:lnTo>
                  <a:pt x="357060" y="805637"/>
                </a:lnTo>
                <a:lnTo>
                  <a:pt x="349859" y="802754"/>
                </a:lnTo>
                <a:lnTo>
                  <a:pt x="343382" y="802043"/>
                </a:lnTo>
                <a:lnTo>
                  <a:pt x="328256" y="802043"/>
                </a:lnTo>
                <a:lnTo>
                  <a:pt x="319620" y="807085"/>
                </a:lnTo>
                <a:lnTo>
                  <a:pt x="314591" y="809244"/>
                </a:lnTo>
                <a:lnTo>
                  <a:pt x="312420" y="817880"/>
                </a:lnTo>
                <a:lnTo>
                  <a:pt x="316026" y="823633"/>
                </a:lnTo>
                <a:lnTo>
                  <a:pt x="318185" y="828675"/>
                </a:lnTo>
                <a:lnTo>
                  <a:pt x="321779" y="832281"/>
                </a:lnTo>
                <a:lnTo>
                  <a:pt x="328256" y="833716"/>
                </a:lnTo>
                <a:lnTo>
                  <a:pt x="346519" y="839508"/>
                </a:lnTo>
                <a:lnTo>
                  <a:pt x="382257" y="880516"/>
                </a:lnTo>
                <a:lnTo>
                  <a:pt x="411581" y="946302"/>
                </a:lnTo>
                <a:lnTo>
                  <a:pt x="433362" y="1013714"/>
                </a:lnTo>
                <a:lnTo>
                  <a:pt x="443077" y="1070762"/>
                </a:lnTo>
                <a:lnTo>
                  <a:pt x="444703" y="1099769"/>
                </a:lnTo>
                <a:lnTo>
                  <a:pt x="444157" y="1128903"/>
                </a:lnTo>
                <a:lnTo>
                  <a:pt x="442366" y="1142428"/>
                </a:lnTo>
                <a:lnTo>
                  <a:pt x="441096" y="1156081"/>
                </a:lnTo>
                <a:lnTo>
                  <a:pt x="440118" y="1170012"/>
                </a:lnTo>
                <a:lnTo>
                  <a:pt x="439127" y="1184338"/>
                </a:lnTo>
                <a:lnTo>
                  <a:pt x="439127" y="1190828"/>
                </a:lnTo>
                <a:lnTo>
                  <a:pt x="440563" y="1198029"/>
                </a:lnTo>
                <a:lnTo>
                  <a:pt x="441286" y="1203782"/>
                </a:lnTo>
                <a:lnTo>
                  <a:pt x="442722" y="1210259"/>
                </a:lnTo>
                <a:lnTo>
                  <a:pt x="449199" y="1214577"/>
                </a:lnTo>
                <a:lnTo>
                  <a:pt x="456399" y="1214577"/>
                </a:lnTo>
                <a:lnTo>
                  <a:pt x="463600" y="1213866"/>
                </a:lnTo>
                <a:lnTo>
                  <a:pt x="469353" y="1210983"/>
                </a:lnTo>
                <a:lnTo>
                  <a:pt x="471512" y="1203782"/>
                </a:lnTo>
                <a:lnTo>
                  <a:pt x="474395" y="1196581"/>
                </a:lnTo>
                <a:lnTo>
                  <a:pt x="484835" y="1138440"/>
                </a:lnTo>
                <a:lnTo>
                  <a:pt x="492391" y="1082827"/>
                </a:lnTo>
                <a:lnTo>
                  <a:pt x="494563" y="1060170"/>
                </a:lnTo>
                <a:lnTo>
                  <a:pt x="497878" y="1037653"/>
                </a:lnTo>
                <a:lnTo>
                  <a:pt x="500557" y="1024509"/>
                </a:lnTo>
                <a:lnTo>
                  <a:pt x="502412" y="1015403"/>
                </a:lnTo>
                <a:lnTo>
                  <a:pt x="508228" y="993546"/>
                </a:lnTo>
                <a:lnTo>
                  <a:pt x="523341" y="949998"/>
                </a:lnTo>
                <a:lnTo>
                  <a:pt x="540626" y="908596"/>
                </a:lnTo>
                <a:lnTo>
                  <a:pt x="574459" y="853871"/>
                </a:lnTo>
                <a:lnTo>
                  <a:pt x="613333" y="830834"/>
                </a:lnTo>
                <a:lnTo>
                  <a:pt x="621969" y="830122"/>
                </a:lnTo>
                <a:lnTo>
                  <a:pt x="648601" y="830122"/>
                </a:lnTo>
                <a:lnTo>
                  <a:pt x="655802" y="826516"/>
                </a:lnTo>
                <a:lnTo>
                  <a:pt x="657237" y="820039"/>
                </a:lnTo>
                <a:lnTo>
                  <a:pt x="657961" y="811403"/>
                </a:lnTo>
                <a:close/>
              </a:path>
              <a:path w="790575" h="1214754">
                <a:moveTo>
                  <a:pt x="790422" y="215265"/>
                </a:moveTo>
                <a:lnTo>
                  <a:pt x="786104" y="211670"/>
                </a:lnTo>
                <a:lnTo>
                  <a:pt x="776338" y="205511"/>
                </a:lnTo>
                <a:lnTo>
                  <a:pt x="754926" y="193751"/>
                </a:lnTo>
                <a:lnTo>
                  <a:pt x="744347" y="187185"/>
                </a:lnTo>
                <a:lnTo>
                  <a:pt x="727786" y="171437"/>
                </a:lnTo>
                <a:lnTo>
                  <a:pt x="727786" y="215265"/>
                </a:lnTo>
                <a:lnTo>
                  <a:pt x="726351" y="222465"/>
                </a:lnTo>
                <a:lnTo>
                  <a:pt x="721309" y="223901"/>
                </a:lnTo>
                <a:lnTo>
                  <a:pt x="714108" y="227507"/>
                </a:lnTo>
                <a:lnTo>
                  <a:pt x="699719" y="231825"/>
                </a:lnTo>
                <a:lnTo>
                  <a:pt x="662254" y="264629"/>
                </a:lnTo>
                <a:lnTo>
                  <a:pt x="649859" y="301218"/>
                </a:lnTo>
                <a:lnTo>
                  <a:pt x="644283" y="323265"/>
                </a:lnTo>
                <a:lnTo>
                  <a:pt x="642404" y="329501"/>
                </a:lnTo>
                <a:lnTo>
                  <a:pt x="640600" y="335953"/>
                </a:lnTo>
                <a:lnTo>
                  <a:pt x="638111" y="341985"/>
                </a:lnTo>
                <a:lnTo>
                  <a:pt x="634212" y="347014"/>
                </a:lnTo>
                <a:lnTo>
                  <a:pt x="632764" y="348462"/>
                </a:lnTo>
                <a:lnTo>
                  <a:pt x="630605" y="348462"/>
                </a:lnTo>
                <a:lnTo>
                  <a:pt x="629881" y="347014"/>
                </a:lnTo>
                <a:lnTo>
                  <a:pt x="629881" y="344855"/>
                </a:lnTo>
                <a:lnTo>
                  <a:pt x="623201" y="318757"/>
                </a:lnTo>
                <a:lnTo>
                  <a:pt x="614235" y="293738"/>
                </a:lnTo>
                <a:lnTo>
                  <a:pt x="601751" y="270344"/>
                </a:lnTo>
                <a:lnTo>
                  <a:pt x="584530" y="249110"/>
                </a:lnTo>
                <a:lnTo>
                  <a:pt x="580936" y="245503"/>
                </a:lnTo>
                <a:lnTo>
                  <a:pt x="582345" y="239877"/>
                </a:lnTo>
                <a:lnTo>
                  <a:pt x="582434" y="239649"/>
                </a:lnTo>
                <a:lnTo>
                  <a:pt x="585978" y="234708"/>
                </a:lnTo>
                <a:lnTo>
                  <a:pt x="591591" y="228231"/>
                </a:lnTo>
                <a:lnTo>
                  <a:pt x="597496" y="221653"/>
                </a:lnTo>
                <a:lnTo>
                  <a:pt x="603389" y="214960"/>
                </a:lnTo>
                <a:lnTo>
                  <a:pt x="627634" y="177469"/>
                </a:lnTo>
                <a:lnTo>
                  <a:pt x="644067" y="137629"/>
                </a:lnTo>
                <a:lnTo>
                  <a:pt x="647077" y="130759"/>
                </a:lnTo>
                <a:lnTo>
                  <a:pt x="651027" y="124561"/>
                </a:lnTo>
                <a:lnTo>
                  <a:pt x="656526" y="119507"/>
                </a:lnTo>
                <a:lnTo>
                  <a:pt x="663727" y="121666"/>
                </a:lnTo>
                <a:lnTo>
                  <a:pt x="664438" y="126707"/>
                </a:lnTo>
                <a:lnTo>
                  <a:pt x="665886" y="131749"/>
                </a:lnTo>
                <a:lnTo>
                  <a:pt x="675195" y="152641"/>
                </a:lnTo>
                <a:lnTo>
                  <a:pt x="686943" y="171983"/>
                </a:lnTo>
                <a:lnTo>
                  <a:pt x="701116" y="189560"/>
                </a:lnTo>
                <a:lnTo>
                  <a:pt x="717715" y="205181"/>
                </a:lnTo>
                <a:lnTo>
                  <a:pt x="727786" y="215265"/>
                </a:lnTo>
                <a:lnTo>
                  <a:pt x="727786" y="171437"/>
                </a:lnTo>
                <a:lnTo>
                  <a:pt x="720394" y="164401"/>
                </a:lnTo>
                <a:lnTo>
                  <a:pt x="702322" y="138315"/>
                </a:lnTo>
                <a:lnTo>
                  <a:pt x="694245" y="119507"/>
                </a:lnTo>
                <a:lnTo>
                  <a:pt x="689787" y="109131"/>
                </a:lnTo>
                <a:lnTo>
                  <a:pt x="682434" y="77038"/>
                </a:lnTo>
                <a:lnTo>
                  <a:pt x="681202" y="67208"/>
                </a:lnTo>
                <a:lnTo>
                  <a:pt x="679018" y="57327"/>
                </a:lnTo>
                <a:lnTo>
                  <a:pt x="676567" y="47574"/>
                </a:lnTo>
                <a:lnTo>
                  <a:pt x="674522" y="38150"/>
                </a:lnTo>
                <a:lnTo>
                  <a:pt x="673074" y="30949"/>
                </a:lnTo>
                <a:lnTo>
                  <a:pt x="669480" y="25920"/>
                </a:lnTo>
                <a:lnTo>
                  <a:pt x="660844" y="25196"/>
                </a:lnTo>
                <a:lnTo>
                  <a:pt x="652919" y="25196"/>
                </a:lnTo>
                <a:lnTo>
                  <a:pt x="645007" y="28790"/>
                </a:lnTo>
                <a:lnTo>
                  <a:pt x="641400" y="35991"/>
                </a:lnTo>
                <a:lnTo>
                  <a:pt x="639241" y="41757"/>
                </a:lnTo>
                <a:lnTo>
                  <a:pt x="637082" y="48234"/>
                </a:lnTo>
                <a:lnTo>
                  <a:pt x="637082" y="53987"/>
                </a:lnTo>
                <a:lnTo>
                  <a:pt x="633882" y="85801"/>
                </a:lnTo>
                <a:lnTo>
                  <a:pt x="613702" y="144005"/>
                </a:lnTo>
                <a:lnTo>
                  <a:pt x="588848" y="192570"/>
                </a:lnTo>
                <a:lnTo>
                  <a:pt x="554723" y="222885"/>
                </a:lnTo>
                <a:lnTo>
                  <a:pt x="529831" y="227507"/>
                </a:lnTo>
                <a:lnTo>
                  <a:pt x="525500" y="227507"/>
                </a:lnTo>
                <a:lnTo>
                  <a:pt x="521906" y="228231"/>
                </a:lnTo>
                <a:lnTo>
                  <a:pt x="518312" y="233260"/>
                </a:lnTo>
                <a:lnTo>
                  <a:pt x="514705" y="236867"/>
                </a:lnTo>
                <a:lnTo>
                  <a:pt x="513283" y="241871"/>
                </a:lnTo>
                <a:lnTo>
                  <a:pt x="511111" y="247662"/>
                </a:lnTo>
                <a:lnTo>
                  <a:pt x="516864" y="251269"/>
                </a:lnTo>
                <a:lnTo>
                  <a:pt x="520471" y="252704"/>
                </a:lnTo>
                <a:lnTo>
                  <a:pt x="525500" y="254863"/>
                </a:lnTo>
                <a:lnTo>
                  <a:pt x="531266" y="254863"/>
                </a:lnTo>
                <a:lnTo>
                  <a:pt x="536308" y="256298"/>
                </a:lnTo>
                <a:lnTo>
                  <a:pt x="545579" y="258191"/>
                </a:lnTo>
                <a:lnTo>
                  <a:pt x="579577" y="291211"/>
                </a:lnTo>
                <a:lnTo>
                  <a:pt x="597814" y="330784"/>
                </a:lnTo>
                <a:lnTo>
                  <a:pt x="609828" y="381355"/>
                </a:lnTo>
                <a:lnTo>
                  <a:pt x="614807" y="440753"/>
                </a:lnTo>
                <a:lnTo>
                  <a:pt x="616216" y="470852"/>
                </a:lnTo>
                <a:lnTo>
                  <a:pt x="616216" y="537095"/>
                </a:lnTo>
                <a:lnTo>
                  <a:pt x="621245" y="543572"/>
                </a:lnTo>
                <a:lnTo>
                  <a:pt x="627011" y="545007"/>
                </a:lnTo>
                <a:lnTo>
                  <a:pt x="633488" y="545007"/>
                </a:lnTo>
                <a:lnTo>
                  <a:pt x="640689" y="540689"/>
                </a:lnTo>
                <a:lnTo>
                  <a:pt x="642848" y="534936"/>
                </a:lnTo>
                <a:lnTo>
                  <a:pt x="646315" y="527773"/>
                </a:lnTo>
                <a:lnTo>
                  <a:pt x="649058" y="520357"/>
                </a:lnTo>
                <a:lnTo>
                  <a:pt x="650836" y="512660"/>
                </a:lnTo>
                <a:lnTo>
                  <a:pt x="651484" y="504698"/>
                </a:lnTo>
                <a:lnTo>
                  <a:pt x="653313" y="482981"/>
                </a:lnTo>
                <a:lnTo>
                  <a:pt x="655358" y="461137"/>
                </a:lnTo>
                <a:lnTo>
                  <a:pt x="657250" y="439293"/>
                </a:lnTo>
                <a:lnTo>
                  <a:pt x="658685" y="417576"/>
                </a:lnTo>
                <a:lnTo>
                  <a:pt x="660869" y="387578"/>
                </a:lnTo>
                <a:lnTo>
                  <a:pt x="666407" y="348462"/>
                </a:lnTo>
                <a:lnTo>
                  <a:pt x="675233" y="298780"/>
                </a:lnTo>
                <a:lnTo>
                  <a:pt x="697001" y="261518"/>
                </a:lnTo>
                <a:lnTo>
                  <a:pt x="732066" y="244398"/>
                </a:lnTo>
                <a:lnTo>
                  <a:pt x="740029" y="243344"/>
                </a:lnTo>
                <a:lnTo>
                  <a:pt x="749617" y="241871"/>
                </a:lnTo>
                <a:lnTo>
                  <a:pt x="759015" y="239649"/>
                </a:lnTo>
                <a:lnTo>
                  <a:pt x="768273" y="236766"/>
                </a:lnTo>
                <a:lnTo>
                  <a:pt x="777455" y="233260"/>
                </a:lnTo>
                <a:lnTo>
                  <a:pt x="779614" y="231825"/>
                </a:lnTo>
                <a:lnTo>
                  <a:pt x="781773" y="231101"/>
                </a:lnTo>
                <a:lnTo>
                  <a:pt x="784656" y="229666"/>
                </a:lnTo>
                <a:lnTo>
                  <a:pt x="789698" y="226060"/>
                </a:lnTo>
                <a:lnTo>
                  <a:pt x="790422" y="215265"/>
                </a:lnTo>
                <a:close/>
              </a:path>
            </a:pathLst>
          </a:custGeom>
          <a:solidFill>
            <a:srgbClr val="788AC4"/>
          </a:solidFill>
        </p:spPr>
        <p:txBody>
          <a:bodyPr wrap="square" lIns="0" tIns="0" rIns="0" bIns="0" rtlCol="0"/>
          <a:lstStyle/>
          <a:p>
            <a:endParaRPr/>
          </a:p>
        </p:txBody>
      </p:sp>
      <p:pic>
        <p:nvPicPr>
          <p:cNvPr id="32" name="object 32"/>
          <p:cNvPicPr/>
          <p:nvPr/>
        </p:nvPicPr>
        <p:blipFill>
          <a:blip r:embed="rId4" cstate="print"/>
          <a:stretch>
            <a:fillRect/>
          </a:stretch>
        </p:blipFill>
        <p:spPr>
          <a:xfrm>
            <a:off x="1146960" y="802799"/>
            <a:ext cx="5838825" cy="8824912"/>
          </a:xfrm>
          <a:prstGeom prst="rect">
            <a:avLst/>
          </a:prstGeom>
        </p:spPr>
      </p:pic>
      <p:sp>
        <p:nvSpPr>
          <p:cNvPr id="33" name="object 33"/>
          <p:cNvSpPr/>
          <p:nvPr/>
        </p:nvSpPr>
        <p:spPr>
          <a:xfrm>
            <a:off x="7720571" y="8773984"/>
            <a:ext cx="9142730" cy="40005"/>
          </a:xfrm>
          <a:custGeom>
            <a:avLst/>
            <a:gdLst/>
            <a:ahLst/>
            <a:cxnLst/>
            <a:rect l="l" t="t" r="r" b="b"/>
            <a:pathLst>
              <a:path w="9142730" h="40004">
                <a:moveTo>
                  <a:pt x="9142565" y="1435"/>
                </a:moveTo>
                <a:lnTo>
                  <a:pt x="0" y="0"/>
                </a:lnTo>
                <a:lnTo>
                  <a:pt x="0" y="38100"/>
                </a:lnTo>
                <a:lnTo>
                  <a:pt x="9142552" y="39535"/>
                </a:lnTo>
                <a:lnTo>
                  <a:pt x="9142565" y="1435"/>
                </a:lnTo>
                <a:close/>
              </a:path>
            </a:pathLst>
          </a:custGeom>
          <a:solidFill>
            <a:srgbClr val="DFCDBD"/>
          </a:solidFill>
        </p:spPr>
        <p:txBody>
          <a:bodyPr wrap="square" lIns="0" tIns="0" rIns="0" bIns="0" rtlCol="0"/>
          <a:lstStyle/>
          <a:p>
            <a:endParaRPr/>
          </a:p>
        </p:txBody>
      </p:sp>
      <p:pic>
        <p:nvPicPr>
          <p:cNvPr id="34" name="object 34"/>
          <p:cNvPicPr/>
          <p:nvPr/>
        </p:nvPicPr>
        <p:blipFill>
          <a:blip r:embed="rId5" cstate="print"/>
          <a:stretch>
            <a:fillRect/>
          </a:stretch>
        </p:blipFill>
        <p:spPr>
          <a:xfrm>
            <a:off x="1927739" y="0"/>
            <a:ext cx="3939450" cy="1278937"/>
          </a:xfrm>
          <a:prstGeom prst="rect">
            <a:avLst/>
          </a:prstGeom>
        </p:spPr>
      </p:pic>
      <p:sp>
        <p:nvSpPr>
          <p:cNvPr id="35" name="object 35"/>
          <p:cNvSpPr txBox="1">
            <a:spLocks noGrp="1"/>
          </p:cNvSpPr>
          <p:nvPr>
            <p:ph type="title"/>
          </p:nvPr>
        </p:nvSpPr>
        <p:spPr>
          <a:xfrm>
            <a:off x="7707686" y="1239032"/>
            <a:ext cx="7333615" cy="754694"/>
          </a:xfrm>
          <a:prstGeom prst="rect">
            <a:avLst/>
          </a:prstGeom>
        </p:spPr>
        <p:txBody>
          <a:bodyPr vert="horz" wrap="square" lIns="0" tIns="15875" rIns="0" bIns="0" rtlCol="0">
            <a:spAutoFit/>
          </a:bodyPr>
          <a:lstStyle/>
          <a:p>
            <a:pPr marL="12700" algn="ctr">
              <a:lnSpc>
                <a:spcPct val="100000"/>
              </a:lnSpc>
              <a:spcBef>
                <a:spcPts val="125"/>
              </a:spcBef>
            </a:pPr>
            <a:r>
              <a:rPr lang="en-IN" sz="4800" dirty="0">
                <a:latin typeface="Verdana" panose="020B0604030504040204" pitchFamily="34" charset="0"/>
                <a:ea typeface="Verdana" panose="020B0604030504040204" pitchFamily="34" charset="0"/>
                <a:cs typeface="Times New Roman" panose="02020603050405020304" pitchFamily="18" charset="0"/>
              </a:rPr>
              <a:t>The Turning Point</a:t>
            </a:r>
            <a:endParaRPr sz="4550" dirty="0">
              <a:latin typeface="Verdana" panose="020B0604030504040204" pitchFamily="34" charset="0"/>
              <a:ea typeface="Verdana" panose="020B0604030504040204" pitchFamily="34" charset="0"/>
            </a:endParaRPr>
          </a:p>
        </p:txBody>
      </p:sp>
      <p:sp>
        <p:nvSpPr>
          <p:cNvPr id="40" name="object 40"/>
          <p:cNvSpPr txBox="1">
            <a:spLocks noGrp="1"/>
          </p:cNvSpPr>
          <p:nvPr>
            <p:ph type="body" idx="1"/>
          </p:nvPr>
        </p:nvSpPr>
        <p:spPr>
          <a:xfrm>
            <a:off x="8232101" y="3379046"/>
            <a:ext cx="8797290" cy="2598147"/>
          </a:xfrm>
          <a:prstGeom prst="rect">
            <a:avLst/>
          </a:prstGeom>
        </p:spPr>
        <p:txBody>
          <a:bodyPr vert="horz" wrap="square" lIns="0" tIns="12700" rIns="0" bIns="0" rtlCol="0">
            <a:spAutoFit/>
          </a:bodyPr>
          <a:lstStyle/>
          <a:p>
            <a:r>
              <a:rPr lang="en-US" sz="2400" dirty="0">
                <a:latin typeface="Times New Roman" panose="02020603050405020304" pitchFamily="18" charset="0"/>
                <a:cs typeface="Times New Roman" panose="02020603050405020304" pitchFamily="18" charset="0"/>
              </a:rPr>
              <a:t>As the hare rested, certain of its lead, the tortoise kept moving, slow but steady. This was the turning point—the hare's overconfidence had caused it to lose focus, while the tortoise's persistence paid off.</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By the time the hare realized its mistake, it was too late. The tortoise crossed the finish line, achieving an unexpected but well-earned victory.</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59" y="8176406"/>
            <a:ext cx="2875915" cy="2111375"/>
            <a:chOff x="-359" y="8176406"/>
            <a:chExt cx="2875915" cy="2111375"/>
          </a:xfrm>
        </p:grpSpPr>
        <p:sp>
          <p:nvSpPr>
            <p:cNvPr id="3" name="object 3"/>
            <p:cNvSpPr/>
            <p:nvPr/>
          </p:nvSpPr>
          <p:spPr>
            <a:xfrm>
              <a:off x="0" y="8176406"/>
              <a:ext cx="2875915" cy="2110740"/>
            </a:xfrm>
            <a:custGeom>
              <a:avLst/>
              <a:gdLst/>
              <a:ahLst/>
              <a:cxnLst/>
              <a:rect l="l" t="t" r="r" b="b"/>
              <a:pathLst>
                <a:path w="2875915" h="2110740">
                  <a:moveTo>
                    <a:pt x="2875366" y="2110593"/>
                  </a:moveTo>
                  <a:lnTo>
                    <a:pt x="0" y="2110593"/>
                  </a:lnTo>
                  <a:lnTo>
                    <a:pt x="0" y="0"/>
                  </a:lnTo>
                  <a:lnTo>
                    <a:pt x="25867" y="20780"/>
                  </a:lnTo>
                  <a:lnTo>
                    <a:pt x="31627" y="26540"/>
                  </a:lnTo>
                  <a:lnTo>
                    <a:pt x="44586" y="35180"/>
                  </a:lnTo>
                  <a:lnTo>
                    <a:pt x="59391" y="44889"/>
                  </a:lnTo>
                  <a:lnTo>
                    <a:pt x="74466" y="52910"/>
                  </a:lnTo>
                  <a:lnTo>
                    <a:pt x="89541" y="58366"/>
                  </a:lnTo>
                  <a:lnTo>
                    <a:pt x="104345" y="60380"/>
                  </a:lnTo>
                  <a:lnTo>
                    <a:pt x="138951" y="67943"/>
                  </a:lnTo>
                  <a:lnTo>
                    <a:pt x="193359" y="87878"/>
                  </a:lnTo>
                  <a:lnTo>
                    <a:pt x="254368" y="112167"/>
                  </a:lnTo>
                  <a:lnTo>
                    <a:pt x="308776" y="132794"/>
                  </a:lnTo>
                  <a:lnTo>
                    <a:pt x="343382" y="141739"/>
                  </a:lnTo>
                  <a:lnTo>
                    <a:pt x="357590" y="143629"/>
                  </a:lnTo>
                  <a:lnTo>
                    <a:pt x="371191" y="148219"/>
                  </a:lnTo>
                  <a:lnTo>
                    <a:pt x="384387" y="153889"/>
                  </a:lnTo>
                  <a:lnTo>
                    <a:pt x="397381" y="159019"/>
                  </a:lnTo>
                  <a:lnTo>
                    <a:pt x="424504" y="167208"/>
                  </a:lnTo>
                  <a:lnTo>
                    <a:pt x="451290" y="169458"/>
                  </a:lnTo>
                  <a:lnTo>
                    <a:pt x="512133" y="169458"/>
                  </a:lnTo>
                  <a:lnTo>
                    <a:pt x="521466" y="178290"/>
                  </a:lnTo>
                  <a:lnTo>
                    <a:pt x="543538" y="198348"/>
                  </a:lnTo>
                  <a:lnTo>
                    <a:pt x="588898" y="238938"/>
                  </a:lnTo>
                  <a:lnTo>
                    <a:pt x="590338" y="238938"/>
                  </a:lnTo>
                  <a:lnTo>
                    <a:pt x="591778" y="240378"/>
                  </a:lnTo>
                  <a:lnTo>
                    <a:pt x="631731" y="286270"/>
                  </a:lnTo>
                  <a:lnTo>
                    <a:pt x="653483" y="322456"/>
                  </a:lnTo>
                  <a:lnTo>
                    <a:pt x="676479" y="366003"/>
                  </a:lnTo>
                  <a:lnTo>
                    <a:pt x="700406" y="415629"/>
                  </a:lnTo>
                  <a:lnTo>
                    <a:pt x="724949" y="470054"/>
                  </a:lnTo>
                  <a:lnTo>
                    <a:pt x="749794" y="528000"/>
                  </a:lnTo>
                  <a:lnTo>
                    <a:pt x="774627" y="588186"/>
                  </a:lnTo>
                  <a:lnTo>
                    <a:pt x="799134" y="649332"/>
                  </a:lnTo>
                  <a:lnTo>
                    <a:pt x="826159" y="717266"/>
                  </a:lnTo>
                  <a:lnTo>
                    <a:pt x="875754" y="843717"/>
                  </a:lnTo>
                  <a:lnTo>
                    <a:pt x="897413" y="898539"/>
                  </a:lnTo>
                  <a:lnTo>
                    <a:pt x="916371" y="945294"/>
                  </a:lnTo>
                  <a:lnTo>
                    <a:pt x="932175" y="982136"/>
                  </a:lnTo>
                  <a:lnTo>
                    <a:pt x="944367" y="1007216"/>
                  </a:lnTo>
                  <a:lnTo>
                    <a:pt x="952492" y="1018687"/>
                  </a:lnTo>
                  <a:lnTo>
                    <a:pt x="952492" y="1019407"/>
                  </a:lnTo>
                  <a:lnTo>
                    <a:pt x="953932" y="1019407"/>
                  </a:lnTo>
                  <a:lnTo>
                    <a:pt x="994825" y="1023198"/>
                  </a:lnTo>
                  <a:lnTo>
                    <a:pt x="1054820" y="1030297"/>
                  </a:lnTo>
                  <a:lnTo>
                    <a:pt x="1111170" y="1032671"/>
                  </a:lnTo>
                  <a:lnTo>
                    <a:pt x="1145548" y="1032671"/>
                  </a:lnTo>
                  <a:lnTo>
                    <a:pt x="1157250" y="1060165"/>
                  </a:lnTo>
                  <a:lnTo>
                    <a:pt x="1190718" y="1107696"/>
                  </a:lnTo>
                  <a:lnTo>
                    <a:pt x="1224051" y="1153202"/>
                  </a:lnTo>
                  <a:lnTo>
                    <a:pt x="1239767" y="1185005"/>
                  </a:lnTo>
                  <a:lnTo>
                    <a:pt x="1255314" y="1191710"/>
                  </a:lnTo>
                  <a:lnTo>
                    <a:pt x="1271267" y="1195445"/>
                  </a:lnTo>
                  <a:lnTo>
                    <a:pt x="1286949" y="1195940"/>
                  </a:lnTo>
                  <a:lnTo>
                    <a:pt x="1301869" y="1195940"/>
                  </a:lnTo>
                  <a:lnTo>
                    <a:pt x="1302136" y="1200327"/>
                  </a:lnTo>
                  <a:lnTo>
                    <a:pt x="1336336" y="1229104"/>
                  </a:lnTo>
                  <a:lnTo>
                    <a:pt x="1346382" y="1231309"/>
                  </a:lnTo>
                  <a:lnTo>
                    <a:pt x="1465061" y="1231309"/>
                  </a:lnTo>
                  <a:lnTo>
                    <a:pt x="1469803" y="1237474"/>
                  </a:lnTo>
                  <a:lnTo>
                    <a:pt x="1472391" y="1244753"/>
                  </a:lnTo>
                  <a:lnTo>
                    <a:pt x="1471603" y="1251964"/>
                  </a:lnTo>
                  <a:lnTo>
                    <a:pt x="1559247" y="1251964"/>
                  </a:lnTo>
                  <a:lnTo>
                    <a:pt x="1597601" y="1281304"/>
                  </a:lnTo>
                  <a:lnTo>
                    <a:pt x="1606241" y="1303803"/>
                  </a:lnTo>
                  <a:lnTo>
                    <a:pt x="1601741" y="1322759"/>
                  </a:lnTo>
                  <a:lnTo>
                    <a:pt x="1593461" y="1340973"/>
                  </a:lnTo>
                  <a:lnTo>
                    <a:pt x="1589232" y="1358781"/>
                  </a:lnTo>
                  <a:lnTo>
                    <a:pt x="1596881" y="1376522"/>
                  </a:lnTo>
                  <a:lnTo>
                    <a:pt x="1598321" y="1377962"/>
                  </a:lnTo>
                  <a:lnTo>
                    <a:pt x="1601201" y="1380122"/>
                  </a:lnTo>
                  <a:lnTo>
                    <a:pt x="1602641" y="1380842"/>
                  </a:lnTo>
                  <a:lnTo>
                    <a:pt x="1608806" y="1384937"/>
                  </a:lnTo>
                  <a:lnTo>
                    <a:pt x="1621676" y="1392587"/>
                  </a:lnTo>
                  <a:lnTo>
                    <a:pt x="1627841" y="1396682"/>
                  </a:lnTo>
                  <a:lnTo>
                    <a:pt x="1656303" y="1404174"/>
                  </a:lnTo>
                  <a:lnTo>
                    <a:pt x="1729231" y="1404242"/>
                  </a:lnTo>
                  <a:lnTo>
                    <a:pt x="1751679" y="1409642"/>
                  </a:lnTo>
                  <a:lnTo>
                    <a:pt x="1756719" y="1413242"/>
                  </a:lnTo>
                  <a:lnTo>
                    <a:pt x="1759599" y="1419002"/>
                  </a:lnTo>
                  <a:lnTo>
                    <a:pt x="1757439" y="1427642"/>
                  </a:lnTo>
                  <a:lnTo>
                    <a:pt x="1758879" y="1428362"/>
                  </a:lnTo>
                  <a:lnTo>
                    <a:pt x="1761039" y="1429802"/>
                  </a:lnTo>
                  <a:lnTo>
                    <a:pt x="1763919" y="1431242"/>
                  </a:lnTo>
                  <a:lnTo>
                    <a:pt x="1797421" y="1466949"/>
                  </a:lnTo>
                  <a:lnTo>
                    <a:pt x="1835378" y="1519800"/>
                  </a:lnTo>
                  <a:lnTo>
                    <a:pt x="1866585" y="1568332"/>
                  </a:lnTo>
                  <a:lnTo>
                    <a:pt x="1879837" y="1591079"/>
                  </a:lnTo>
                  <a:lnTo>
                    <a:pt x="1888038" y="1601733"/>
                  </a:lnTo>
                  <a:lnTo>
                    <a:pt x="1934410" y="1651930"/>
                  </a:lnTo>
                  <a:lnTo>
                    <a:pt x="1964076" y="1676758"/>
                  </a:lnTo>
                  <a:lnTo>
                    <a:pt x="2003675" y="1694038"/>
                  </a:lnTo>
                  <a:lnTo>
                    <a:pt x="2045520" y="1694038"/>
                  </a:lnTo>
                  <a:lnTo>
                    <a:pt x="2047515" y="1694241"/>
                  </a:lnTo>
                  <a:lnTo>
                    <a:pt x="2085360" y="1716538"/>
                  </a:lnTo>
                  <a:lnTo>
                    <a:pt x="2105913" y="1760277"/>
                  </a:lnTo>
                  <a:lnTo>
                    <a:pt x="2113934" y="1777298"/>
                  </a:lnTo>
                  <a:lnTo>
                    <a:pt x="2151576" y="1821330"/>
                  </a:lnTo>
                  <a:lnTo>
                    <a:pt x="2186552" y="1846676"/>
                  </a:lnTo>
                  <a:lnTo>
                    <a:pt x="2191389" y="1846856"/>
                  </a:lnTo>
                  <a:lnTo>
                    <a:pt x="2203409" y="1846856"/>
                  </a:lnTo>
                  <a:lnTo>
                    <a:pt x="2230258" y="1856049"/>
                  </a:lnTo>
                  <a:lnTo>
                    <a:pt x="2280364" y="1867902"/>
                  </a:lnTo>
                  <a:lnTo>
                    <a:pt x="2336670" y="1877636"/>
                  </a:lnTo>
                  <a:lnTo>
                    <a:pt x="2391055" y="1883529"/>
                  </a:lnTo>
                  <a:lnTo>
                    <a:pt x="2633700" y="1883862"/>
                  </a:lnTo>
                  <a:lnTo>
                    <a:pt x="2637355" y="1889335"/>
                  </a:lnTo>
                  <a:lnTo>
                    <a:pt x="2651383" y="1920655"/>
                  </a:lnTo>
                  <a:lnTo>
                    <a:pt x="2658864" y="1950355"/>
                  </a:lnTo>
                  <a:lnTo>
                    <a:pt x="2680138" y="1954506"/>
                  </a:lnTo>
                  <a:lnTo>
                    <a:pt x="2701074" y="1959265"/>
                  </a:lnTo>
                  <a:lnTo>
                    <a:pt x="2743823" y="1969794"/>
                  </a:lnTo>
                  <a:lnTo>
                    <a:pt x="2740426" y="1983722"/>
                  </a:lnTo>
                  <a:lnTo>
                    <a:pt x="2745263" y="1998054"/>
                  </a:lnTo>
                  <a:lnTo>
                    <a:pt x="2772623" y="2025234"/>
                  </a:lnTo>
                  <a:lnTo>
                    <a:pt x="2812514" y="2046901"/>
                  </a:lnTo>
                  <a:lnTo>
                    <a:pt x="2825902" y="2051873"/>
                  </a:lnTo>
                  <a:lnTo>
                    <a:pt x="2875366" y="2110593"/>
                  </a:lnTo>
                  <a:close/>
                </a:path>
                <a:path w="2875915" h="2110740">
                  <a:moveTo>
                    <a:pt x="512133" y="169458"/>
                  </a:moveTo>
                  <a:lnTo>
                    <a:pt x="451290" y="169458"/>
                  </a:lnTo>
                  <a:lnTo>
                    <a:pt x="476861" y="166309"/>
                  </a:lnTo>
                  <a:lnTo>
                    <a:pt x="500339" y="158299"/>
                  </a:lnTo>
                  <a:lnTo>
                    <a:pt x="512133" y="169458"/>
                  </a:lnTo>
                  <a:close/>
                </a:path>
                <a:path w="2875915" h="2110740">
                  <a:moveTo>
                    <a:pt x="1145548" y="1032671"/>
                  </a:moveTo>
                  <a:lnTo>
                    <a:pt x="1111170" y="1032671"/>
                  </a:lnTo>
                  <a:lnTo>
                    <a:pt x="1141129" y="1022287"/>
                  </a:lnTo>
                  <a:lnTo>
                    <a:pt x="1145548" y="1032671"/>
                  </a:lnTo>
                  <a:close/>
                </a:path>
                <a:path w="2875915" h="2110740">
                  <a:moveTo>
                    <a:pt x="1301869" y="1195940"/>
                  </a:moveTo>
                  <a:lnTo>
                    <a:pt x="1286949" y="1195940"/>
                  </a:lnTo>
                  <a:lnTo>
                    <a:pt x="1301686" y="1192925"/>
                  </a:lnTo>
                  <a:lnTo>
                    <a:pt x="1301869" y="1195940"/>
                  </a:lnTo>
                  <a:close/>
                </a:path>
                <a:path w="2875915" h="2110740">
                  <a:moveTo>
                    <a:pt x="1465061" y="1231309"/>
                  </a:moveTo>
                  <a:lnTo>
                    <a:pt x="1346382" y="1231309"/>
                  </a:lnTo>
                  <a:lnTo>
                    <a:pt x="1355685" y="1231084"/>
                  </a:lnTo>
                  <a:lnTo>
                    <a:pt x="1372380" y="1227563"/>
                  </a:lnTo>
                  <a:lnTo>
                    <a:pt x="1403070" y="1216201"/>
                  </a:lnTo>
                  <a:lnTo>
                    <a:pt x="1419764" y="1213085"/>
                  </a:lnTo>
                  <a:lnTo>
                    <a:pt x="1429259" y="1213163"/>
                  </a:lnTo>
                  <a:lnTo>
                    <a:pt x="1439024" y="1215334"/>
                  </a:lnTo>
                  <a:lnTo>
                    <a:pt x="1448519" y="1219261"/>
                  </a:lnTo>
                  <a:lnTo>
                    <a:pt x="1457204" y="1224604"/>
                  </a:lnTo>
                  <a:lnTo>
                    <a:pt x="1464516" y="1230601"/>
                  </a:lnTo>
                  <a:lnTo>
                    <a:pt x="1465061" y="1231309"/>
                  </a:lnTo>
                  <a:close/>
                </a:path>
                <a:path w="2875915" h="2110740">
                  <a:moveTo>
                    <a:pt x="1559247" y="1251964"/>
                  </a:moveTo>
                  <a:lnTo>
                    <a:pt x="1471603" y="1251964"/>
                  </a:lnTo>
                  <a:lnTo>
                    <a:pt x="1490121" y="1248679"/>
                  </a:lnTo>
                  <a:lnTo>
                    <a:pt x="1509043" y="1246204"/>
                  </a:lnTo>
                  <a:lnTo>
                    <a:pt x="1528505" y="1245889"/>
                  </a:lnTo>
                  <a:lnTo>
                    <a:pt x="1548642" y="1249084"/>
                  </a:lnTo>
                  <a:lnTo>
                    <a:pt x="1556596" y="1250907"/>
                  </a:lnTo>
                  <a:lnTo>
                    <a:pt x="1559247" y="1251964"/>
                  </a:lnTo>
                  <a:close/>
                </a:path>
                <a:path w="2875915" h="2110740">
                  <a:moveTo>
                    <a:pt x="1729231" y="1404242"/>
                  </a:moveTo>
                  <a:lnTo>
                    <a:pt x="1692460" y="1404242"/>
                  </a:lnTo>
                  <a:lnTo>
                    <a:pt x="1727267" y="1403769"/>
                  </a:lnTo>
                  <a:lnTo>
                    <a:pt x="1729231" y="1404242"/>
                  </a:lnTo>
                  <a:close/>
                </a:path>
                <a:path w="2875915" h="2110740">
                  <a:moveTo>
                    <a:pt x="2045520" y="1694038"/>
                  </a:moveTo>
                  <a:lnTo>
                    <a:pt x="2003675" y="1694038"/>
                  </a:lnTo>
                  <a:lnTo>
                    <a:pt x="2018558" y="1693206"/>
                  </a:lnTo>
                  <a:lnTo>
                    <a:pt x="2033104" y="1692778"/>
                  </a:lnTo>
                  <a:lnTo>
                    <a:pt x="2045520" y="1694038"/>
                  </a:lnTo>
                  <a:close/>
                </a:path>
                <a:path w="2875915" h="2110740">
                  <a:moveTo>
                    <a:pt x="2633700" y="1883862"/>
                  </a:moveTo>
                  <a:lnTo>
                    <a:pt x="2435401" y="1883862"/>
                  </a:lnTo>
                  <a:lnTo>
                    <a:pt x="2461588" y="1876916"/>
                  </a:lnTo>
                  <a:lnTo>
                    <a:pt x="2482197" y="1860300"/>
                  </a:lnTo>
                  <a:lnTo>
                    <a:pt x="2503887" y="1843886"/>
                  </a:lnTo>
                  <a:lnTo>
                    <a:pt x="2528006" y="1830848"/>
                  </a:lnTo>
                  <a:lnTo>
                    <a:pt x="2555906" y="1824356"/>
                  </a:lnTo>
                  <a:lnTo>
                    <a:pt x="2566031" y="1825178"/>
                  </a:lnTo>
                  <a:lnTo>
                    <a:pt x="2575886" y="1827686"/>
                  </a:lnTo>
                  <a:lnTo>
                    <a:pt x="2585471" y="1831950"/>
                  </a:lnTo>
                  <a:lnTo>
                    <a:pt x="2594785" y="1838036"/>
                  </a:lnTo>
                  <a:lnTo>
                    <a:pt x="2618061" y="1860446"/>
                  </a:lnTo>
                  <a:lnTo>
                    <a:pt x="2633700" y="1883862"/>
                  </a:lnTo>
                  <a:close/>
                </a:path>
                <a:path w="2875915" h="2110740">
                  <a:moveTo>
                    <a:pt x="2203409" y="1846856"/>
                  </a:moveTo>
                  <a:lnTo>
                    <a:pt x="2191389" y="1846856"/>
                  </a:lnTo>
                  <a:lnTo>
                    <a:pt x="2194472" y="1843796"/>
                  </a:lnTo>
                  <a:lnTo>
                    <a:pt x="2203409" y="1846856"/>
                  </a:lnTo>
                  <a:close/>
                </a:path>
              </a:pathLst>
            </a:custGeom>
            <a:solidFill>
              <a:srgbClr val="FBFDFB"/>
            </a:solidFill>
          </p:spPr>
          <p:txBody>
            <a:bodyPr wrap="square" lIns="0" tIns="0" rIns="0" bIns="0" rtlCol="0"/>
            <a:lstStyle/>
            <a:p>
              <a:endParaRPr/>
            </a:p>
          </p:txBody>
        </p:sp>
        <p:sp>
          <p:nvSpPr>
            <p:cNvPr id="4" name="object 4"/>
            <p:cNvSpPr/>
            <p:nvPr/>
          </p:nvSpPr>
          <p:spPr>
            <a:xfrm>
              <a:off x="0" y="8316622"/>
              <a:ext cx="2679700" cy="1970405"/>
            </a:xfrm>
            <a:custGeom>
              <a:avLst/>
              <a:gdLst/>
              <a:ahLst/>
              <a:cxnLst/>
              <a:rect l="l" t="t" r="r" b="b"/>
              <a:pathLst>
                <a:path w="2679700" h="1970404">
                  <a:moveTo>
                    <a:pt x="881213" y="959830"/>
                  </a:moveTo>
                  <a:lnTo>
                    <a:pt x="0" y="336205"/>
                  </a:lnTo>
                  <a:lnTo>
                    <a:pt x="0" y="0"/>
                  </a:lnTo>
                  <a:lnTo>
                    <a:pt x="40266" y="34643"/>
                  </a:lnTo>
                  <a:lnTo>
                    <a:pt x="41706" y="35363"/>
                  </a:lnTo>
                  <a:lnTo>
                    <a:pt x="69943" y="47040"/>
                  </a:lnTo>
                  <a:lnTo>
                    <a:pt x="114785" y="58582"/>
                  </a:lnTo>
                  <a:lnTo>
                    <a:pt x="165027" y="68775"/>
                  </a:lnTo>
                  <a:lnTo>
                    <a:pt x="209464" y="76402"/>
                  </a:lnTo>
                  <a:lnTo>
                    <a:pt x="645777" y="385278"/>
                  </a:lnTo>
                  <a:lnTo>
                    <a:pt x="665959" y="429451"/>
                  </a:lnTo>
                  <a:lnTo>
                    <a:pt x="686626" y="476699"/>
                  </a:lnTo>
                  <a:lnTo>
                    <a:pt x="707569" y="526125"/>
                  </a:lnTo>
                  <a:lnTo>
                    <a:pt x="728581" y="576830"/>
                  </a:lnTo>
                  <a:lnTo>
                    <a:pt x="749455" y="627915"/>
                  </a:lnTo>
                  <a:lnTo>
                    <a:pt x="772509" y="686087"/>
                  </a:lnTo>
                  <a:lnTo>
                    <a:pt x="794594" y="742584"/>
                  </a:lnTo>
                  <a:lnTo>
                    <a:pt x="834796" y="845969"/>
                  </a:lnTo>
                  <a:lnTo>
                    <a:pt x="852384" y="890564"/>
                  </a:lnTo>
                  <a:lnTo>
                    <a:pt x="867945" y="928900"/>
                  </a:lnTo>
                  <a:lnTo>
                    <a:pt x="881213" y="959830"/>
                  </a:lnTo>
                  <a:close/>
                </a:path>
                <a:path w="2679700" h="1970404">
                  <a:moveTo>
                    <a:pt x="632817" y="357198"/>
                  </a:moveTo>
                  <a:lnTo>
                    <a:pt x="236103" y="76402"/>
                  </a:lnTo>
                  <a:lnTo>
                    <a:pt x="244968" y="77482"/>
                  </a:lnTo>
                  <a:lnTo>
                    <a:pt x="252483" y="79642"/>
                  </a:lnTo>
                  <a:lnTo>
                    <a:pt x="259188" y="82882"/>
                  </a:lnTo>
                  <a:lnTo>
                    <a:pt x="267783" y="88642"/>
                  </a:lnTo>
                  <a:lnTo>
                    <a:pt x="269943" y="92242"/>
                  </a:lnTo>
                  <a:lnTo>
                    <a:pt x="273543" y="94402"/>
                  </a:lnTo>
                  <a:lnTo>
                    <a:pt x="277143" y="97282"/>
                  </a:lnTo>
                  <a:lnTo>
                    <a:pt x="280023" y="99442"/>
                  </a:lnTo>
                  <a:lnTo>
                    <a:pt x="282903" y="100882"/>
                  </a:lnTo>
                  <a:lnTo>
                    <a:pt x="289844" y="105393"/>
                  </a:lnTo>
                  <a:lnTo>
                    <a:pt x="296852" y="108892"/>
                  </a:lnTo>
                  <a:lnTo>
                    <a:pt x="304266" y="110905"/>
                  </a:lnTo>
                  <a:lnTo>
                    <a:pt x="312422" y="110962"/>
                  </a:lnTo>
                  <a:lnTo>
                    <a:pt x="327936" y="113425"/>
                  </a:lnTo>
                  <a:lnTo>
                    <a:pt x="345811" y="117172"/>
                  </a:lnTo>
                  <a:lnTo>
                    <a:pt x="363552" y="121593"/>
                  </a:lnTo>
                  <a:lnTo>
                    <a:pt x="378661" y="126081"/>
                  </a:lnTo>
                  <a:lnTo>
                    <a:pt x="417720" y="142641"/>
                  </a:lnTo>
                  <a:lnTo>
                    <a:pt x="431918" y="144104"/>
                  </a:lnTo>
                  <a:lnTo>
                    <a:pt x="456713" y="144104"/>
                  </a:lnTo>
                  <a:lnTo>
                    <a:pt x="471764" y="157165"/>
                  </a:lnTo>
                  <a:lnTo>
                    <a:pt x="494039" y="176931"/>
                  </a:lnTo>
                  <a:lnTo>
                    <a:pt x="516044" y="196832"/>
                  </a:lnTo>
                  <a:lnTo>
                    <a:pt x="537778" y="216800"/>
                  </a:lnTo>
                  <a:lnTo>
                    <a:pt x="540658" y="217520"/>
                  </a:lnTo>
                  <a:lnTo>
                    <a:pt x="543538" y="218960"/>
                  </a:lnTo>
                  <a:lnTo>
                    <a:pt x="563057" y="238130"/>
                  </a:lnTo>
                  <a:lnTo>
                    <a:pt x="584668" y="268640"/>
                  </a:lnTo>
                  <a:lnTo>
                    <a:pt x="608034" y="308869"/>
                  </a:lnTo>
                  <a:lnTo>
                    <a:pt x="632817" y="357198"/>
                  </a:lnTo>
                  <a:close/>
                </a:path>
                <a:path w="2679700" h="1970404">
                  <a:moveTo>
                    <a:pt x="456713" y="144104"/>
                  </a:moveTo>
                  <a:lnTo>
                    <a:pt x="431918" y="144104"/>
                  </a:lnTo>
                  <a:lnTo>
                    <a:pt x="449220" y="137601"/>
                  </a:lnTo>
                  <a:lnTo>
                    <a:pt x="456713" y="144104"/>
                  </a:lnTo>
                  <a:close/>
                </a:path>
                <a:path w="2679700" h="1970404">
                  <a:moveTo>
                    <a:pt x="2283065" y="1970377"/>
                  </a:moveTo>
                  <a:lnTo>
                    <a:pt x="1707558" y="1970377"/>
                  </a:lnTo>
                  <a:lnTo>
                    <a:pt x="0" y="762378"/>
                  </a:lnTo>
                  <a:lnTo>
                    <a:pt x="0" y="355254"/>
                  </a:lnTo>
                  <a:lnTo>
                    <a:pt x="893453" y="987190"/>
                  </a:lnTo>
                  <a:lnTo>
                    <a:pt x="896333" y="992230"/>
                  </a:lnTo>
                  <a:lnTo>
                    <a:pt x="901373" y="997270"/>
                  </a:lnTo>
                  <a:lnTo>
                    <a:pt x="903533" y="998710"/>
                  </a:lnTo>
                  <a:lnTo>
                    <a:pt x="909292" y="998710"/>
                  </a:lnTo>
                  <a:lnTo>
                    <a:pt x="2283065" y="1970377"/>
                  </a:lnTo>
                  <a:close/>
                </a:path>
                <a:path w="2679700" h="1970404">
                  <a:moveTo>
                    <a:pt x="1679878" y="1970377"/>
                  </a:moveTo>
                  <a:lnTo>
                    <a:pt x="1103443" y="1970377"/>
                  </a:lnTo>
                  <a:lnTo>
                    <a:pt x="0" y="1189614"/>
                  </a:lnTo>
                  <a:lnTo>
                    <a:pt x="0" y="781959"/>
                  </a:lnTo>
                  <a:lnTo>
                    <a:pt x="1679878" y="1970377"/>
                  </a:lnTo>
                  <a:close/>
                </a:path>
                <a:path w="2679700" h="1970404">
                  <a:moveTo>
                    <a:pt x="909292" y="998710"/>
                  </a:moveTo>
                  <a:lnTo>
                    <a:pt x="903533" y="998710"/>
                  </a:lnTo>
                  <a:lnTo>
                    <a:pt x="904973" y="997990"/>
                  </a:lnTo>
                  <a:lnTo>
                    <a:pt x="907852" y="997270"/>
                  </a:lnTo>
                  <a:lnTo>
                    <a:pt x="909292" y="998710"/>
                  </a:lnTo>
                  <a:close/>
                </a:path>
                <a:path w="2679700" h="1970404">
                  <a:moveTo>
                    <a:pt x="1107617" y="1023741"/>
                  </a:moveTo>
                  <a:lnTo>
                    <a:pt x="1032433" y="1023741"/>
                  </a:lnTo>
                  <a:lnTo>
                    <a:pt x="1057430" y="1022379"/>
                  </a:lnTo>
                  <a:lnTo>
                    <a:pt x="1078377" y="1014943"/>
                  </a:lnTo>
                  <a:lnTo>
                    <a:pt x="1092170" y="1000150"/>
                  </a:lnTo>
                  <a:lnTo>
                    <a:pt x="1093036" y="1006911"/>
                  </a:lnTo>
                  <a:lnTo>
                    <a:pt x="1096399" y="1013200"/>
                  </a:lnTo>
                  <a:lnTo>
                    <a:pt x="1101788" y="1019083"/>
                  </a:lnTo>
                  <a:lnTo>
                    <a:pt x="1107617" y="1023741"/>
                  </a:lnTo>
                  <a:close/>
                </a:path>
                <a:path w="2679700" h="1970404">
                  <a:moveTo>
                    <a:pt x="2679549" y="1970377"/>
                  </a:moveTo>
                  <a:lnTo>
                    <a:pt x="2309647" y="1970377"/>
                  </a:lnTo>
                  <a:lnTo>
                    <a:pt x="942412" y="1003030"/>
                  </a:lnTo>
                  <a:lnTo>
                    <a:pt x="958195" y="1007755"/>
                  </a:lnTo>
                  <a:lnTo>
                    <a:pt x="974181" y="1012210"/>
                  </a:lnTo>
                  <a:lnTo>
                    <a:pt x="990302" y="1016395"/>
                  </a:lnTo>
                  <a:lnTo>
                    <a:pt x="1006491" y="1020309"/>
                  </a:lnTo>
                  <a:lnTo>
                    <a:pt x="1032433" y="1023741"/>
                  </a:lnTo>
                  <a:lnTo>
                    <a:pt x="1107617" y="1023741"/>
                  </a:lnTo>
                  <a:lnTo>
                    <a:pt x="1108729" y="1024629"/>
                  </a:lnTo>
                  <a:lnTo>
                    <a:pt x="1119090" y="1030749"/>
                  </a:lnTo>
                  <a:lnTo>
                    <a:pt x="1131139" y="1036329"/>
                  </a:lnTo>
                  <a:lnTo>
                    <a:pt x="1143862" y="1041639"/>
                  </a:lnTo>
                  <a:lnTo>
                    <a:pt x="1156248" y="1046949"/>
                  </a:lnTo>
                  <a:lnTo>
                    <a:pt x="1192900" y="1063149"/>
                  </a:lnTo>
                  <a:lnTo>
                    <a:pt x="1212408" y="1082949"/>
                  </a:lnTo>
                  <a:lnTo>
                    <a:pt x="1228360" y="1089552"/>
                  </a:lnTo>
                  <a:lnTo>
                    <a:pt x="1244447" y="1093118"/>
                  </a:lnTo>
                  <a:lnTo>
                    <a:pt x="1259994" y="1093580"/>
                  </a:lnTo>
                  <a:lnTo>
                    <a:pt x="1274340" y="1093580"/>
                  </a:lnTo>
                  <a:lnTo>
                    <a:pt x="1274360" y="1097843"/>
                  </a:lnTo>
                  <a:lnTo>
                    <a:pt x="1308886" y="1125788"/>
                  </a:lnTo>
                  <a:lnTo>
                    <a:pt x="1328326" y="1129028"/>
                  </a:lnTo>
                  <a:lnTo>
                    <a:pt x="1437679" y="1129028"/>
                  </a:lnTo>
                  <a:lnTo>
                    <a:pt x="1441994" y="1134698"/>
                  </a:lnTo>
                  <a:lnTo>
                    <a:pt x="1444930" y="1141977"/>
                  </a:lnTo>
                  <a:lnTo>
                    <a:pt x="1444964" y="1149188"/>
                  </a:lnTo>
                  <a:lnTo>
                    <a:pt x="1530676" y="1149188"/>
                  </a:lnTo>
                  <a:lnTo>
                    <a:pt x="1570152" y="1179247"/>
                  </a:lnTo>
                  <a:lnTo>
                    <a:pt x="1578882" y="1201747"/>
                  </a:lnTo>
                  <a:lnTo>
                    <a:pt x="1574686" y="1220298"/>
                  </a:lnTo>
                  <a:lnTo>
                    <a:pt x="1566372" y="1238377"/>
                  </a:lnTo>
                  <a:lnTo>
                    <a:pt x="1561973" y="1256320"/>
                  </a:lnTo>
                  <a:lnTo>
                    <a:pt x="1569522" y="1274466"/>
                  </a:lnTo>
                  <a:lnTo>
                    <a:pt x="1573122" y="1276626"/>
                  </a:lnTo>
                  <a:lnTo>
                    <a:pt x="1573842" y="1277346"/>
                  </a:lnTo>
                  <a:lnTo>
                    <a:pt x="1576722" y="1279506"/>
                  </a:lnTo>
                  <a:lnTo>
                    <a:pt x="1582572" y="1283173"/>
                  </a:lnTo>
                  <a:lnTo>
                    <a:pt x="1595351" y="1290238"/>
                  </a:lnTo>
                  <a:lnTo>
                    <a:pt x="1601201" y="1293906"/>
                  </a:lnTo>
                  <a:lnTo>
                    <a:pt x="1629573" y="1301398"/>
                  </a:lnTo>
                  <a:lnTo>
                    <a:pt x="1703394" y="1301466"/>
                  </a:lnTo>
                  <a:lnTo>
                    <a:pt x="1725759" y="1306866"/>
                  </a:lnTo>
                  <a:lnTo>
                    <a:pt x="1730079" y="1309746"/>
                  </a:lnTo>
                  <a:lnTo>
                    <a:pt x="1732239" y="1316226"/>
                  </a:lnTo>
                  <a:lnTo>
                    <a:pt x="1730799" y="1325585"/>
                  </a:lnTo>
                  <a:lnTo>
                    <a:pt x="1733679" y="1325585"/>
                  </a:lnTo>
                  <a:lnTo>
                    <a:pt x="1776935" y="1361416"/>
                  </a:lnTo>
                  <a:lnTo>
                    <a:pt x="1810088" y="1398394"/>
                  </a:lnTo>
                  <a:lnTo>
                    <a:pt x="1837436" y="1438208"/>
                  </a:lnTo>
                  <a:lnTo>
                    <a:pt x="1851757" y="1473903"/>
                  </a:lnTo>
                  <a:lnTo>
                    <a:pt x="1853299" y="1493298"/>
                  </a:lnTo>
                  <a:lnTo>
                    <a:pt x="1851847" y="1500543"/>
                  </a:lnTo>
                  <a:lnTo>
                    <a:pt x="1849451" y="1510488"/>
                  </a:lnTo>
                  <a:lnTo>
                    <a:pt x="1846717" y="1522863"/>
                  </a:lnTo>
                  <a:lnTo>
                    <a:pt x="1866369" y="1522863"/>
                  </a:lnTo>
                  <a:lnTo>
                    <a:pt x="1869285" y="1528060"/>
                  </a:lnTo>
                  <a:lnTo>
                    <a:pt x="1879477" y="1541403"/>
                  </a:lnTo>
                  <a:lnTo>
                    <a:pt x="1921967" y="1574848"/>
                  </a:lnTo>
                  <a:lnTo>
                    <a:pt x="1958889" y="1588101"/>
                  </a:lnTo>
                  <a:lnTo>
                    <a:pt x="1977755" y="1590542"/>
                  </a:lnTo>
                  <a:lnTo>
                    <a:pt x="2072777" y="1590542"/>
                  </a:lnTo>
                  <a:lnTo>
                    <a:pt x="2070994" y="1616192"/>
                  </a:lnTo>
                  <a:lnTo>
                    <a:pt x="2065279" y="1653012"/>
                  </a:lnTo>
                  <a:lnTo>
                    <a:pt x="2064154" y="1679101"/>
                  </a:lnTo>
                  <a:lnTo>
                    <a:pt x="2076641" y="1699485"/>
                  </a:lnTo>
                  <a:lnTo>
                    <a:pt x="2099793" y="1723380"/>
                  </a:lnTo>
                  <a:lnTo>
                    <a:pt x="2125105" y="1746735"/>
                  </a:lnTo>
                  <a:lnTo>
                    <a:pt x="2144073" y="1765500"/>
                  </a:lnTo>
                  <a:lnTo>
                    <a:pt x="2146233" y="1771259"/>
                  </a:lnTo>
                  <a:lnTo>
                    <a:pt x="2153433" y="1776299"/>
                  </a:lnTo>
                  <a:lnTo>
                    <a:pt x="2162072" y="1782779"/>
                  </a:lnTo>
                  <a:lnTo>
                    <a:pt x="2181670" y="1794502"/>
                  </a:lnTo>
                  <a:lnTo>
                    <a:pt x="2202212" y="1803119"/>
                  </a:lnTo>
                  <a:lnTo>
                    <a:pt x="2219784" y="1806066"/>
                  </a:lnTo>
                  <a:lnTo>
                    <a:pt x="2258001" y="1806066"/>
                  </a:lnTo>
                  <a:lnTo>
                    <a:pt x="2273267" y="1808998"/>
                  </a:lnTo>
                  <a:lnTo>
                    <a:pt x="2332479" y="1810375"/>
                  </a:lnTo>
                  <a:lnTo>
                    <a:pt x="2526311" y="1810375"/>
                  </a:lnTo>
                  <a:lnTo>
                    <a:pt x="2530706" y="1813019"/>
                  </a:lnTo>
                  <a:lnTo>
                    <a:pt x="2554387" y="1835620"/>
                  </a:lnTo>
                  <a:lnTo>
                    <a:pt x="2573276" y="1864228"/>
                  </a:lnTo>
                  <a:lnTo>
                    <a:pt x="2586899" y="1895132"/>
                  </a:lnTo>
                  <a:lnTo>
                    <a:pt x="2594785" y="1924617"/>
                  </a:lnTo>
                  <a:lnTo>
                    <a:pt x="2657559" y="1940108"/>
                  </a:lnTo>
                  <a:lnTo>
                    <a:pt x="2678304" y="1944777"/>
                  </a:lnTo>
                  <a:lnTo>
                    <a:pt x="2675222" y="1958806"/>
                  </a:lnTo>
                  <a:lnTo>
                    <a:pt x="2679549" y="1970377"/>
                  </a:lnTo>
                  <a:close/>
                </a:path>
                <a:path w="2679700" h="1970404">
                  <a:moveTo>
                    <a:pt x="1274340" y="1093580"/>
                  </a:moveTo>
                  <a:lnTo>
                    <a:pt x="1259994" y="1093580"/>
                  </a:lnTo>
                  <a:lnTo>
                    <a:pt x="1274327" y="1090869"/>
                  </a:lnTo>
                  <a:lnTo>
                    <a:pt x="1274340" y="1093580"/>
                  </a:lnTo>
                  <a:close/>
                </a:path>
                <a:path w="2679700" h="1970404">
                  <a:moveTo>
                    <a:pt x="1437679" y="1129028"/>
                  </a:moveTo>
                  <a:lnTo>
                    <a:pt x="1328326" y="1129028"/>
                  </a:lnTo>
                  <a:lnTo>
                    <a:pt x="1345234" y="1125293"/>
                  </a:lnTo>
                  <a:lnTo>
                    <a:pt x="1360995" y="1119128"/>
                  </a:lnTo>
                  <a:lnTo>
                    <a:pt x="1376621" y="1113233"/>
                  </a:lnTo>
                  <a:lnTo>
                    <a:pt x="1393125" y="1110308"/>
                  </a:lnTo>
                  <a:lnTo>
                    <a:pt x="1402203" y="1110995"/>
                  </a:lnTo>
                  <a:lnTo>
                    <a:pt x="1411754" y="1113098"/>
                  </a:lnTo>
                  <a:lnTo>
                    <a:pt x="1421170" y="1116687"/>
                  </a:lnTo>
                  <a:lnTo>
                    <a:pt x="1429844" y="1121828"/>
                  </a:lnTo>
                  <a:lnTo>
                    <a:pt x="1436763" y="1127824"/>
                  </a:lnTo>
                  <a:lnTo>
                    <a:pt x="1437679" y="1129028"/>
                  </a:lnTo>
                  <a:close/>
                </a:path>
                <a:path w="2679700" h="1970404">
                  <a:moveTo>
                    <a:pt x="1530676" y="1149188"/>
                  </a:moveTo>
                  <a:lnTo>
                    <a:pt x="1444964" y="1149188"/>
                  </a:lnTo>
                  <a:lnTo>
                    <a:pt x="1463380" y="1146004"/>
                  </a:lnTo>
                  <a:lnTo>
                    <a:pt x="1482133" y="1143698"/>
                  </a:lnTo>
                  <a:lnTo>
                    <a:pt x="1501562" y="1143417"/>
                  </a:lnTo>
                  <a:lnTo>
                    <a:pt x="1522003" y="1146308"/>
                  </a:lnTo>
                  <a:lnTo>
                    <a:pt x="1529225" y="1148547"/>
                  </a:lnTo>
                  <a:lnTo>
                    <a:pt x="1530676" y="1149188"/>
                  </a:lnTo>
                  <a:close/>
                </a:path>
                <a:path w="2679700" h="1970404">
                  <a:moveTo>
                    <a:pt x="1076127" y="1970377"/>
                  </a:moveTo>
                  <a:lnTo>
                    <a:pt x="500633" y="1970377"/>
                  </a:lnTo>
                  <a:lnTo>
                    <a:pt x="66" y="1616192"/>
                  </a:lnTo>
                  <a:lnTo>
                    <a:pt x="0" y="1209039"/>
                  </a:lnTo>
                  <a:lnTo>
                    <a:pt x="1076127" y="1970377"/>
                  </a:lnTo>
                  <a:close/>
                </a:path>
                <a:path w="2679700" h="1970404">
                  <a:moveTo>
                    <a:pt x="1703394" y="1301466"/>
                  </a:moveTo>
                  <a:lnTo>
                    <a:pt x="1666180" y="1301466"/>
                  </a:lnTo>
                  <a:lnTo>
                    <a:pt x="1701437" y="1300993"/>
                  </a:lnTo>
                  <a:lnTo>
                    <a:pt x="1703394" y="1301466"/>
                  </a:lnTo>
                  <a:close/>
                </a:path>
                <a:path w="2679700" h="1970404">
                  <a:moveTo>
                    <a:pt x="1866369" y="1522863"/>
                  </a:moveTo>
                  <a:lnTo>
                    <a:pt x="1846717" y="1522863"/>
                  </a:lnTo>
                  <a:lnTo>
                    <a:pt x="1861117" y="1513503"/>
                  </a:lnTo>
                  <a:lnTo>
                    <a:pt x="1866369" y="1522863"/>
                  </a:lnTo>
                  <a:close/>
                </a:path>
                <a:path w="2679700" h="1970404">
                  <a:moveTo>
                    <a:pt x="2072777" y="1590542"/>
                  </a:moveTo>
                  <a:lnTo>
                    <a:pt x="1977755" y="1590542"/>
                  </a:lnTo>
                  <a:lnTo>
                    <a:pt x="1996486" y="1584264"/>
                  </a:lnTo>
                  <a:lnTo>
                    <a:pt x="2020145" y="1571102"/>
                  </a:lnTo>
                  <a:lnTo>
                    <a:pt x="2043668" y="1559560"/>
                  </a:lnTo>
                  <a:lnTo>
                    <a:pt x="2061994" y="1558142"/>
                  </a:lnTo>
                  <a:lnTo>
                    <a:pt x="2064874" y="1558142"/>
                  </a:lnTo>
                  <a:lnTo>
                    <a:pt x="2073469" y="1580586"/>
                  </a:lnTo>
                  <a:lnTo>
                    <a:pt x="2072777" y="1590542"/>
                  </a:lnTo>
                  <a:close/>
                </a:path>
                <a:path w="2679700" h="1970404">
                  <a:moveTo>
                    <a:pt x="472957" y="1970377"/>
                  </a:moveTo>
                  <a:lnTo>
                    <a:pt x="0" y="1970377"/>
                  </a:lnTo>
                  <a:lnTo>
                    <a:pt x="0" y="1635727"/>
                  </a:lnTo>
                  <a:lnTo>
                    <a:pt x="472957" y="1970377"/>
                  </a:lnTo>
                  <a:close/>
                </a:path>
                <a:path w="2679700" h="1970404">
                  <a:moveTo>
                    <a:pt x="2526311" y="1810375"/>
                  </a:moveTo>
                  <a:lnTo>
                    <a:pt x="2332479" y="1810375"/>
                  </a:lnTo>
                  <a:lnTo>
                    <a:pt x="2396357" y="1807570"/>
                  </a:lnTo>
                  <a:lnTo>
                    <a:pt x="2491107" y="1800059"/>
                  </a:lnTo>
                  <a:lnTo>
                    <a:pt x="2502053" y="1800970"/>
                  </a:lnTo>
                  <a:lnTo>
                    <a:pt x="2512257" y="1803569"/>
                  </a:lnTo>
                  <a:lnTo>
                    <a:pt x="2521785" y="1807653"/>
                  </a:lnTo>
                  <a:lnTo>
                    <a:pt x="2526311" y="1810375"/>
                  </a:lnTo>
                  <a:close/>
                </a:path>
                <a:path w="2679700" h="1970404">
                  <a:moveTo>
                    <a:pt x="2258001" y="1806066"/>
                  </a:moveTo>
                  <a:lnTo>
                    <a:pt x="2219784" y="1806066"/>
                  </a:lnTo>
                  <a:lnTo>
                    <a:pt x="2230471" y="1800779"/>
                  </a:lnTo>
                  <a:lnTo>
                    <a:pt x="2258001" y="1806066"/>
                  </a:lnTo>
                  <a:close/>
                </a:path>
              </a:pathLst>
            </a:custGeom>
            <a:solidFill>
              <a:srgbClr val="DFCDBD"/>
            </a:solidFill>
          </p:spPr>
          <p:txBody>
            <a:bodyPr wrap="square" lIns="0" tIns="0" rIns="0" bIns="0" rtlCol="0"/>
            <a:lstStyle/>
            <a:p>
              <a:endParaRPr/>
            </a:p>
          </p:txBody>
        </p:sp>
        <p:sp>
          <p:nvSpPr>
            <p:cNvPr id="5" name="object 5"/>
            <p:cNvSpPr/>
            <p:nvPr/>
          </p:nvSpPr>
          <p:spPr>
            <a:xfrm>
              <a:off x="0" y="9932315"/>
              <a:ext cx="501650" cy="354965"/>
            </a:xfrm>
            <a:custGeom>
              <a:avLst/>
              <a:gdLst/>
              <a:ahLst/>
              <a:cxnLst/>
              <a:rect l="l" t="t" r="r" b="b"/>
              <a:pathLst>
                <a:path w="501650" h="354965">
                  <a:moveTo>
                    <a:pt x="501282" y="354684"/>
                  </a:moveTo>
                  <a:lnTo>
                    <a:pt x="470850" y="354684"/>
                  </a:lnTo>
                  <a:lnTo>
                    <a:pt x="0" y="21531"/>
                  </a:lnTo>
                  <a:lnTo>
                    <a:pt x="0" y="0"/>
                  </a:lnTo>
                  <a:lnTo>
                    <a:pt x="501282" y="354684"/>
                  </a:lnTo>
                  <a:close/>
                </a:path>
              </a:pathLst>
            </a:custGeom>
            <a:solidFill>
              <a:srgbClr val="4B2912">
                <a:alpha val="38819"/>
              </a:srgbClr>
            </a:solidFill>
          </p:spPr>
          <p:txBody>
            <a:bodyPr wrap="square" lIns="0" tIns="0" rIns="0" bIns="0" rtlCol="0"/>
            <a:lstStyle/>
            <a:p>
              <a:endParaRPr/>
            </a:p>
          </p:txBody>
        </p:sp>
        <p:sp>
          <p:nvSpPr>
            <p:cNvPr id="6" name="object 6"/>
            <p:cNvSpPr/>
            <p:nvPr/>
          </p:nvSpPr>
          <p:spPr>
            <a:xfrm>
              <a:off x="0" y="9932315"/>
              <a:ext cx="501650" cy="354965"/>
            </a:xfrm>
            <a:custGeom>
              <a:avLst/>
              <a:gdLst/>
              <a:ahLst/>
              <a:cxnLst/>
              <a:rect l="l" t="t" r="r" b="b"/>
              <a:pathLst>
                <a:path w="501650" h="354965">
                  <a:moveTo>
                    <a:pt x="501282" y="354684"/>
                  </a:moveTo>
                  <a:lnTo>
                    <a:pt x="0" y="0"/>
                  </a:lnTo>
                </a:path>
                <a:path w="501650" h="354965">
                  <a:moveTo>
                    <a:pt x="0" y="21531"/>
                  </a:moveTo>
                  <a:lnTo>
                    <a:pt x="470850" y="354684"/>
                  </a:lnTo>
                </a:path>
              </a:pathLst>
            </a:custGeom>
            <a:ln w="3175">
              <a:solidFill>
                <a:srgbClr val="FFFFFF"/>
              </a:solidFill>
            </a:ln>
          </p:spPr>
          <p:txBody>
            <a:bodyPr wrap="square" lIns="0" tIns="0" rIns="0" bIns="0" rtlCol="0"/>
            <a:lstStyle/>
            <a:p>
              <a:endParaRPr/>
            </a:p>
          </p:txBody>
        </p:sp>
        <p:sp>
          <p:nvSpPr>
            <p:cNvPr id="7" name="object 7"/>
            <p:cNvSpPr/>
            <p:nvPr/>
          </p:nvSpPr>
          <p:spPr>
            <a:xfrm>
              <a:off x="0" y="9506860"/>
              <a:ext cx="1102995" cy="780415"/>
            </a:xfrm>
            <a:custGeom>
              <a:avLst/>
              <a:gdLst/>
              <a:ahLst/>
              <a:cxnLst/>
              <a:rect l="l" t="t" r="r" b="b"/>
              <a:pathLst>
                <a:path w="1102995" h="780415">
                  <a:moveTo>
                    <a:pt x="1102725" y="780139"/>
                  </a:moveTo>
                  <a:lnTo>
                    <a:pt x="1073670" y="780139"/>
                  </a:lnTo>
                  <a:lnTo>
                    <a:pt x="0" y="20459"/>
                  </a:lnTo>
                  <a:lnTo>
                    <a:pt x="0" y="0"/>
                  </a:lnTo>
                  <a:lnTo>
                    <a:pt x="1102725" y="780139"/>
                  </a:lnTo>
                  <a:close/>
                </a:path>
              </a:pathLst>
            </a:custGeom>
            <a:solidFill>
              <a:srgbClr val="4B2912">
                <a:alpha val="38819"/>
              </a:srgbClr>
            </a:solidFill>
          </p:spPr>
          <p:txBody>
            <a:bodyPr wrap="square" lIns="0" tIns="0" rIns="0" bIns="0" rtlCol="0"/>
            <a:lstStyle/>
            <a:p>
              <a:endParaRPr/>
            </a:p>
          </p:txBody>
        </p:sp>
        <p:sp>
          <p:nvSpPr>
            <p:cNvPr id="8" name="object 8"/>
            <p:cNvSpPr/>
            <p:nvPr/>
          </p:nvSpPr>
          <p:spPr>
            <a:xfrm>
              <a:off x="0" y="9506860"/>
              <a:ext cx="1102995" cy="780415"/>
            </a:xfrm>
            <a:custGeom>
              <a:avLst/>
              <a:gdLst/>
              <a:ahLst/>
              <a:cxnLst/>
              <a:rect l="l" t="t" r="r" b="b"/>
              <a:pathLst>
                <a:path w="1102995" h="780415">
                  <a:moveTo>
                    <a:pt x="1102725" y="780139"/>
                  </a:moveTo>
                  <a:lnTo>
                    <a:pt x="0" y="0"/>
                  </a:lnTo>
                </a:path>
                <a:path w="1102995" h="780415">
                  <a:moveTo>
                    <a:pt x="0" y="20459"/>
                  </a:moveTo>
                  <a:lnTo>
                    <a:pt x="1073670" y="780139"/>
                  </a:lnTo>
                </a:path>
              </a:pathLst>
            </a:custGeom>
            <a:ln w="3175">
              <a:solidFill>
                <a:srgbClr val="FFFFFF"/>
              </a:solidFill>
            </a:ln>
          </p:spPr>
          <p:txBody>
            <a:bodyPr wrap="square" lIns="0" tIns="0" rIns="0" bIns="0" rtlCol="0"/>
            <a:lstStyle/>
            <a:p>
              <a:endParaRPr/>
            </a:p>
          </p:txBody>
        </p:sp>
        <p:sp>
          <p:nvSpPr>
            <p:cNvPr id="9" name="object 9"/>
            <p:cNvSpPr/>
            <p:nvPr/>
          </p:nvSpPr>
          <p:spPr>
            <a:xfrm>
              <a:off x="0" y="9078751"/>
              <a:ext cx="1708150" cy="1208405"/>
            </a:xfrm>
            <a:custGeom>
              <a:avLst/>
              <a:gdLst/>
              <a:ahLst/>
              <a:cxnLst/>
              <a:rect l="l" t="t" r="r" b="b"/>
              <a:pathLst>
                <a:path w="1708150" h="1208404">
                  <a:moveTo>
                    <a:pt x="1707641" y="1208248"/>
                  </a:moveTo>
                  <a:lnTo>
                    <a:pt x="1677210" y="1208248"/>
                  </a:lnTo>
                  <a:lnTo>
                    <a:pt x="0" y="21531"/>
                  </a:lnTo>
                  <a:lnTo>
                    <a:pt x="0" y="0"/>
                  </a:lnTo>
                  <a:lnTo>
                    <a:pt x="1707641" y="1208248"/>
                  </a:lnTo>
                  <a:close/>
                </a:path>
              </a:pathLst>
            </a:custGeom>
            <a:solidFill>
              <a:srgbClr val="4B2912">
                <a:alpha val="38819"/>
              </a:srgbClr>
            </a:solidFill>
          </p:spPr>
          <p:txBody>
            <a:bodyPr wrap="square" lIns="0" tIns="0" rIns="0" bIns="0" rtlCol="0"/>
            <a:lstStyle/>
            <a:p>
              <a:endParaRPr/>
            </a:p>
          </p:txBody>
        </p:sp>
        <p:sp>
          <p:nvSpPr>
            <p:cNvPr id="10" name="object 10"/>
            <p:cNvSpPr/>
            <p:nvPr/>
          </p:nvSpPr>
          <p:spPr>
            <a:xfrm>
              <a:off x="0" y="9078751"/>
              <a:ext cx="1708150" cy="1208405"/>
            </a:xfrm>
            <a:custGeom>
              <a:avLst/>
              <a:gdLst/>
              <a:ahLst/>
              <a:cxnLst/>
              <a:rect l="l" t="t" r="r" b="b"/>
              <a:pathLst>
                <a:path w="1708150" h="1208404">
                  <a:moveTo>
                    <a:pt x="1707641" y="1208248"/>
                  </a:moveTo>
                  <a:lnTo>
                    <a:pt x="0" y="0"/>
                  </a:lnTo>
                </a:path>
                <a:path w="1708150" h="1208404">
                  <a:moveTo>
                    <a:pt x="0" y="21531"/>
                  </a:moveTo>
                  <a:lnTo>
                    <a:pt x="1677209" y="1208248"/>
                  </a:lnTo>
                </a:path>
              </a:pathLst>
            </a:custGeom>
            <a:ln w="3175">
              <a:solidFill>
                <a:srgbClr val="FFFFFF"/>
              </a:solidFill>
            </a:ln>
          </p:spPr>
          <p:txBody>
            <a:bodyPr wrap="square" lIns="0" tIns="0" rIns="0" bIns="0" rtlCol="0"/>
            <a:lstStyle/>
            <a:p>
              <a:endParaRPr/>
            </a:p>
          </p:txBody>
        </p:sp>
        <p:sp>
          <p:nvSpPr>
            <p:cNvPr id="11" name="object 11"/>
            <p:cNvSpPr/>
            <p:nvPr/>
          </p:nvSpPr>
          <p:spPr>
            <a:xfrm>
              <a:off x="0" y="8652839"/>
              <a:ext cx="895985" cy="653415"/>
            </a:xfrm>
            <a:custGeom>
              <a:avLst/>
              <a:gdLst/>
              <a:ahLst/>
              <a:cxnLst/>
              <a:rect l="l" t="t" r="r" b="b"/>
              <a:pathLst>
                <a:path w="895985" h="653415">
                  <a:moveTo>
                    <a:pt x="894173" y="653133"/>
                  </a:moveTo>
                  <a:lnTo>
                    <a:pt x="0" y="20437"/>
                  </a:lnTo>
                  <a:lnTo>
                    <a:pt x="0" y="0"/>
                  </a:lnTo>
                  <a:lnTo>
                    <a:pt x="885533" y="626493"/>
                  </a:lnTo>
                  <a:lnTo>
                    <a:pt x="884813" y="627933"/>
                  </a:lnTo>
                  <a:lnTo>
                    <a:pt x="889133" y="630813"/>
                  </a:lnTo>
                  <a:lnTo>
                    <a:pt x="886973" y="633693"/>
                  </a:lnTo>
                  <a:lnTo>
                    <a:pt x="889853" y="635853"/>
                  </a:lnTo>
                  <a:lnTo>
                    <a:pt x="887693" y="638013"/>
                  </a:lnTo>
                  <a:lnTo>
                    <a:pt x="892013" y="640893"/>
                  </a:lnTo>
                  <a:lnTo>
                    <a:pt x="890573" y="643053"/>
                  </a:lnTo>
                  <a:lnTo>
                    <a:pt x="895613" y="645933"/>
                  </a:lnTo>
                  <a:lnTo>
                    <a:pt x="893453" y="648813"/>
                  </a:lnTo>
                  <a:lnTo>
                    <a:pt x="895613" y="650973"/>
                  </a:lnTo>
                  <a:lnTo>
                    <a:pt x="894173" y="653133"/>
                  </a:lnTo>
                  <a:close/>
                </a:path>
              </a:pathLst>
            </a:custGeom>
            <a:solidFill>
              <a:srgbClr val="4B2912">
                <a:alpha val="38819"/>
              </a:srgbClr>
            </a:solidFill>
          </p:spPr>
          <p:txBody>
            <a:bodyPr wrap="square" lIns="0" tIns="0" rIns="0" bIns="0" rtlCol="0"/>
            <a:lstStyle/>
            <a:p>
              <a:endParaRPr/>
            </a:p>
          </p:txBody>
        </p:sp>
        <p:sp>
          <p:nvSpPr>
            <p:cNvPr id="12" name="object 12"/>
            <p:cNvSpPr/>
            <p:nvPr/>
          </p:nvSpPr>
          <p:spPr>
            <a:xfrm>
              <a:off x="0" y="8652838"/>
              <a:ext cx="895985" cy="653415"/>
            </a:xfrm>
            <a:custGeom>
              <a:avLst/>
              <a:gdLst/>
              <a:ahLst/>
              <a:cxnLst/>
              <a:rect l="l" t="t" r="r" b="b"/>
              <a:pathLst>
                <a:path w="895985" h="653415">
                  <a:moveTo>
                    <a:pt x="894173" y="653133"/>
                  </a:moveTo>
                  <a:lnTo>
                    <a:pt x="895613" y="650973"/>
                  </a:lnTo>
                  <a:lnTo>
                    <a:pt x="893453" y="648813"/>
                  </a:lnTo>
                  <a:lnTo>
                    <a:pt x="895613" y="645933"/>
                  </a:lnTo>
                  <a:lnTo>
                    <a:pt x="890573" y="643053"/>
                  </a:lnTo>
                  <a:lnTo>
                    <a:pt x="892013" y="640893"/>
                  </a:lnTo>
                  <a:lnTo>
                    <a:pt x="887693" y="638013"/>
                  </a:lnTo>
                  <a:lnTo>
                    <a:pt x="889853" y="635853"/>
                  </a:lnTo>
                  <a:lnTo>
                    <a:pt x="886973" y="633693"/>
                  </a:lnTo>
                  <a:lnTo>
                    <a:pt x="889133" y="630813"/>
                  </a:lnTo>
                  <a:lnTo>
                    <a:pt x="884813" y="627933"/>
                  </a:lnTo>
                  <a:lnTo>
                    <a:pt x="885533" y="626493"/>
                  </a:lnTo>
                  <a:lnTo>
                    <a:pt x="0" y="0"/>
                  </a:lnTo>
                </a:path>
                <a:path w="895985" h="653415">
                  <a:moveTo>
                    <a:pt x="0" y="20437"/>
                  </a:moveTo>
                  <a:lnTo>
                    <a:pt x="894173" y="653133"/>
                  </a:lnTo>
                </a:path>
              </a:pathLst>
            </a:custGeom>
            <a:ln w="3175">
              <a:solidFill>
                <a:srgbClr val="FFFFFF"/>
              </a:solidFill>
            </a:ln>
          </p:spPr>
          <p:txBody>
            <a:bodyPr wrap="square" lIns="0" tIns="0" rIns="0" bIns="0" rtlCol="0"/>
            <a:lstStyle/>
            <a:p>
              <a:endParaRPr/>
            </a:p>
          </p:txBody>
        </p:sp>
        <p:sp>
          <p:nvSpPr>
            <p:cNvPr id="13" name="object 13"/>
            <p:cNvSpPr/>
            <p:nvPr/>
          </p:nvSpPr>
          <p:spPr>
            <a:xfrm>
              <a:off x="908572" y="9311732"/>
              <a:ext cx="1400175" cy="975360"/>
            </a:xfrm>
            <a:custGeom>
              <a:avLst/>
              <a:gdLst/>
              <a:ahLst/>
              <a:cxnLst/>
              <a:rect l="l" t="t" r="r" b="b"/>
              <a:pathLst>
                <a:path w="1400175" h="975359">
                  <a:moveTo>
                    <a:pt x="1399610" y="975267"/>
                  </a:moveTo>
                  <a:lnTo>
                    <a:pt x="1371208" y="975267"/>
                  </a:lnTo>
                  <a:lnTo>
                    <a:pt x="0" y="5039"/>
                  </a:lnTo>
                  <a:lnTo>
                    <a:pt x="3599" y="0"/>
                  </a:lnTo>
                  <a:lnTo>
                    <a:pt x="7919" y="2879"/>
                  </a:lnTo>
                  <a:lnTo>
                    <a:pt x="11519" y="2879"/>
                  </a:lnTo>
                  <a:lnTo>
                    <a:pt x="14399" y="5039"/>
                  </a:lnTo>
                  <a:lnTo>
                    <a:pt x="19259" y="5039"/>
                  </a:lnTo>
                  <a:lnTo>
                    <a:pt x="20159" y="5759"/>
                  </a:lnTo>
                  <a:lnTo>
                    <a:pt x="26433" y="5759"/>
                  </a:lnTo>
                  <a:lnTo>
                    <a:pt x="29519" y="7919"/>
                  </a:lnTo>
                  <a:lnTo>
                    <a:pt x="32274" y="7919"/>
                  </a:lnTo>
                  <a:lnTo>
                    <a:pt x="1399610" y="975267"/>
                  </a:lnTo>
                  <a:close/>
                </a:path>
                <a:path w="1400175" h="975359">
                  <a:moveTo>
                    <a:pt x="11519" y="2879"/>
                  </a:moveTo>
                  <a:lnTo>
                    <a:pt x="7919" y="2879"/>
                  </a:lnTo>
                  <a:lnTo>
                    <a:pt x="8639" y="719"/>
                  </a:lnTo>
                  <a:lnTo>
                    <a:pt x="11519" y="2879"/>
                  </a:lnTo>
                  <a:close/>
                </a:path>
                <a:path w="1400175" h="975359">
                  <a:moveTo>
                    <a:pt x="19259" y="5039"/>
                  </a:moveTo>
                  <a:lnTo>
                    <a:pt x="14399" y="5039"/>
                  </a:lnTo>
                  <a:lnTo>
                    <a:pt x="16559" y="2879"/>
                  </a:lnTo>
                  <a:lnTo>
                    <a:pt x="19259" y="5039"/>
                  </a:lnTo>
                  <a:close/>
                </a:path>
                <a:path w="1400175" h="975359">
                  <a:moveTo>
                    <a:pt x="26433" y="5759"/>
                  </a:moveTo>
                  <a:lnTo>
                    <a:pt x="20159" y="5759"/>
                  </a:lnTo>
                  <a:lnTo>
                    <a:pt x="22319" y="2879"/>
                  </a:lnTo>
                  <a:lnTo>
                    <a:pt x="26433" y="5759"/>
                  </a:lnTo>
                  <a:close/>
                </a:path>
                <a:path w="1400175" h="975359">
                  <a:moveTo>
                    <a:pt x="32274" y="7919"/>
                  </a:moveTo>
                  <a:lnTo>
                    <a:pt x="29519" y="7919"/>
                  </a:lnTo>
                  <a:lnTo>
                    <a:pt x="30239" y="6479"/>
                  </a:lnTo>
                  <a:lnTo>
                    <a:pt x="32274" y="7919"/>
                  </a:lnTo>
                  <a:close/>
                </a:path>
              </a:pathLst>
            </a:custGeom>
            <a:solidFill>
              <a:srgbClr val="4B2912">
                <a:alpha val="38819"/>
              </a:srgbClr>
            </a:solidFill>
          </p:spPr>
          <p:txBody>
            <a:bodyPr wrap="square" lIns="0" tIns="0" rIns="0" bIns="0" rtlCol="0"/>
            <a:lstStyle/>
            <a:p>
              <a:endParaRPr/>
            </a:p>
          </p:txBody>
        </p:sp>
        <p:sp>
          <p:nvSpPr>
            <p:cNvPr id="14" name="object 14"/>
            <p:cNvSpPr/>
            <p:nvPr/>
          </p:nvSpPr>
          <p:spPr>
            <a:xfrm>
              <a:off x="908572" y="9311732"/>
              <a:ext cx="1400175" cy="975360"/>
            </a:xfrm>
            <a:custGeom>
              <a:avLst/>
              <a:gdLst/>
              <a:ahLst/>
              <a:cxnLst/>
              <a:rect l="l" t="t" r="r" b="b"/>
              <a:pathLst>
                <a:path w="1400175" h="975359">
                  <a:moveTo>
                    <a:pt x="1399610" y="975267"/>
                  </a:moveTo>
                  <a:lnTo>
                    <a:pt x="30239" y="6479"/>
                  </a:lnTo>
                  <a:lnTo>
                    <a:pt x="29519" y="7919"/>
                  </a:lnTo>
                  <a:lnTo>
                    <a:pt x="22319" y="2879"/>
                  </a:lnTo>
                  <a:lnTo>
                    <a:pt x="20159" y="5759"/>
                  </a:lnTo>
                  <a:lnTo>
                    <a:pt x="16559" y="2879"/>
                  </a:lnTo>
                  <a:lnTo>
                    <a:pt x="14399" y="5039"/>
                  </a:lnTo>
                  <a:lnTo>
                    <a:pt x="8639" y="719"/>
                  </a:lnTo>
                  <a:lnTo>
                    <a:pt x="7919" y="2879"/>
                  </a:lnTo>
                  <a:lnTo>
                    <a:pt x="3599" y="0"/>
                  </a:lnTo>
                  <a:lnTo>
                    <a:pt x="0" y="5039"/>
                  </a:lnTo>
                  <a:lnTo>
                    <a:pt x="1371208" y="975267"/>
                  </a:lnTo>
                </a:path>
              </a:pathLst>
            </a:custGeom>
            <a:ln w="3175">
              <a:solidFill>
                <a:srgbClr val="FFFFFF"/>
              </a:solidFill>
            </a:ln>
          </p:spPr>
          <p:txBody>
            <a:bodyPr wrap="square" lIns="0" tIns="0" rIns="0" bIns="0" rtlCol="0"/>
            <a:lstStyle/>
            <a:p>
              <a:endParaRPr/>
            </a:p>
          </p:txBody>
        </p:sp>
        <p:sp>
          <p:nvSpPr>
            <p:cNvPr id="15" name="object 15"/>
            <p:cNvSpPr/>
            <p:nvPr/>
          </p:nvSpPr>
          <p:spPr>
            <a:xfrm>
              <a:off x="206584" y="8390144"/>
              <a:ext cx="440055" cy="313690"/>
            </a:xfrm>
            <a:custGeom>
              <a:avLst/>
              <a:gdLst/>
              <a:ahLst/>
              <a:cxnLst/>
              <a:rect l="l" t="t" r="r" b="b"/>
              <a:pathLst>
                <a:path w="440055" h="313690">
                  <a:moveTo>
                    <a:pt x="437752" y="313195"/>
                  </a:moveTo>
                  <a:lnTo>
                    <a:pt x="0" y="3599"/>
                  </a:lnTo>
                  <a:lnTo>
                    <a:pt x="2159" y="1439"/>
                  </a:lnTo>
                  <a:lnTo>
                    <a:pt x="4319" y="2879"/>
                  </a:lnTo>
                  <a:lnTo>
                    <a:pt x="6479" y="0"/>
                  </a:lnTo>
                  <a:lnTo>
                    <a:pt x="7919" y="1439"/>
                  </a:lnTo>
                  <a:lnTo>
                    <a:pt x="8639" y="0"/>
                  </a:lnTo>
                  <a:lnTo>
                    <a:pt x="15119" y="4319"/>
                  </a:lnTo>
                  <a:lnTo>
                    <a:pt x="17279" y="1439"/>
                  </a:lnTo>
                  <a:lnTo>
                    <a:pt x="20879" y="4319"/>
                  </a:lnTo>
                  <a:lnTo>
                    <a:pt x="23039" y="1439"/>
                  </a:lnTo>
                  <a:lnTo>
                    <a:pt x="25919" y="3599"/>
                  </a:lnTo>
                  <a:lnTo>
                    <a:pt x="26639" y="2159"/>
                  </a:lnTo>
                  <a:lnTo>
                    <a:pt x="429113" y="286556"/>
                  </a:lnTo>
                  <a:lnTo>
                    <a:pt x="428393" y="287996"/>
                  </a:lnTo>
                  <a:lnTo>
                    <a:pt x="431993" y="290876"/>
                  </a:lnTo>
                  <a:lnTo>
                    <a:pt x="429833" y="293756"/>
                  </a:lnTo>
                  <a:lnTo>
                    <a:pt x="436312" y="298076"/>
                  </a:lnTo>
                  <a:lnTo>
                    <a:pt x="434153" y="300955"/>
                  </a:lnTo>
                  <a:lnTo>
                    <a:pt x="437752" y="303835"/>
                  </a:lnTo>
                  <a:lnTo>
                    <a:pt x="437032" y="304555"/>
                  </a:lnTo>
                  <a:lnTo>
                    <a:pt x="439912" y="306715"/>
                  </a:lnTo>
                  <a:lnTo>
                    <a:pt x="437752" y="309595"/>
                  </a:lnTo>
                  <a:lnTo>
                    <a:pt x="439192" y="310315"/>
                  </a:lnTo>
                  <a:lnTo>
                    <a:pt x="437752" y="313195"/>
                  </a:lnTo>
                  <a:close/>
                </a:path>
              </a:pathLst>
            </a:custGeom>
            <a:solidFill>
              <a:srgbClr val="C2C4C2"/>
            </a:solidFill>
          </p:spPr>
          <p:txBody>
            <a:bodyPr wrap="square" lIns="0" tIns="0" rIns="0" bIns="0" rtlCol="0"/>
            <a:lstStyle/>
            <a:p>
              <a:endParaRPr/>
            </a:p>
          </p:txBody>
        </p:sp>
      </p:grpSp>
      <p:grpSp>
        <p:nvGrpSpPr>
          <p:cNvPr id="16" name="object 16"/>
          <p:cNvGrpSpPr/>
          <p:nvPr/>
        </p:nvGrpSpPr>
        <p:grpSpPr>
          <a:xfrm>
            <a:off x="15356848" y="-359"/>
            <a:ext cx="2931795" cy="2284730"/>
            <a:chOff x="15356848" y="-359"/>
            <a:chExt cx="2931795" cy="2284730"/>
          </a:xfrm>
        </p:grpSpPr>
        <p:sp>
          <p:nvSpPr>
            <p:cNvPr id="17" name="object 17"/>
            <p:cNvSpPr/>
            <p:nvPr/>
          </p:nvSpPr>
          <p:spPr>
            <a:xfrm>
              <a:off x="15357516" y="0"/>
              <a:ext cx="2930525" cy="2252980"/>
            </a:xfrm>
            <a:custGeom>
              <a:avLst/>
              <a:gdLst/>
              <a:ahLst/>
              <a:cxnLst/>
              <a:rect l="l" t="t" r="r" b="b"/>
              <a:pathLst>
                <a:path w="2930525" h="2252980">
                  <a:moveTo>
                    <a:pt x="395323" y="431963"/>
                  </a:moveTo>
                  <a:lnTo>
                    <a:pt x="0" y="0"/>
                  </a:lnTo>
                  <a:lnTo>
                    <a:pt x="2930483" y="0"/>
                  </a:lnTo>
                  <a:lnTo>
                    <a:pt x="2930483" y="418375"/>
                  </a:lnTo>
                  <a:lnTo>
                    <a:pt x="610326" y="418375"/>
                  </a:lnTo>
                  <a:lnTo>
                    <a:pt x="542863" y="419067"/>
                  </a:lnTo>
                  <a:lnTo>
                    <a:pt x="470907" y="423353"/>
                  </a:lnTo>
                  <a:lnTo>
                    <a:pt x="395323" y="431963"/>
                  </a:lnTo>
                  <a:close/>
                </a:path>
                <a:path w="2930525" h="2252980">
                  <a:moveTo>
                    <a:pt x="1535065" y="843800"/>
                  </a:moveTo>
                  <a:lnTo>
                    <a:pt x="1517976" y="819917"/>
                  </a:lnTo>
                  <a:lnTo>
                    <a:pt x="1482719" y="771610"/>
                  </a:lnTo>
                  <a:lnTo>
                    <a:pt x="1465226" y="747321"/>
                  </a:lnTo>
                  <a:lnTo>
                    <a:pt x="1428330" y="713032"/>
                  </a:lnTo>
                  <a:lnTo>
                    <a:pt x="1356654" y="640373"/>
                  </a:lnTo>
                  <a:lnTo>
                    <a:pt x="1320288" y="606840"/>
                  </a:lnTo>
                  <a:lnTo>
                    <a:pt x="1282510" y="578395"/>
                  </a:lnTo>
                  <a:lnTo>
                    <a:pt x="1242529" y="557456"/>
                  </a:lnTo>
                  <a:lnTo>
                    <a:pt x="1199550" y="546442"/>
                  </a:lnTo>
                  <a:lnTo>
                    <a:pt x="1158668" y="538567"/>
                  </a:lnTo>
                  <a:lnTo>
                    <a:pt x="1090112" y="522863"/>
                  </a:lnTo>
                  <a:lnTo>
                    <a:pt x="1021555" y="506348"/>
                  </a:lnTo>
                  <a:lnTo>
                    <a:pt x="980673" y="496043"/>
                  </a:lnTo>
                  <a:lnTo>
                    <a:pt x="932164" y="477413"/>
                  </a:lnTo>
                  <a:lnTo>
                    <a:pt x="908281" y="464959"/>
                  </a:lnTo>
                  <a:lnTo>
                    <a:pt x="884195" y="452843"/>
                  </a:lnTo>
                  <a:lnTo>
                    <a:pt x="817970" y="436948"/>
                  </a:lnTo>
                  <a:lnTo>
                    <a:pt x="777118" y="430563"/>
                  </a:lnTo>
                  <a:lnTo>
                    <a:pt x="728317" y="424853"/>
                  </a:lnTo>
                  <a:lnTo>
                    <a:pt x="672432" y="420547"/>
                  </a:lnTo>
                  <a:lnTo>
                    <a:pt x="610326" y="418375"/>
                  </a:lnTo>
                  <a:lnTo>
                    <a:pt x="2930483" y="418375"/>
                  </a:lnTo>
                  <a:lnTo>
                    <a:pt x="2930483" y="840977"/>
                  </a:lnTo>
                  <a:lnTo>
                    <a:pt x="1559229" y="840977"/>
                  </a:lnTo>
                  <a:lnTo>
                    <a:pt x="1535065" y="843800"/>
                  </a:lnTo>
                  <a:close/>
                </a:path>
                <a:path w="2930525" h="2252980">
                  <a:moveTo>
                    <a:pt x="2774345" y="2246452"/>
                  </a:moveTo>
                  <a:lnTo>
                    <a:pt x="2736005" y="2246351"/>
                  </a:lnTo>
                  <a:lnTo>
                    <a:pt x="2691659" y="2229139"/>
                  </a:lnTo>
                  <a:lnTo>
                    <a:pt x="2664963" y="2196300"/>
                  </a:lnTo>
                  <a:lnTo>
                    <a:pt x="2651576" y="2157904"/>
                  </a:lnTo>
                  <a:lnTo>
                    <a:pt x="2640697" y="2127912"/>
                  </a:lnTo>
                  <a:lnTo>
                    <a:pt x="2629953" y="2097919"/>
                  </a:lnTo>
                  <a:lnTo>
                    <a:pt x="2620087" y="2067792"/>
                  </a:lnTo>
                  <a:lnTo>
                    <a:pt x="2523609" y="2021713"/>
                  </a:lnTo>
                  <a:lnTo>
                    <a:pt x="2489949" y="1993003"/>
                  </a:lnTo>
                  <a:lnTo>
                    <a:pt x="2450170" y="1970593"/>
                  </a:lnTo>
                  <a:lnTo>
                    <a:pt x="2428233" y="1957622"/>
                  </a:lnTo>
                  <a:lnTo>
                    <a:pt x="2389218" y="1931409"/>
                  </a:lnTo>
                  <a:lnTo>
                    <a:pt x="2369531" y="1910833"/>
                  </a:lnTo>
                  <a:lnTo>
                    <a:pt x="2366651" y="1907233"/>
                  </a:lnTo>
                  <a:lnTo>
                    <a:pt x="2364233" y="1883136"/>
                  </a:lnTo>
                  <a:lnTo>
                    <a:pt x="2375921" y="1876453"/>
                  </a:lnTo>
                  <a:lnTo>
                    <a:pt x="2388015" y="1870581"/>
                  </a:lnTo>
                  <a:lnTo>
                    <a:pt x="2386811" y="1848914"/>
                  </a:lnTo>
                  <a:lnTo>
                    <a:pt x="2384460" y="1835976"/>
                  </a:lnTo>
                  <a:lnTo>
                    <a:pt x="2383661" y="1823174"/>
                  </a:lnTo>
                  <a:lnTo>
                    <a:pt x="2384077" y="1810641"/>
                  </a:lnTo>
                  <a:lnTo>
                    <a:pt x="2385371" y="1798514"/>
                  </a:lnTo>
                  <a:lnTo>
                    <a:pt x="2390108" y="1751658"/>
                  </a:lnTo>
                  <a:lnTo>
                    <a:pt x="2394944" y="1704701"/>
                  </a:lnTo>
                  <a:lnTo>
                    <a:pt x="2399861" y="1657665"/>
                  </a:lnTo>
                  <a:lnTo>
                    <a:pt x="2404837" y="1610569"/>
                  </a:lnTo>
                  <a:lnTo>
                    <a:pt x="2414891" y="1516276"/>
                  </a:lnTo>
                  <a:lnTo>
                    <a:pt x="2395248" y="1504306"/>
                  </a:lnTo>
                  <a:lnTo>
                    <a:pt x="2356774" y="1481446"/>
                  </a:lnTo>
                  <a:lnTo>
                    <a:pt x="2337132" y="1469476"/>
                  </a:lnTo>
                  <a:lnTo>
                    <a:pt x="2325792" y="1454233"/>
                  </a:lnTo>
                  <a:lnTo>
                    <a:pt x="2314452" y="1439866"/>
                  </a:lnTo>
                  <a:lnTo>
                    <a:pt x="2245030" y="1369464"/>
                  </a:lnTo>
                  <a:lnTo>
                    <a:pt x="2198624" y="1336637"/>
                  </a:lnTo>
                  <a:lnTo>
                    <a:pt x="2152354" y="1311370"/>
                  </a:lnTo>
                  <a:lnTo>
                    <a:pt x="2106015" y="1289477"/>
                  </a:lnTo>
                  <a:lnTo>
                    <a:pt x="2068242" y="1272042"/>
                  </a:lnTo>
                  <a:lnTo>
                    <a:pt x="2030019" y="1252118"/>
                  </a:lnTo>
                  <a:lnTo>
                    <a:pt x="1991244" y="1227736"/>
                  </a:lnTo>
                  <a:lnTo>
                    <a:pt x="1951811" y="1196926"/>
                  </a:lnTo>
                  <a:lnTo>
                    <a:pt x="1911619" y="1157718"/>
                  </a:lnTo>
                  <a:lnTo>
                    <a:pt x="1890559" y="1132912"/>
                  </a:lnTo>
                  <a:lnTo>
                    <a:pt x="1882819" y="1123879"/>
                  </a:lnTo>
                  <a:lnTo>
                    <a:pt x="1864549" y="1094494"/>
                  </a:lnTo>
                  <a:lnTo>
                    <a:pt x="1838180" y="1047019"/>
                  </a:lnTo>
                  <a:lnTo>
                    <a:pt x="1809110" y="997114"/>
                  </a:lnTo>
                  <a:lnTo>
                    <a:pt x="1782741" y="960440"/>
                  </a:lnTo>
                  <a:lnTo>
                    <a:pt x="1777701" y="953960"/>
                  </a:lnTo>
                  <a:lnTo>
                    <a:pt x="1772661" y="951080"/>
                  </a:lnTo>
                  <a:lnTo>
                    <a:pt x="1769061" y="950360"/>
                  </a:lnTo>
                  <a:lnTo>
                    <a:pt x="1745864" y="939852"/>
                  </a:lnTo>
                  <a:lnTo>
                    <a:pt x="1726042" y="922460"/>
                  </a:lnTo>
                  <a:lnTo>
                    <a:pt x="1706489" y="904797"/>
                  </a:lnTo>
                  <a:lnTo>
                    <a:pt x="1684102" y="893480"/>
                  </a:lnTo>
                  <a:lnTo>
                    <a:pt x="1671311" y="887956"/>
                  </a:lnTo>
                  <a:lnTo>
                    <a:pt x="1658993" y="880610"/>
                  </a:lnTo>
                  <a:lnTo>
                    <a:pt x="1647349" y="872319"/>
                  </a:lnTo>
                  <a:lnTo>
                    <a:pt x="1636583" y="863960"/>
                  </a:lnTo>
                  <a:lnTo>
                    <a:pt x="1610798" y="850989"/>
                  </a:lnTo>
                  <a:lnTo>
                    <a:pt x="1584744" y="843350"/>
                  </a:lnTo>
                  <a:lnTo>
                    <a:pt x="1559229" y="840977"/>
                  </a:lnTo>
                  <a:lnTo>
                    <a:pt x="2930483" y="840977"/>
                  </a:lnTo>
                  <a:lnTo>
                    <a:pt x="2930483" y="2207471"/>
                  </a:lnTo>
                  <a:lnTo>
                    <a:pt x="2869923" y="2207471"/>
                  </a:lnTo>
                  <a:lnTo>
                    <a:pt x="2842114" y="2226405"/>
                  </a:lnTo>
                  <a:lnTo>
                    <a:pt x="2809984" y="2239601"/>
                  </a:lnTo>
                  <a:lnTo>
                    <a:pt x="2774345" y="2246452"/>
                  </a:lnTo>
                  <a:close/>
                </a:path>
                <a:path w="2930525" h="2252980">
                  <a:moveTo>
                    <a:pt x="2930483" y="2252788"/>
                  </a:moveTo>
                  <a:lnTo>
                    <a:pt x="2884323" y="2231231"/>
                  </a:lnTo>
                  <a:lnTo>
                    <a:pt x="2869923" y="2207471"/>
                  </a:lnTo>
                  <a:lnTo>
                    <a:pt x="2930483" y="2207471"/>
                  </a:lnTo>
                  <a:lnTo>
                    <a:pt x="2930483" y="2252788"/>
                  </a:lnTo>
                  <a:close/>
                </a:path>
              </a:pathLst>
            </a:custGeom>
            <a:solidFill>
              <a:srgbClr val="FBFDFB"/>
            </a:solidFill>
          </p:spPr>
          <p:txBody>
            <a:bodyPr wrap="square" lIns="0" tIns="0" rIns="0" bIns="0" rtlCol="0"/>
            <a:lstStyle/>
            <a:p>
              <a:endParaRPr/>
            </a:p>
          </p:txBody>
        </p:sp>
        <p:sp>
          <p:nvSpPr>
            <p:cNvPr id="18" name="object 18"/>
            <p:cNvSpPr/>
            <p:nvPr/>
          </p:nvSpPr>
          <p:spPr>
            <a:xfrm>
              <a:off x="15356848" y="0"/>
              <a:ext cx="2931160" cy="2284730"/>
            </a:xfrm>
            <a:custGeom>
              <a:avLst/>
              <a:gdLst/>
              <a:ahLst/>
              <a:cxnLst/>
              <a:rect l="l" t="t" r="r" b="b"/>
              <a:pathLst>
                <a:path w="2931159" h="2284730">
                  <a:moveTo>
                    <a:pt x="395991" y="432683"/>
                  </a:moveTo>
                  <a:lnTo>
                    <a:pt x="0" y="0"/>
                  </a:lnTo>
                  <a:lnTo>
                    <a:pt x="271361" y="0"/>
                  </a:lnTo>
                  <a:lnTo>
                    <a:pt x="635819" y="398135"/>
                  </a:lnTo>
                  <a:lnTo>
                    <a:pt x="601887" y="402594"/>
                  </a:lnTo>
                  <a:lnTo>
                    <a:pt x="424790" y="429083"/>
                  </a:lnTo>
                  <a:lnTo>
                    <a:pt x="417456" y="430456"/>
                  </a:lnTo>
                  <a:lnTo>
                    <a:pt x="409851" y="431423"/>
                  </a:lnTo>
                  <a:lnTo>
                    <a:pt x="395991" y="432683"/>
                  </a:lnTo>
                  <a:close/>
                </a:path>
                <a:path w="2931159" h="2284730">
                  <a:moveTo>
                    <a:pt x="654239" y="395714"/>
                  </a:moveTo>
                  <a:lnTo>
                    <a:pt x="292003" y="0"/>
                  </a:lnTo>
                  <a:lnTo>
                    <a:pt x="743816" y="0"/>
                  </a:lnTo>
                  <a:lnTo>
                    <a:pt x="1095479" y="384173"/>
                  </a:lnTo>
                  <a:lnTo>
                    <a:pt x="868393" y="384173"/>
                  </a:lnTo>
                  <a:lnTo>
                    <a:pt x="862938" y="384837"/>
                  </a:lnTo>
                  <a:lnTo>
                    <a:pt x="773591" y="384837"/>
                  </a:lnTo>
                  <a:lnTo>
                    <a:pt x="724001" y="387972"/>
                  </a:lnTo>
                  <a:lnTo>
                    <a:pt x="665357" y="394253"/>
                  </a:lnTo>
                  <a:lnTo>
                    <a:pt x="654239" y="395714"/>
                  </a:lnTo>
                  <a:close/>
                </a:path>
                <a:path w="2931159" h="2284730">
                  <a:moveTo>
                    <a:pt x="1730421" y="563002"/>
                  </a:moveTo>
                  <a:lnTo>
                    <a:pt x="1279417" y="563002"/>
                  </a:lnTo>
                  <a:lnTo>
                    <a:pt x="764022" y="0"/>
                  </a:lnTo>
                  <a:lnTo>
                    <a:pt x="1215050" y="0"/>
                  </a:lnTo>
                  <a:lnTo>
                    <a:pt x="1730421" y="563002"/>
                  </a:lnTo>
                  <a:close/>
                </a:path>
                <a:path w="2931159" h="2284730">
                  <a:moveTo>
                    <a:pt x="2931151" y="1850578"/>
                  </a:moveTo>
                  <a:lnTo>
                    <a:pt x="1236880" y="0"/>
                  </a:lnTo>
                  <a:lnTo>
                    <a:pt x="1687606" y="0"/>
                  </a:lnTo>
                  <a:lnTo>
                    <a:pt x="2931151" y="1358478"/>
                  </a:lnTo>
                  <a:lnTo>
                    <a:pt x="2931151" y="1850578"/>
                  </a:lnTo>
                  <a:close/>
                </a:path>
                <a:path w="2931159" h="2284730">
                  <a:moveTo>
                    <a:pt x="2931151" y="1335035"/>
                  </a:moveTo>
                  <a:lnTo>
                    <a:pt x="1709050" y="0"/>
                  </a:lnTo>
                  <a:lnTo>
                    <a:pt x="2159714" y="0"/>
                  </a:lnTo>
                  <a:lnTo>
                    <a:pt x="2931151" y="842854"/>
                  </a:lnTo>
                  <a:lnTo>
                    <a:pt x="2931151" y="1335035"/>
                  </a:lnTo>
                  <a:close/>
                </a:path>
                <a:path w="2931159" h="2284730">
                  <a:moveTo>
                    <a:pt x="2931151" y="818808"/>
                  </a:moveTo>
                  <a:lnTo>
                    <a:pt x="2181608" y="0"/>
                  </a:lnTo>
                  <a:lnTo>
                    <a:pt x="2632239" y="0"/>
                  </a:lnTo>
                  <a:lnTo>
                    <a:pt x="2931151" y="326584"/>
                  </a:lnTo>
                  <a:lnTo>
                    <a:pt x="2931151" y="818808"/>
                  </a:lnTo>
                  <a:close/>
                </a:path>
                <a:path w="2931159" h="2284730">
                  <a:moveTo>
                    <a:pt x="2931151" y="302581"/>
                  </a:moveTo>
                  <a:lnTo>
                    <a:pt x="2654166" y="0"/>
                  </a:lnTo>
                  <a:lnTo>
                    <a:pt x="2931151" y="0"/>
                  </a:lnTo>
                  <a:lnTo>
                    <a:pt x="2931151" y="302581"/>
                  </a:lnTo>
                  <a:close/>
                </a:path>
                <a:path w="2931159" h="2284730">
                  <a:moveTo>
                    <a:pt x="1569572" y="789081"/>
                  </a:moveTo>
                  <a:lnTo>
                    <a:pt x="1499013" y="691881"/>
                  </a:lnTo>
                  <a:lnTo>
                    <a:pt x="1426897" y="643108"/>
                  </a:lnTo>
                  <a:lnTo>
                    <a:pt x="1376689" y="614536"/>
                  </a:lnTo>
                  <a:lnTo>
                    <a:pt x="1320869" y="584740"/>
                  </a:lnTo>
                  <a:lnTo>
                    <a:pt x="1262304" y="554896"/>
                  </a:lnTo>
                  <a:lnTo>
                    <a:pt x="1203859" y="526178"/>
                  </a:lnTo>
                  <a:lnTo>
                    <a:pt x="1148400" y="499761"/>
                  </a:lnTo>
                  <a:lnTo>
                    <a:pt x="1098793" y="476820"/>
                  </a:lnTo>
                  <a:lnTo>
                    <a:pt x="1057903" y="458530"/>
                  </a:lnTo>
                  <a:lnTo>
                    <a:pt x="1013741" y="440603"/>
                  </a:lnTo>
                  <a:lnTo>
                    <a:pt x="989880" y="432852"/>
                  </a:lnTo>
                  <a:lnTo>
                    <a:pt x="965952" y="421793"/>
                  </a:lnTo>
                  <a:lnTo>
                    <a:pt x="942158" y="409520"/>
                  </a:lnTo>
                  <a:lnTo>
                    <a:pt x="918703" y="398123"/>
                  </a:lnTo>
                  <a:lnTo>
                    <a:pt x="893514" y="388617"/>
                  </a:lnTo>
                  <a:lnTo>
                    <a:pt x="868393" y="384173"/>
                  </a:lnTo>
                  <a:lnTo>
                    <a:pt x="1095479" y="384173"/>
                  </a:lnTo>
                  <a:lnTo>
                    <a:pt x="1242697" y="545002"/>
                  </a:lnTo>
                  <a:lnTo>
                    <a:pt x="1251675" y="549131"/>
                  </a:lnTo>
                  <a:lnTo>
                    <a:pt x="1261057" y="553732"/>
                  </a:lnTo>
                  <a:lnTo>
                    <a:pt x="1279417" y="563002"/>
                  </a:lnTo>
                  <a:lnTo>
                    <a:pt x="1730421" y="563002"/>
                  </a:lnTo>
                  <a:lnTo>
                    <a:pt x="1934231" y="785650"/>
                  </a:lnTo>
                  <a:lnTo>
                    <a:pt x="1593129" y="785650"/>
                  </a:lnTo>
                  <a:lnTo>
                    <a:pt x="1569572" y="789081"/>
                  </a:lnTo>
                  <a:close/>
                </a:path>
                <a:path w="2931159" h="2284730">
                  <a:moveTo>
                    <a:pt x="829424" y="398843"/>
                  </a:moveTo>
                  <a:lnTo>
                    <a:pt x="830864" y="397403"/>
                  </a:lnTo>
                  <a:lnTo>
                    <a:pt x="830864" y="395243"/>
                  </a:lnTo>
                  <a:lnTo>
                    <a:pt x="828704" y="392363"/>
                  </a:lnTo>
                  <a:lnTo>
                    <a:pt x="809901" y="385938"/>
                  </a:lnTo>
                  <a:lnTo>
                    <a:pt x="773591" y="384837"/>
                  </a:lnTo>
                  <a:lnTo>
                    <a:pt x="862938" y="384837"/>
                  </a:lnTo>
                  <a:lnTo>
                    <a:pt x="846108" y="386885"/>
                  </a:lnTo>
                  <a:lnTo>
                    <a:pt x="829424" y="398843"/>
                  </a:lnTo>
                  <a:close/>
                </a:path>
                <a:path w="2931159" h="2284730">
                  <a:moveTo>
                    <a:pt x="636467" y="398843"/>
                  </a:moveTo>
                  <a:lnTo>
                    <a:pt x="635819" y="398135"/>
                  </a:lnTo>
                  <a:lnTo>
                    <a:pt x="654239" y="395714"/>
                  </a:lnTo>
                  <a:lnTo>
                    <a:pt x="654467" y="395963"/>
                  </a:lnTo>
                  <a:lnTo>
                    <a:pt x="648707" y="397403"/>
                  </a:lnTo>
                  <a:lnTo>
                    <a:pt x="642135" y="398135"/>
                  </a:lnTo>
                  <a:lnTo>
                    <a:pt x="636467" y="398843"/>
                  </a:lnTo>
                  <a:close/>
                </a:path>
                <a:path w="2931159" h="2284730">
                  <a:moveTo>
                    <a:pt x="1717890" y="838040"/>
                  </a:moveTo>
                  <a:lnTo>
                    <a:pt x="1705616" y="832832"/>
                  </a:lnTo>
                  <a:lnTo>
                    <a:pt x="1693680" y="825530"/>
                  </a:lnTo>
                  <a:lnTo>
                    <a:pt x="1682149" y="817284"/>
                  </a:lnTo>
                  <a:lnTo>
                    <a:pt x="1671091" y="809241"/>
                  </a:lnTo>
                  <a:lnTo>
                    <a:pt x="1645104" y="796067"/>
                  </a:lnTo>
                  <a:lnTo>
                    <a:pt x="1618711" y="788091"/>
                  </a:lnTo>
                  <a:lnTo>
                    <a:pt x="1593129" y="785650"/>
                  </a:lnTo>
                  <a:lnTo>
                    <a:pt x="1934231" y="785650"/>
                  </a:lnTo>
                  <a:lnTo>
                    <a:pt x="1963735" y="817881"/>
                  </a:lnTo>
                  <a:lnTo>
                    <a:pt x="1805729" y="817881"/>
                  </a:lnTo>
                  <a:lnTo>
                    <a:pt x="1782790" y="820119"/>
                  </a:lnTo>
                  <a:lnTo>
                    <a:pt x="1762079" y="829310"/>
                  </a:lnTo>
                  <a:lnTo>
                    <a:pt x="1741233" y="837827"/>
                  </a:lnTo>
                  <a:lnTo>
                    <a:pt x="1717890" y="838040"/>
                  </a:lnTo>
                  <a:close/>
                </a:path>
                <a:path w="2931159" h="2284730">
                  <a:moveTo>
                    <a:pt x="2931151" y="2010193"/>
                  </a:moveTo>
                  <a:lnTo>
                    <a:pt x="2604196" y="2010193"/>
                  </a:lnTo>
                  <a:lnTo>
                    <a:pt x="2360188" y="1743869"/>
                  </a:lnTo>
                  <a:lnTo>
                    <a:pt x="2360973" y="1736434"/>
                  </a:lnTo>
                  <a:lnTo>
                    <a:pt x="2365790" y="1689435"/>
                  </a:lnTo>
                  <a:lnTo>
                    <a:pt x="2370546" y="1642435"/>
                  </a:lnTo>
                  <a:lnTo>
                    <a:pt x="2375343" y="1595315"/>
                  </a:lnTo>
                  <a:lnTo>
                    <a:pt x="2380279" y="1547956"/>
                  </a:lnTo>
                  <a:lnTo>
                    <a:pt x="2341130" y="1525186"/>
                  </a:lnTo>
                  <a:lnTo>
                    <a:pt x="2302521" y="1501876"/>
                  </a:lnTo>
                  <a:lnTo>
                    <a:pt x="2269907" y="1454953"/>
                  </a:lnTo>
                  <a:lnTo>
                    <a:pt x="2239792" y="1411067"/>
                  </a:lnTo>
                  <a:lnTo>
                    <a:pt x="2185162" y="1330517"/>
                  </a:lnTo>
                  <a:lnTo>
                    <a:pt x="2135384" y="1254049"/>
                  </a:lnTo>
                  <a:lnTo>
                    <a:pt x="2110817" y="1216678"/>
                  </a:lnTo>
                  <a:lnTo>
                    <a:pt x="2085699" y="1179146"/>
                  </a:lnTo>
                  <a:lnTo>
                    <a:pt x="2059456" y="1140904"/>
                  </a:lnTo>
                  <a:lnTo>
                    <a:pt x="2031512" y="1101399"/>
                  </a:lnTo>
                  <a:lnTo>
                    <a:pt x="2001292" y="1060080"/>
                  </a:lnTo>
                  <a:lnTo>
                    <a:pt x="1968222" y="1016398"/>
                  </a:lnTo>
                  <a:lnTo>
                    <a:pt x="1931727" y="969800"/>
                  </a:lnTo>
                  <a:lnTo>
                    <a:pt x="1915122" y="947097"/>
                  </a:lnTo>
                  <a:lnTo>
                    <a:pt x="1890687" y="911840"/>
                  </a:lnTo>
                  <a:lnTo>
                    <a:pt x="1862473" y="872803"/>
                  </a:lnTo>
                  <a:lnTo>
                    <a:pt x="1834528" y="838760"/>
                  </a:lnTo>
                  <a:lnTo>
                    <a:pt x="1805729" y="817881"/>
                  </a:lnTo>
                  <a:lnTo>
                    <a:pt x="1963735" y="817881"/>
                  </a:lnTo>
                  <a:lnTo>
                    <a:pt x="2931151" y="1874709"/>
                  </a:lnTo>
                  <a:lnTo>
                    <a:pt x="2931151" y="2010193"/>
                  </a:lnTo>
                  <a:close/>
                </a:path>
                <a:path w="2931159" h="2284730">
                  <a:moveTo>
                    <a:pt x="2358049" y="1764117"/>
                  </a:moveTo>
                  <a:lnTo>
                    <a:pt x="2357240" y="1763234"/>
                  </a:lnTo>
                  <a:lnTo>
                    <a:pt x="2358680" y="1756754"/>
                  </a:lnTo>
                  <a:lnTo>
                    <a:pt x="2359400" y="1749554"/>
                  </a:lnTo>
                  <a:lnTo>
                    <a:pt x="2360120" y="1743794"/>
                  </a:lnTo>
                  <a:lnTo>
                    <a:pt x="2358049" y="1764117"/>
                  </a:lnTo>
                  <a:close/>
                </a:path>
                <a:path w="2931159" h="2284730">
                  <a:moveTo>
                    <a:pt x="2580753" y="2006874"/>
                  </a:moveTo>
                  <a:lnTo>
                    <a:pt x="2539397" y="2000833"/>
                  </a:lnTo>
                  <a:lnTo>
                    <a:pt x="2537957" y="1999393"/>
                  </a:lnTo>
                  <a:lnTo>
                    <a:pt x="2536517" y="1995073"/>
                  </a:lnTo>
                  <a:lnTo>
                    <a:pt x="2535797" y="1994353"/>
                  </a:lnTo>
                  <a:lnTo>
                    <a:pt x="2529115" y="1988829"/>
                  </a:lnTo>
                  <a:lnTo>
                    <a:pt x="2521217" y="1985803"/>
                  </a:lnTo>
                  <a:lnTo>
                    <a:pt x="2512510" y="1984532"/>
                  </a:lnTo>
                  <a:lnTo>
                    <a:pt x="2503397" y="1984273"/>
                  </a:lnTo>
                  <a:lnTo>
                    <a:pt x="2486658" y="1981663"/>
                  </a:lnTo>
                  <a:lnTo>
                    <a:pt x="2479908" y="1979717"/>
                  </a:lnTo>
                  <a:lnTo>
                    <a:pt x="2475318" y="1976353"/>
                  </a:lnTo>
                  <a:lnTo>
                    <a:pt x="2472438" y="1974193"/>
                  </a:lnTo>
                  <a:lnTo>
                    <a:pt x="2470998" y="1970593"/>
                  </a:lnTo>
                  <a:lnTo>
                    <a:pt x="2471718" y="1965553"/>
                  </a:lnTo>
                  <a:lnTo>
                    <a:pt x="2445045" y="1957543"/>
                  </a:lnTo>
                  <a:lnTo>
                    <a:pt x="2393048" y="1931533"/>
                  </a:lnTo>
                  <a:lnTo>
                    <a:pt x="2368040" y="1908673"/>
                  </a:lnTo>
                  <a:lnTo>
                    <a:pt x="2367320" y="1907953"/>
                  </a:lnTo>
                  <a:lnTo>
                    <a:pt x="2350456" y="1867364"/>
                  </a:lnTo>
                  <a:lnTo>
                    <a:pt x="2349230" y="1854854"/>
                  </a:lnTo>
                  <a:lnTo>
                    <a:pt x="2349489" y="1842614"/>
                  </a:lnTo>
                  <a:lnTo>
                    <a:pt x="2350760" y="1830914"/>
                  </a:lnTo>
                  <a:lnTo>
                    <a:pt x="2355996" y="1783554"/>
                  </a:lnTo>
                  <a:lnTo>
                    <a:pt x="2358049" y="1764117"/>
                  </a:lnTo>
                  <a:lnTo>
                    <a:pt x="2580753" y="2006874"/>
                  </a:lnTo>
                  <a:close/>
                </a:path>
                <a:path w="2931159" h="2284730">
                  <a:moveTo>
                    <a:pt x="2599204" y="2009569"/>
                  </a:moveTo>
                  <a:lnTo>
                    <a:pt x="2581156" y="2007313"/>
                  </a:lnTo>
                  <a:lnTo>
                    <a:pt x="2580753" y="2006874"/>
                  </a:lnTo>
                  <a:lnTo>
                    <a:pt x="2599204" y="2009569"/>
                  </a:lnTo>
                  <a:close/>
                </a:path>
                <a:path w="2931159" h="2284730">
                  <a:moveTo>
                    <a:pt x="2814702" y="2211521"/>
                  </a:moveTo>
                  <a:lnTo>
                    <a:pt x="2772932" y="2202780"/>
                  </a:lnTo>
                  <a:lnTo>
                    <a:pt x="2722994" y="2185871"/>
                  </a:lnTo>
                  <a:lnTo>
                    <a:pt x="2709168" y="2143887"/>
                  </a:lnTo>
                  <a:lnTo>
                    <a:pt x="2680976" y="2060727"/>
                  </a:lnTo>
                  <a:lnTo>
                    <a:pt x="2667555" y="2019553"/>
                  </a:lnTo>
                  <a:lnTo>
                    <a:pt x="2599204" y="2009569"/>
                  </a:lnTo>
                  <a:lnTo>
                    <a:pt x="2604196" y="2010193"/>
                  </a:lnTo>
                  <a:lnTo>
                    <a:pt x="2931151" y="2010193"/>
                  </a:lnTo>
                  <a:lnTo>
                    <a:pt x="2931151" y="2113872"/>
                  </a:lnTo>
                  <a:lnTo>
                    <a:pt x="2699234" y="2113872"/>
                  </a:lnTo>
                  <a:lnTo>
                    <a:pt x="2702351" y="2122816"/>
                  </a:lnTo>
                  <a:lnTo>
                    <a:pt x="2705264" y="2131422"/>
                  </a:lnTo>
                  <a:lnTo>
                    <a:pt x="2708043" y="2139893"/>
                  </a:lnTo>
                  <a:lnTo>
                    <a:pt x="2710754" y="2148432"/>
                  </a:lnTo>
                  <a:lnTo>
                    <a:pt x="2753953" y="2195951"/>
                  </a:lnTo>
                  <a:lnTo>
                    <a:pt x="2761592" y="2198719"/>
                  </a:lnTo>
                  <a:lnTo>
                    <a:pt x="2768623" y="2200811"/>
                  </a:lnTo>
                  <a:lnTo>
                    <a:pt x="2782753" y="2204591"/>
                  </a:lnTo>
                  <a:lnTo>
                    <a:pt x="2856091" y="2204591"/>
                  </a:lnTo>
                  <a:lnTo>
                    <a:pt x="2851478" y="2207438"/>
                  </a:lnTo>
                  <a:lnTo>
                    <a:pt x="2814702" y="2211521"/>
                  </a:lnTo>
                  <a:close/>
                </a:path>
                <a:path w="2931159" h="2284730">
                  <a:moveTo>
                    <a:pt x="2856091" y="2204591"/>
                  </a:moveTo>
                  <a:lnTo>
                    <a:pt x="2782753" y="2204591"/>
                  </a:lnTo>
                  <a:lnTo>
                    <a:pt x="2699234" y="2113872"/>
                  </a:lnTo>
                  <a:lnTo>
                    <a:pt x="2931151" y="2113872"/>
                  </a:lnTo>
                  <a:lnTo>
                    <a:pt x="2931151" y="2185871"/>
                  </a:lnTo>
                  <a:lnTo>
                    <a:pt x="2886431" y="2185871"/>
                  </a:lnTo>
                  <a:lnTo>
                    <a:pt x="2856091" y="2204591"/>
                  </a:lnTo>
                  <a:close/>
                </a:path>
                <a:path w="2931159" h="2284730">
                  <a:moveTo>
                    <a:pt x="2931151" y="2284293"/>
                  </a:moveTo>
                  <a:lnTo>
                    <a:pt x="2922431" y="2278031"/>
                  </a:lnTo>
                  <a:lnTo>
                    <a:pt x="2918111" y="2277311"/>
                  </a:lnTo>
                  <a:lnTo>
                    <a:pt x="2913791" y="2275871"/>
                  </a:lnTo>
                  <a:lnTo>
                    <a:pt x="2895442" y="2227485"/>
                  </a:lnTo>
                  <a:lnTo>
                    <a:pt x="2892206" y="2211521"/>
                  </a:lnTo>
                  <a:lnTo>
                    <a:pt x="2889255" y="2197493"/>
                  </a:lnTo>
                  <a:lnTo>
                    <a:pt x="2886431" y="2185871"/>
                  </a:lnTo>
                  <a:lnTo>
                    <a:pt x="2931151" y="2185871"/>
                  </a:lnTo>
                  <a:lnTo>
                    <a:pt x="2931151" y="2284293"/>
                  </a:lnTo>
                  <a:close/>
                </a:path>
              </a:pathLst>
            </a:custGeom>
            <a:solidFill>
              <a:srgbClr val="DFCDBD"/>
            </a:solidFill>
          </p:spPr>
          <p:txBody>
            <a:bodyPr wrap="square" lIns="0" tIns="0" rIns="0" bIns="0" rtlCol="0"/>
            <a:lstStyle/>
            <a:p>
              <a:endParaRPr/>
            </a:p>
          </p:txBody>
        </p:sp>
        <p:sp>
          <p:nvSpPr>
            <p:cNvPr id="19" name="object 19"/>
            <p:cNvSpPr/>
            <p:nvPr/>
          </p:nvSpPr>
          <p:spPr>
            <a:xfrm>
              <a:off x="15626866" y="0"/>
              <a:ext cx="384810" cy="401320"/>
            </a:xfrm>
            <a:custGeom>
              <a:avLst/>
              <a:gdLst/>
              <a:ahLst/>
              <a:cxnLst/>
              <a:rect l="l" t="t" r="r" b="b"/>
              <a:pathLst>
                <a:path w="384809" h="401320">
                  <a:moveTo>
                    <a:pt x="366449" y="400283"/>
                  </a:moveTo>
                  <a:lnTo>
                    <a:pt x="0" y="0"/>
                  </a:lnTo>
                  <a:lnTo>
                    <a:pt x="22066" y="0"/>
                  </a:lnTo>
                  <a:lnTo>
                    <a:pt x="384449" y="395963"/>
                  </a:lnTo>
                  <a:lnTo>
                    <a:pt x="382649" y="397403"/>
                  </a:lnTo>
                  <a:lnTo>
                    <a:pt x="375089" y="397403"/>
                  </a:lnTo>
                  <a:lnTo>
                    <a:pt x="373361" y="398843"/>
                  </a:lnTo>
                  <a:lnTo>
                    <a:pt x="368609" y="398843"/>
                  </a:lnTo>
                  <a:lnTo>
                    <a:pt x="366449" y="400283"/>
                  </a:lnTo>
                  <a:close/>
                </a:path>
                <a:path w="384809" h="401320">
                  <a:moveTo>
                    <a:pt x="377969" y="400283"/>
                  </a:moveTo>
                  <a:lnTo>
                    <a:pt x="375089" y="397403"/>
                  </a:lnTo>
                  <a:lnTo>
                    <a:pt x="382649" y="397403"/>
                  </a:lnTo>
                  <a:lnTo>
                    <a:pt x="381749" y="398123"/>
                  </a:lnTo>
                  <a:lnTo>
                    <a:pt x="380129" y="398123"/>
                  </a:lnTo>
                  <a:lnTo>
                    <a:pt x="377969" y="400283"/>
                  </a:lnTo>
                  <a:close/>
                </a:path>
                <a:path w="384809" h="401320">
                  <a:moveTo>
                    <a:pt x="380849" y="398843"/>
                  </a:moveTo>
                  <a:lnTo>
                    <a:pt x="380129" y="398123"/>
                  </a:lnTo>
                  <a:lnTo>
                    <a:pt x="381749" y="398123"/>
                  </a:lnTo>
                  <a:lnTo>
                    <a:pt x="380849" y="398843"/>
                  </a:lnTo>
                  <a:close/>
                </a:path>
                <a:path w="384809" h="401320">
                  <a:moveTo>
                    <a:pt x="370769" y="401003"/>
                  </a:moveTo>
                  <a:lnTo>
                    <a:pt x="368609" y="398843"/>
                  </a:lnTo>
                  <a:lnTo>
                    <a:pt x="373361" y="398843"/>
                  </a:lnTo>
                  <a:lnTo>
                    <a:pt x="370769" y="401003"/>
                  </a:lnTo>
                  <a:close/>
                </a:path>
              </a:pathLst>
            </a:custGeom>
            <a:solidFill>
              <a:srgbClr val="4B2912">
                <a:alpha val="38819"/>
              </a:srgbClr>
            </a:solidFill>
          </p:spPr>
          <p:txBody>
            <a:bodyPr wrap="square" lIns="0" tIns="0" rIns="0" bIns="0" rtlCol="0"/>
            <a:lstStyle/>
            <a:p>
              <a:endParaRPr/>
            </a:p>
          </p:txBody>
        </p:sp>
        <p:sp>
          <p:nvSpPr>
            <p:cNvPr id="20" name="object 20"/>
            <p:cNvSpPr/>
            <p:nvPr/>
          </p:nvSpPr>
          <p:spPr>
            <a:xfrm>
              <a:off x="15626866" y="0"/>
              <a:ext cx="384810" cy="401320"/>
            </a:xfrm>
            <a:custGeom>
              <a:avLst/>
              <a:gdLst/>
              <a:ahLst/>
              <a:cxnLst/>
              <a:rect l="l" t="t" r="r" b="b"/>
              <a:pathLst>
                <a:path w="384809" h="401320">
                  <a:moveTo>
                    <a:pt x="366449" y="400283"/>
                  </a:moveTo>
                  <a:lnTo>
                    <a:pt x="368609" y="398843"/>
                  </a:lnTo>
                  <a:lnTo>
                    <a:pt x="370769" y="401003"/>
                  </a:lnTo>
                  <a:lnTo>
                    <a:pt x="375089" y="397403"/>
                  </a:lnTo>
                  <a:lnTo>
                    <a:pt x="377969" y="400283"/>
                  </a:lnTo>
                  <a:lnTo>
                    <a:pt x="380129" y="398123"/>
                  </a:lnTo>
                  <a:lnTo>
                    <a:pt x="380849" y="398843"/>
                  </a:lnTo>
                  <a:lnTo>
                    <a:pt x="384449" y="395963"/>
                  </a:lnTo>
                  <a:lnTo>
                    <a:pt x="22066" y="0"/>
                  </a:lnTo>
                </a:path>
                <a:path w="384809" h="401320">
                  <a:moveTo>
                    <a:pt x="0" y="0"/>
                  </a:moveTo>
                  <a:lnTo>
                    <a:pt x="366449" y="400283"/>
                  </a:lnTo>
                </a:path>
              </a:pathLst>
            </a:custGeom>
            <a:ln w="3175">
              <a:solidFill>
                <a:srgbClr val="FFFFFF"/>
              </a:solidFill>
            </a:ln>
          </p:spPr>
          <p:txBody>
            <a:bodyPr wrap="square" lIns="0" tIns="0" rIns="0" bIns="0" rtlCol="0"/>
            <a:lstStyle/>
            <a:p>
              <a:endParaRPr/>
            </a:p>
          </p:txBody>
        </p:sp>
        <p:sp>
          <p:nvSpPr>
            <p:cNvPr id="21" name="object 21"/>
            <p:cNvSpPr/>
            <p:nvPr/>
          </p:nvSpPr>
          <p:spPr>
            <a:xfrm>
              <a:off x="16098799" y="0"/>
              <a:ext cx="2041525" cy="2207260"/>
            </a:xfrm>
            <a:custGeom>
              <a:avLst/>
              <a:gdLst/>
              <a:ahLst/>
              <a:cxnLst/>
              <a:rect l="l" t="t" r="r" b="b"/>
              <a:pathLst>
                <a:path w="2041525" h="2207260">
                  <a:moveTo>
                    <a:pt x="2014162" y="2200271"/>
                  </a:moveTo>
                  <a:lnTo>
                    <a:pt x="1964483" y="2146272"/>
                  </a:lnTo>
                  <a:lnTo>
                    <a:pt x="1966643" y="2144112"/>
                  </a:lnTo>
                  <a:lnTo>
                    <a:pt x="1963043" y="2140512"/>
                  </a:lnTo>
                  <a:lnTo>
                    <a:pt x="1965923" y="2138352"/>
                  </a:lnTo>
                  <a:lnTo>
                    <a:pt x="1960163" y="2131872"/>
                  </a:lnTo>
                  <a:lnTo>
                    <a:pt x="1960883" y="2131152"/>
                  </a:lnTo>
                  <a:lnTo>
                    <a:pt x="1956563" y="2125392"/>
                  </a:lnTo>
                  <a:lnTo>
                    <a:pt x="1958723" y="2123232"/>
                  </a:lnTo>
                  <a:lnTo>
                    <a:pt x="1955843" y="2119632"/>
                  </a:lnTo>
                  <a:lnTo>
                    <a:pt x="1958003" y="2116752"/>
                  </a:lnTo>
                  <a:lnTo>
                    <a:pt x="1955843" y="2114592"/>
                  </a:lnTo>
                  <a:lnTo>
                    <a:pt x="1956563" y="2113152"/>
                  </a:lnTo>
                  <a:lnTo>
                    <a:pt x="2034936" y="2198831"/>
                  </a:lnTo>
                  <a:lnTo>
                    <a:pt x="2016322" y="2198831"/>
                  </a:lnTo>
                  <a:lnTo>
                    <a:pt x="2014162" y="2200271"/>
                  </a:lnTo>
                  <a:close/>
                </a:path>
                <a:path w="2041525" h="2207260">
                  <a:moveTo>
                    <a:pt x="2019922" y="2202431"/>
                  </a:moveTo>
                  <a:lnTo>
                    <a:pt x="2016322" y="2198831"/>
                  </a:lnTo>
                  <a:lnTo>
                    <a:pt x="2034936" y="2198831"/>
                  </a:lnTo>
                  <a:lnTo>
                    <a:pt x="2035594" y="2199551"/>
                  </a:lnTo>
                  <a:lnTo>
                    <a:pt x="2022082" y="2199551"/>
                  </a:lnTo>
                  <a:lnTo>
                    <a:pt x="2019922" y="2202431"/>
                  </a:lnTo>
                  <a:close/>
                </a:path>
                <a:path w="2041525" h="2207260">
                  <a:moveTo>
                    <a:pt x="2024962" y="2202431"/>
                  </a:moveTo>
                  <a:lnTo>
                    <a:pt x="2022082" y="2199551"/>
                  </a:lnTo>
                  <a:lnTo>
                    <a:pt x="2035594" y="2199551"/>
                  </a:lnTo>
                  <a:lnTo>
                    <a:pt x="2037570" y="2201711"/>
                  </a:lnTo>
                  <a:lnTo>
                    <a:pt x="2025682" y="2201711"/>
                  </a:lnTo>
                  <a:lnTo>
                    <a:pt x="2024962" y="2202431"/>
                  </a:lnTo>
                  <a:close/>
                </a:path>
                <a:path w="2041525" h="2207260">
                  <a:moveTo>
                    <a:pt x="2029282" y="2205311"/>
                  </a:moveTo>
                  <a:lnTo>
                    <a:pt x="2025682" y="2201711"/>
                  </a:lnTo>
                  <a:lnTo>
                    <a:pt x="2037570" y="2201711"/>
                  </a:lnTo>
                  <a:lnTo>
                    <a:pt x="2038887" y="2203151"/>
                  </a:lnTo>
                  <a:lnTo>
                    <a:pt x="2032162" y="2203151"/>
                  </a:lnTo>
                  <a:lnTo>
                    <a:pt x="2029282" y="2205311"/>
                  </a:lnTo>
                  <a:close/>
                </a:path>
                <a:path w="2041525" h="2207260">
                  <a:moveTo>
                    <a:pt x="2035762" y="2206751"/>
                  </a:moveTo>
                  <a:lnTo>
                    <a:pt x="2032162" y="2203151"/>
                  </a:lnTo>
                  <a:lnTo>
                    <a:pt x="2038887" y="2203151"/>
                  </a:lnTo>
                  <a:lnTo>
                    <a:pt x="2040205" y="2204591"/>
                  </a:lnTo>
                  <a:lnTo>
                    <a:pt x="2038642" y="2204591"/>
                  </a:lnTo>
                  <a:lnTo>
                    <a:pt x="2035762" y="2206751"/>
                  </a:lnTo>
                  <a:close/>
                </a:path>
                <a:path w="2041525" h="2207260">
                  <a:moveTo>
                    <a:pt x="2040082" y="2206751"/>
                  </a:moveTo>
                  <a:lnTo>
                    <a:pt x="2038642" y="2204591"/>
                  </a:lnTo>
                  <a:lnTo>
                    <a:pt x="2040205" y="2204591"/>
                  </a:lnTo>
                  <a:lnTo>
                    <a:pt x="2041522" y="2206031"/>
                  </a:lnTo>
                  <a:lnTo>
                    <a:pt x="2040082" y="2206751"/>
                  </a:lnTo>
                  <a:close/>
                </a:path>
                <a:path w="2041525" h="2207260">
                  <a:moveTo>
                    <a:pt x="1838485" y="2008753"/>
                  </a:moveTo>
                  <a:lnTo>
                    <a:pt x="1612409" y="1761074"/>
                  </a:lnTo>
                  <a:lnTo>
                    <a:pt x="1616728" y="1756754"/>
                  </a:lnTo>
                  <a:lnTo>
                    <a:pt x="1614568" y="1754594"/>
                  </a:lnTo>
                  <a:lnTo>
                    <a:pt x="1615288" y="1753154"/>
                  </a:lnTo>
                  <a:lnTo>
                    <a:pt x="1613848" y="1751714"/>
                  </a:lnTo>
                  <a:lnTo>
                    <a:pt x="1616728" y="1749554"/>
                  </a:lnTo>
                  <a:lnTo>
                    <a:pt x="1614568" y="1747394"/>
                  </a:lnTo>
                  <a:lnTo>
                    <a:pt x="1617448" y="1744514"/>
                  </a:lnTo>
                  <a:lnTo>
                    <a:pt x="1615288" y="1742354"/>
                  </a:lnTo>
                  <a:lnTo>
                    <a:pt x="1616008" y="1740914"/>
                  </a:lnTo>
                  <a:lnTo>
                    <a:pt x="1859013" y="2006593"/>
                  </a:lnTo>
                  <a:lnTo>
                    <a:pt x="1840645" y="2006593"/>
                  </a:lnTo>
                  <a:lnTo>
                    <a:pt x="1838485" y="2008753"/>
                  </a:lnTo>
                  <a:close/>
                </a:path>
                <a:path w="2041525" h="2207260">
                  <a:moveTo>
                    <a:pt x="1843525" y="2009473"/>
                  </a:moveTo>
                  <a:lnTo>
                    <a:pt x="1840645" y="2006593"/>
                  </a:lnTo>
                  <a:lnTo>
                    <a:pt x="1859013" y="2006593"/>
                  </a:lnTo>
                  <a:lnTo>
                    <a:pt x="1859672" y="2007313"/>
                  </a:lnTo>
                  <a:lnTo>
                    <a:pt x="1845685" y="2007313"/>
                  </a:lnTo>
                  <a:lnTo>
                    <a:pt x="1843525" y="2009473"/>
                  </a:lnTo>
                  <a:close/>
                </a:path>
                <a:path w="2041525" h="2207260">
                  <a:moveTo>
                    <a:pt x="1850005" y="2011633"/>
                  </a:moveTo>
                  <a:lnTo>
                    <a:pt x="1845685" y="2007313"/>
                  </a:lnTo>
                  <a:lnTo>
                    <a:pt x="1859672" y="2007313"/>
                  </a:lnTo>
                  <a:lnTo>
                    <a:pt x="1862306" y="2010193"/>
                  </a:lnTo>
                  <a:lnTo>
                    <a:pt x="1850725" y="2010193"/>
                  </a:lnTo>
                  <a:lnTo>
                    <a:pt x="1850005" y="2011633"/>
                  </a:lnTo>
                  <a:close/>
                </a:path>
                <a:path w="2041525" h="2207260">
                  <a:moveTo>
                    <a:pt x="1852885" y="2012353"/>
                  </a:moveTo>
                  <a:lnTo>
                    <a:pt x="1850725" y="2010193"/>
                  </a:lnTo>
                  <a:lnTo>
                    <a:pt x="1855765" y="2010193"/>
                  </a:lnTo>
                  <a:lnTo>
                    <a:pt x="1852885" y="2012353"/>
                  </a:lnTo>
                  <a:close/>
                </a:path>
                <a:path w="2041525" h="2207260">
                  <a:moveTo>
                    <a:pt x="1857925" y="2013073"/>
                  </a:moveTo>
                  <a:lnTo>
                    <a:pt x="1855765" y="2010193"/>
                  </a:lnTo>
                  <a:lnTo>
                    <a:pt x="1860805" y="2010193"/>
                  </a:lnTo>
                  <a:lnTo>
                    <a:pt x="1857925" y="2013073"/>
                  </a:lnTo>
                  <a:close/>
                </a:path>
                <a:path w="2041525" h="2207260">
                  <a:moveTo>
                    <a:pt x="1862245" y="2011633"/>
                  </a:moveTo>
                  <a:lnTo>
                    <a:pt x="1860805" y="2010193"/>
                  </a:lnTo>
                  <a:lnTo>
                    <a:pt x="1862306" y="2010193"/>
                  </a:lnTo>
                  <a:lnTo>
                    <a:pt x="1862965" y="2010913"/>
                  </a:lnTo>
                  <a:lnTo>
                    <a:pt x="1862245" y="2011633"/>
                  </a:lnTo>
                  <a:close/>
                </a:path>
                <a:path w="2041525" h="2207260">
                  <a:moveTo>
                    <a:pt x="502906" y="549322"/>
                  </a:moveTo>
                  <a:lnTo>
                    <a:pt x="0" y="0"/>
                  </a:lnTo>
                  <a:lnTo>
                    <a:pt x="22263" y="0"/>
                  </a:lnTo>
                  <a:lnTo>
                    <a:pt x="523089" y="547162"/>
                  </a:lnTo>
                  <a:lnTo>
                    <a:pt x="505066" y="547162"/>
                  </a:lnTo>
                  <a:lnTo>
                    <a:pt x="502906" y="549322"/>
                  </a:lnTo>
                  <a:close/>
                </a:path>
                <a:path w="2041525" h="2207260">
                  <a:moveTo>
                    <a:pt x="510826" y="553642"/>
                  </a:moveTo>
                  <a:lnTo>
                    <a:pt x="505066" y="547162"/>
                  </a:lnTo>
                  <a:lnTo>
                    <a:pt x="523089" y="547162"/>
                  </a:lnTo>
                  <a:lnTo>
                    <a:pt x="527043" y="551482"/>
                  </a:lnTo>
                  <a:lnTo>
                    <a:pt x="513706" y="551482"/>
                  </a:lnTo>
                  <a:lnTo>
                    <a:pt x="510826" y="553642"/>
                  </a:lnTo>
                  <a:close/>
                </a:path>
                <a:path w="2041525" h="2207260">
                  <a:moveTo>
                    <a:pt x="517306" y="555802"/>
                  </a:moveTo>
                  <a:lnTo>
                    <a:pt x="513706" y="551482"/>
                  </a:lnTo>
                  <a:lnTo>
                    <a:pt x="527043" y="551482"/>
                  </a:lnTo>
                  <a:lnTo>
                    <a:pt x="529679" y="554362"/>
                  </a:lnTo>
                  <a:lnTo>
                    <a:pt x="518026" y="554362"/>
                  </a:lnTo>
                  <a:lnTo>
                    <a:pt x="517306" y="555802"/>
                  </a:lnTo>
                  <a:close/>
                </a:path>
                <a:path w="2041525" h="2207260">
                  <a:moveTo>
                    <a:pt x="524506" y="560842"/>
                  </a:moveTo>
                  <a:lnTo>
                    <a:pt x="518026" y="554362"/>
                  </a:lnTo>
                  <a:lnTo>
                    <a:pt x="529679" y="554362"/>
                  </a:lnTo>
                  <a:lnTo>
                    <a:pt x="533633" y="558682"/>
                  </a:lnTo>
                  <a:lnTo>
                    <a:pt x="526666" y="558682"/>
                  </a:lnTo>
                  <a:lnTo>
                    <a:pt x="524506" y="560842"/>
                  </a:lnTo>
                  <a:close/>
                </a:path>
                <a:path w="2041525" h="2207260">
                  <a:moveTo>
                    <a:pt x="530266" y="562282"/>
                  </a:moveTo>
                  <a:lnTo>
                    <a:pt x="526666" y="558682"/>
                  </a:lnTo>
                  <a:lnTo>
                    <a:pt x="533633" y="558682"/>
                  </a:lnTo>
                  <a:lnTo>
                    <a:pt x="534951" y="560122"/>
                  </a:lnTo>
                  <a:lnTo>
                    <a:pt x="533146" y="560122"/>
                  </a:lnTo>
                  <a:lnTo>
                    <a:pt x="530266" y="562282"/>
                  </a:lnTo>
                  <a:close/>
                </a:path>
                <a:path w="2041525" h="2207260">
                  <a:moveTo>
                    <a:pt x="537466" y="565162"/>
                  </a:moveTo>
                  <a:lnTo>
                    <a:pt x="533146" y="560122"/>
                  </a:lnTo>
                  <a:lnTo>
                    <a:pt x="534951" y="560122"/>
                  </a:lnTo>
                  <a:lnTo>
                    <a:pt x="538906" y="564442"/>
                  </a:lnTo>
                  <a:lnTo>
                    <a:pt x="537466" y="565162"/>
                  </a:lnTo>
                  <a:close/>
                </a:path>
              </a:pathLst>
            </a:custGeom>
            <a:solidFill>
              <a:srgbClr val="4B2912">
                <a:alpha val="38819"/>
              </a:srgbClr>
            </a:solidFill>
          </p:spPr>
          <p:txBody>
            <a:bodyPr wrap="square" lIns="0" tIns="0" rIns="0" bIns="0" rtlCol="0"/>
            <a:lstStyle/>
            <a:p>
              <a:endParaRPr/>
            </a:p>
          </p:txBody>
        </p:sp>
        <p:pic>
          <p:nvPicPr>
            <p:cNvPr id="22" name="object 22"/>
            <p:cNvPicPr/>
            <p:nvPr/>
          </p:nvPicPr>
          <p:blipFill>
            <a:blip r:embed="rId2" cstate="print"/>
            <a:stretch>
              <a:fillRect/>
            </a:stretch>
          </p:blipFill>
          <p:spPr>
            <a:xfrm>
              <a:off x="18054283" y="2112792"/>
              <a:ext cx="86398" cy="94319"/>
            </a:xfrm>
            <a:prstGeom prst="rect">
              <a:avLst/>
            </a:prstGeom>
          </p:spPr>
        </p:pic>
        <p:sp>
          <p:nvSpPr>
            <p:cNvPr id="23" name="object 23"/>
            <p:cNvSpPr/>
            <p:nvPr/>
          </p:nvSpPr>
          <p:spPr>
            <a:xfrm>
              <a:off x="16098799" y="0"/>
              <a:ext cx="1863089" cy="2013585"/>
            </a:xfrm>
            <a:custGeom>
              <a:avLst/>
              <a:gdLst/>
              <a:ahLst/>
              <a:cxnLst/>
              <a:rect l="l" t="t" r="r" b="b"/>
              <a:pathLst>
                <a:path w="1863090" h="2013585">
                  <a:moveTo>
                    <a:pt x="1838485" y="2008753"/>
                  </a:moveTo>
                  <a:lnTo>
                    <a:pt x="1840645" y="2006593"/>
                  </a:lnTo>
                  <a:lnTo>
                    <a:pt x="1843525" y="2009473"/>
                  </a:lnTo>
                  <a:lnTo>
                    <a:pt x="1845685" y="2007313"/>
                  </a:lnTo>
                  <a:lnTo>
                    <a:pt x="1850005" y="2011633"/>
                  </a:lnTo>
                  <a:lnTo>
                    <a:pt x="1850725" y="2010193"/>
                  </a:lnTo>
                  <a:lnTo>
                    <a:pt x="1852885" y="2012353"/>
                  </a:lnTo>
                  <a:lnTo>
                    <a:pt x="1855765" y="2010193"/>
                  </a:lnTo>
                  <a:lnTo>
                    <a:pt x="1857925" y="2013073"/>
                  </a:lnTo>
                  <a:lnTo>
                    <a:pt x="1860805" y="2010193"/>
                  </a:lnTo>
                  <a:lnTo>
                    <a:pt x="1862245" y="2011633"/>
                  </a:lnTo>
                  <a:lnTo>
                    <a:pt x="1862965" y="2010913"/>
                  </a:lnTo>
                  <a:lnTo>
                    <a:pt x="1616008" y="1740914"/>
                  </a:lnTo>
                  <a:lnTo>
                    <a:pt x="1615288" y="1742354"/>
                  </a:lnTo>
                  <a:lnTo>
                    <a:pt x="1617448" y="1744514"/>
                  </a:lnTo>
                  <a:lnTo>
                    <a:pt x="1614568" y="1747394"/>
                  </a:lnTo>
                  <a:lnTo>
                    <a:pt x="1616728" y="1749554"/>
                  </a:lnTo>
                  <a:lnTo>
                    <a:pt x="1613848" y="1751714"/>
                  </a:lnTo>
                  <a:lnTo>
                    <a:pt x="1615288" y="1753154"/>
                  </a:lnTo>
                  <a:lnTo>
                    <a:pt x="1614568" y="1754594"/>
                  </a:lnTo>
                  <a:lnTo>
                    <a:pt x="1616728" y="1756754"/>
                  </a:lnTo>
                  <a:lnTo>
                    <a:pt x="1612408" y="1761074"/>
                  </a:lnTo>
                  <a:lnTo>
                    <a:pt x="1838485" y="2008753"/>
                  </a:lnTo>
                </a:path>
                <a:path w="1863090" h="2013585">
                  <a:moveTo>
                    <a:pt x="502906" y="549322"/>
                  </a:moveTo>
                  <a:lnTo>
                    <a:pt x="505066" y="547162"/>
                  </a:lnTo>
                  <a:lnTo>
                    <a:pt x="510826" y="553642"/>
                  </a:lnTo>
                  <a:lnTo>
                    <a:pt x="513706" y="551482"/>
                  </a:lnTo>
                  <a:lnTo>
                    <a:pt x="517306" y="555802"/>
                  </a:lnTo>
                  <a:lnTo>
                    <a:pt x="518026" y="554362"/>
                  </a:lnTo>
                  <a:lnTo>
                    <a:pt x="524506" y="560842"/>
                  </a:lnTo>
                  <a:lnTo>
                    <a:pt x="526666" y="558682"/>
                  </a:lnTo>
                  <a:lnTo>
                    <a:pt x="530266" y="562282"/>
                  </a:lnTo>
                  <a:lnTo>
                    <a:pt x="533146" y="560122"/>
                  </a:lnTo>
                  <a:lnTo>
                    <a:pt x="537466" y="565162"/>
                  </a:lnTo>
                  <a:lnTo>
                    <a:pt x="538906" y="564442"/>
                  </a:lnTo>
                  <a:lnTo>
                    <a:pt x="22263" y="0"/>
                  </a:lnTo>
                </a:path>
                <a:path w="1863090" h="2013585">
                  <a:moveTo>
                    <a:pt x="0" y="0"/>
                  </a:moveTo>
                  <a:lnTo>
                    <a:pt x="502906" y="549322"/>
                  </a:lnTo>
                </a:path>
              </a:pathLst>
            </a:custGeom>
            <a:ln w="3175">
              <a:solidFill>
                <a:srgbClr val="FFFFFF"/>
              </a:solidFill>
            </a:ln>
          </p:spPr>
          <p:txBody>
            <a:bodyPr wrap="square" lIns="0" tIns="0" rIns="0" bIns="0" rtlCol="0"/>
            <a:lstStyle/>
            <a:p>
              <a:endParaRPr/>
            </a:p>
          </p:txBody>
        </p:sp>
        <p:sp>
          <p:nvSpPr>
            <p:cNvPr id="24" name="object 24"/>
            <p:cNvSpPr/>
            <p:nvPr/>
          </p:nvSpPr>
          <p:spPr>
            <a:xfrm>
              <a:off x="16570814" y="0"/>
              <a:ext cx="1717675" cy="1876425"/>
            </a:xfrm>
            <a:custGeom>
              <a:avLst/>
              <a:gdLst/>
              <a:ahLst/>
              <a:cxnLst/>
              <a:rect l="l" t="t" r="r" b="b"/>
              <a:pathLst>
                <a:path w="1717675" h="1876425">
                  <a:moveTo>
                    <a:pt x="1717186" y="1876060"/>
                  </a:moveTo>
                  <a:lnTo>
                    <a:pt x="0" y="0"/>
                  </a:lnTo>
                  <a:lnTo>
                    <a:pt x="23468" y="0"/>
                  </a:lnTo>
                  <a:lnTo>
                    <a:pt x="1717186" y="1850445"/>
                  </a:lnTo>
                  <a:lnTo>
                    <a:pt x="1717186" y="1876060"/>
                  </a:lnTo>
                  <a:close/>
                </a:path>
              </a:pathLst>
            </a:custGeom>
            <a:solidFill>
              <a:srgbClr val="4B2912">
                <a:alpha val="38819"/>
              </a:srgbClr>
            </a:solidFill>
          </p:spPr>
          <p:txBody>
            <a:bodyPr wrap="square" lIns="0" tIns="0" rIns="0" bIns="0" rtlCol="0"/>
            <a:lstStyle/>
            <a:p>
              <a:endParaRPr/>
            </a:p>
          </p:txBody>
        </p:sp>
        <p:sp>
          <p:nvSpPr>
            <p:cNvPr id="25" name="object 25"/>
            <p:cNvSpPr/>
            <p:nvPr/>
          </p:nvSpPr>
          <p:spPr>
            <a:xfrm>
              <a:off x="16570814" y="0"/>
              <a:ext cx="1717675" cy="1876425"/>
            </a:xfrm>
            <a:custGeom>
              <a:avLst/>
              <a:gdLst/>
              <a:ahLst/>
              <a:cxnLst/>
              <a:rect l="l" t="t" r="r" b="b"/>
              <a:pathLst>
                <a:path w="1717675" h="1876425">
                  <a:moveTo>
                    <a:pt x="1717186" y="1850445"/>
                  </a:moveTo>
                  <a:lnTo>
                    <a:pt x="23468" y="0"/>
                  </a:lnTo>
                </a:path>
                <a:path w="1717675" h="1876425">
                  <a:moveTo>
                    <a:pt x="0" y="0"/>
                  </a:moveTo>
                  <a:lnTo>
                    <a:pt x="1717186" y="1876060"/>
                  </a:lnTo>
                </a:path>
              </a:pathLst>
            </a:custGeom>
            <a:ln w="3175">
              <a:solidFill>
                <a:srgbClr val="FFFFFF"/>
              </a:solidFill>
            </a:ln>
          </p:spPr>
          <p:txBody>
            <a:bodyPr wrap="square" lIns="0" tIns="0" rIns="0" bIns="0" rtlCol="0"/>
            <a:lstStyle/>
            <a:p>
              <a:endParaRPr/>
            </a:p>
          </p:txBody>
        </p:sp>
        <p:sp>
          <p:nvSpPr>
            <p:cNvPr id="26" name="object 26"/>
            <p:cNvSpPr/>
            <p:nvPr/>
          </p:nvSpPr>
          <p:spPr>
            <a:xfrm>
              <a:off x="17043350" y="0"/>
              <a:ext cx="1245235" cy="1360170"/>
            </a:xfrm>
            <a:custGeom>
              <a:avLst/>
              <a:gdLst/>
              <a:ahLst/>
              <a:cxnLst/>
              <a:rect l="l" t="t" r="r" b="b"/>
              <a:pathLst>
                <a:path w="1245234" h="1360170">
                  <a:moveTo>
                    <a:pt x="1244649" y="1359805"/>
                  </a:moveTo>
                  <a:lnTo>
                    <a:pt x="0" y="0"/>
                  </a:lnTo>
                  <a:lnTo>
                    <a:pt x="22542" y="0"/>
                  </a:lnTo>
                  <a:lnTo>
                    <a:pt x="1244649" y="1334989"/>
                  </a:lnTo>
                  <a:lnTo>
                    <a:pt x="1244649" y="1359805"/>
                  </a:lnTo>
                  <a:close/>
                </a:path>
              </a:pathLst>
            </a:custGeom>
            <a:solidFill>
              <a:srgbClr val="4B2912">
                <a:alpha val="38819"/>
              </a:srgbClr>
            </a:solidFill>
          </p:spPr>
          <p:txBody>
            <a:bodyPr wrap="square" lIns="0" tIns="0" rIns="0" bIns="0" rtlCol="0"/>
            <a:lstStyle/>
            <a:p>
              <a:endParaRPr/>
            </a:p>
          </p:txBody>
        </p:sp>
        <p:sp>
          <p:nvSpPr>
            <p:cNvPr id="27" name="object 27"/>
            <p:cNvSpPr/>
            <p:nvPr/>
          </p:nvSpPr>
          <p:spPr>
            <a:xfrm>
              <a:off x="17043350" y="0"/>
              <a:ext cx="1245235" cy="1360170"/>
            </a:xfrm>
            <a:custGeom>
              <a:avLst/>
              <a:gdLst/>
              <a:ahLst/>
              <a:cxnLst/>
              <a:rect l="l" t="t" r="r" b="b"/>
              <a:pathLst>
                <a:path w="1245234" h="1360170">
                  <a:moveTo>
                    <a:pt x="1244649" y="1334989"/>
                  </a:moveTo>
                  <a:lnTo>
                    <a:pt x="22542" y="0"/>
                  </a:lnTo>
                </a:path>
                <a:path w="1245234" h="1360170">
                  <a:moveTo>
                    <a:pt x="0" y="0"/>
                  </a:moveTo>
                  <a:lnTo>
                    <a:pt x="1244649" y="1359805"/>
                  </a:lnTo>
                </a:path>
              </a:pathLst>
            </a:custGeom>
            <a:ln w="3175">
              <a:solidFill>
                <a:srgbClr val="FFFFFF"/>
              </a:solidFill>
            </a:ln>
          </p:spPr>
          <p:txBody>
            <a:bodyPr wrap="square" lIns="0" tIns="0" rIns="0" bIns="0" rtlCol="0"/>
            <a:lstStyle/>
            <a:p>
              <a:endParaRPr/>
            </a:p>
          </p:txBody>
        </p:sp>
        <p:sp>
          <p:nvSpPr>
            <p:cNvPr id="28" name="object 28"/>
            <p:cNvSpPr/>
            <p:nvPr/>
          </p:nvSpPr>
          <p:spPr>
            <a:xfrm>
              <a:off x="17515886" y="0"/>
              <a:ext cx="772160" cy="843915"/>
            </a:xfrm>
            <a:custGeom>
              <a:avLst/>
              <a:gdLst/>
              <a:ahLst/>
              <a:cxnLst/>
              <a:rect l="l" t="t" r="r" b="b"/>
              <a:pathLst>
                <a:path w="772159" h="843915">
                  <a:moveTo>
                    <a:pt x="772113" y="843550"/>
                  </a:moveTo>
                  <a:lnTo>
                    <a:pt x="0" y="0"/>
                  </a:lnTo>
                  <a:lnTo>
                    <a:pt x="23462" y="0"/>
                  </a:lnTo>
                  <a:lnTo>
                    <a:pt x="772113" y="817927"/>
                  </a:lnTo>
                  <a:lnTo>
                    <a:pt x="772113" y="843550"/>
                  </a:lnTo>
                  <a:close/>
                </a:path>
              </a:pathLst>
            </a:custGeom>
            <a:solidFill>
              <a:srgbClr val="4B2912">
                <a:alpha val="38819"/>
              </a:srgbClr>
            </a:solidFill>
          </p:spPr>
          <p:txBody>
            <a:bodyPr wrap="square" lIns="0" tIns="0" rIns="0" bIns="0" rtlCol="0"/>
            <a:lstStyle/>
            <a:p>
              <a:endParaRPr/>
            </a:p>
          </p:txBody>
        </p:sp>
        <p:sp>
          <p:nvSpPr>
            <p:cNvPr id="29" name="object 29"/>
            <p:cNvSpPr/>
            <p:nvPr/>
          </p:nvSpPr>
          <p:spPr>
            <a:xfrm>
              <a:off x="17515886" y="0"/>
              <a:ext cx="772160" cy="843915"/>
            </a:xfrm>
            <a:custGeom>
              <a:avLst/>
              <a:gdLst/>
              <a:ahLst/>
              <a:cxnLst/>
              <a:rect l="l" t="t" r="r" b="b"/>
              <a:pathLst>
                <a:path w="772159" h="843915">
                  <a:moveTo>
                    <a:pt x="772113" y="817927"/>
                  </a:moveTo>
                  <a:lnTo>
                    <a:pt x="23462" y="0"/>
                  </a:lnTo>
                </a:path>
                <a:path w="772159" h="843915">
                  <a:moveTo>
                    <a:pt x="0" y="0"/>
                  </a:moveTo>
                  <a:lnTo>
                    <a:pt x="772113" y="843550"/>
                  </a:lnTo>
                </a:path>
              </a:pathLst>
            </a:custGeom>
            <a:ln w="3175">
              <a:solidFill>
                <a:srgbClr val="FFFFFF"/>
              </a:solidFill>
            </a:ln>
          </p:spPr>
          <p:txBody>
            <a:bodyPr wrap="square" lIns="0" tIns="0" rIns="0" bIns="0" rtlCol="0"/>
            <a:lstStyle/>
            <a:p>
              <a:endParaRPr/>
            </a:p>
          </p:txBody>
        </p:sp>
        <p:sp>
          <p:nvSpPr>
            <p:cNvPr id="30" name="object 30"/>
            <p:cNvSpPr/>
            <p:nvPr/>
          </p:nvSpPr>
          <p:spPr>
            <a:xfrm>
              <a:off x="17987763" y="0"/>
              <a:ext cx="300355" cy="328295"/>
            </a:xfrm>
            <a:custGeom>
              <a:avLst/>
              <a:gdLst/>
              <a:ahLst/>
              <a:cxnLst/>
              <a:rect l="l" t="t" r="r" b="b"/>
              <a:pathLst>
                <a:path w="300355" h="328295">
                  <a:moveTo>
                    <a:pt x="300236" y="328014"/>
                  </a:moveTo>
                  <a:lnTo>
                    <a:pt x="0" y="0"/>
                  </a:lnTo>
                  <a:lnTo>
                    <a:pt x="22603" y="0"/>
                  </a:lnTo>
                  <a:lnTo>
                    <a:pt x="300236" y="303277"/>
                  </a:lnTo>
                  <a:lnTo>
                    <a:pt x="300236" y="328014"/>
                  </a:lnTo>
                  <a:close/>
                </a:path>
              </a:pathLst>
            </a:custGeom>
            <a:solidFill>
              <a:srgbClr val="4B2912">
                <a:alpha val="38819"/>
              </a:srgbClr>
            </a:solidFill>
          </p:spPr>
          <p:txBody>
            <a:bodyPr wrap="square" lIns="0" tIns="0" rIns="0" bIns="0" rtlCol="0"/>
            <a:lstStyle/>
            <a:p>
              <a:endParaRPr/>
            </a:p>
          </p:txBody>
        </p:sp>
        <p:sp>
          <p:nvSpPr>
            <p:cNvPr id="31" name="object 31"/>
            <p:cNvSpPr/>
            <p:nvPr/>
          </p:nvSpPr>
          <p:spPr>
            <a:xfrm>
              <a:off x="17987763" y="0"/>
              <a:ext cx="300355" cy="328295"/>
            </a:xfrm>
            <a:custGeom>
              <a:avLst/>
              <a:gdLst/>
              <a:ahLst/>
              <a:cxnLst/>
              <a:rect l="l" t="t" r="r" b="b"/>
              <a:pathLst>
                <a:path w="300355" h="328295">
                  <a:moveTo>
                    <a:pt x="300236" y="303277"/>
                  </a:moveTo>
                  <a:lnTo>
                    <a:pt x="22603" y="0"/>
                  </a:lnTo>
                </a:path>
                <a:path w="300355" h="328295">
                  <a:moveTo>
                    <a:pt x="0" y="0"/>
                  </a:moveTo>
                  <a:lnTo>
                    <a:pt x="300236" y="328014"/>
                  </a:lnTo>
                </a:path>
              </a:pathLst>
            </a:custGeom>
            <a:ln w="3175">
              <a:solidFill>
                <a:srgbClr val="FFFFFF"/>
              </a:solidFill>
            </a:ln>
          </p:spPr>
          <p:txBody>
            <a:bodyPr wrap="square" lIns="0" tIns="0" rIns="0" bIns="0" rtlCol="0"/>
            <a:lstStyle/>
            <a:p>
              <a:endParaRPr/>
            </a:p>
          </p:txBody>
        </p:sp>
      </p:grpSp>
      <p:pic>
        <p:nvPicPr>
          <p:cNvPr id="32" name="object 32"/>
          <p:cNvPicPr/>
          <p:nvPr/>
        </p:nvPicPr>
        <p:blipFill>
          <a:blip r:embed="rId3" cstate="print"/>
          <a:stretch>
            <a:fillRect/>
          </a:stretch>
        </p:blipFill>
        <p:spPr>
          <a:xfrm>
            <a:off x="0" y="0"/>
            <a:ext cx="3392625" cy="1358899"/>
          </a:xfrm>
          <a:prstGeom prst="rect">
            <a:avLst/>
          </a:prstGeom>
        </p:spPr>
      </p:pic>
      <p:pic>
        <p:nvPicPr>
          <p:cNvPr id="33" name="object 33"/>
          <p:cNvPicPr/>
          <p:nvPr/>
        </p:nvPicPr>
        <p:blipFill>
          <a:blip r:embed="rId4" cstate="print"/>
          <a:stretch>
            <a:fillRect/>
          </a:stretch>
        </p:blipFill>
        <p:spPr>
          <a:xfrm>
            <a:off x="16071921" y="8982591"/>
            <a:ext cx="2216079" cy="1304408"/>
          </a:xfrm>
          <a:prstGeom prst="rect">
            <a:avLst/>
          </a:prstGeom>
        </p:spPr>
      </p:pic>
      <p:sp>
        <p:nvSpPr>
          <p:cNvPr id="34" name="object 34"/>
          <p:cNvSpPr/>
          <p:nvPr/>
        </p:nvSpPr>
        <p:spPr>
          <a:xfrm>
            <a:off x="322148" y="9539240"/>
            <a:ext cx="1891664" cy="748030"/>
          </a:xfrm>
          <a:custGeom>
            <a:avLst/>
            <a:gdLst/>
            <a:ahLst/>
            <a:cxnLst/>
            <a:rect l="l" t="t" r="r" b="b"/>
            <a:pathLst>
              <a:path w="1891664" h="748029">
                <a:moveTo>
                  <a:pt x="1633381" y="747759"/>
                </a:moveTo>
                <a:lnTo>
                  <a:pt x="1589898" y="747759"/>
                </a:lnTo>
                <a:lnTo>
                  <a:pt x="1617164" y="703527"/>
                </a:lnTo>
                <a:lnTo>
                  <a:pt x="1642723" y="661328"/>
                </a:lnTo>
                <a:lnTo>
                  <a:pt x="1667203" y="619197"/>
                </a:lnTo>
                <a:lnTo>
                  <a:pt x="1690280" y="578161"/>
                </a:lnTo>
                <a:lnTo>
                  <a:pt x="1712856" y="537144"/>
                </a:lnTo>
                <a:lnTo>
                  <a:pt x="1757390" y="455251"/>
                </a:lnTo>
                <a:lnTo>
                  <a:pt x="1779786" y="414415"/>
                </a:lnTo>
                <a:lnTo>
                  <a:pt x="1810202" y="360077"/>
                </a:lnTo>
                <a:lnTo>
                  <a:pt x="1837843" y="319678"/>
                </a:lnTo>
                <a:lnTo>
                  <a:pt x="1844323" y="314638"/>
                </a:lnTo>
                <a:lnTo>
                  <a:pt x="1848643" y="310318"/>
                </a:lnTo>
                <a:lnTo>
                  <a:pt x="1856563" y="306718"/>
                </a:lnTo>
                <a:lnTo>
                  <a:pt x="1863043" y="303118"/>
                </a:lnTo>
                <a:lnTo>
                  <a:pt x="1869523" y="303118"/>
                </a:lnTo>
                <a:lnTo>
                  <a:pt x="1875282" y="305278"/>
                </a:lnTo>
                <a:lnTo>
                  <a:pt x="1882482" y="308158"/>
                </a:lnTo>
                <a:lnTo>
                  <a:pt x="1888242" y="313918"/>
                </a:lnTo>
                <a:lnTo>
                  <a:pt x="1888962" y="321118"/>
                </a:lnTo>
                <a:lnTo>
                  <a:pt x="1890402" y="326878"/>
                </a:lnTo>
                <a:lnTo>
                  <a:pt x="1891122" y="334798"/>
                </a:lnTo>
                <a:lnTo>
                  <a:pt x="1889682" y="341998"/>
                </a:lnTo>
                <a:lnTo>
                  <a:pt x="1882477" y="391822"/>
                </a:lnTo>
                <a:lnTo>
                  <a:pt x="1877510" y="426958"/>
                </a:lnTo>
                <a:lnTo>
                  <a:pt x="1829203" y="426958"/>
                </a:lnTo>
                <a:lnTo>
                  <a:pt x="1824883" y="428398"/>
                </a:lnTo>
                <a:lnTo>
                  <a:pt x="1794710" y="472441"/>
                </a:lnTo>
                <a:lnTo>
                  <a:pt x="1761264" y="530798"/>
                </a:lnTo>
                <a:lnTo>
                  <a:pt x="1736760" y="574005"/>
                </a:lnTo>
                <a:lnTo>
                  <a:pt x="1711816" y="617064"/>
                </a:lnTo>
                <a:lnTo>
                  <a:pt x="1686482" y="659980"/>
                </a:lnTo>
                <a:lnTo>
                  <a:pt x="1660804" y="702760"/>
                </a:lnTo>
                <a:lnTo>
                  <a:pt x="1634830" y="745410"/>
                </a:lnTo>
                <a:lnTo>
                  <a:pt x="1633381" y="747759"/>
                </a:lnTo>
                <a:close/>
              </a:path>
              <a:path w="1891664" h="748029">
                <a:moveTo>
                  <a:pt x="1823407" y="747759"/>
                </a:moveTo>
                <a:lnTo>
                  <a:pt x="1790301" y="747759"/>
                </a:lnTo>
                <a:lnTo>
                  <a:pt x="1795134" y="723158"/>
                </a:lnTo>
                <a:lnTo>
                  <a:pt x="1804129" y="675002"/>
                </a:lnTo>
                <a:lnTo>
                  <a:pt x="1812531" y="626708"/>
                </a:lnTo>
                <a:lnTo>
                  <a:pt x="1820209" y="578161"/>
                </a:lnTo>
                <a:lnTo>
                  <a:pt x="1827007" y="529401"/>
                </a:lnTo>
                <a:lnTo>
                  <a:pt x="1832803" y="480238"/>
                </a:lnTo>
                <a:lnTo>
                  <a:pt x="1834963" y="431278"/>
                </a:lnTo>
                <a:lnTo>
                  <a:pt x="1829923" y="429118"/>
                </a:lnTo>
                <a:lnTo>
                  <a:pt x="1829203" y="426958"/>
                </a:lnTo>
                <a:lnTo>
                  <a:pt x="1877510" y="426958"/>
                </a:lnTo>
                <a:lnTo>
                  <a:pt x="1868273" y="491815"/>
                </a:lnTo>
                <a:lnTo>
                  <a:pt x="1860860" y="541639"/>
                </a:lnTo>
                <a:lnTo>
                  <a:pt x="1852963" y="591117"/>
                </a:lnTo>
                <a:lnTo>
                  <a:pt x="1843351" y="642833"/>
                </a:lnTo>
                <a:lnTo>
                  <a:pt x="1833638" y="694335"/>
                </a:lnTo>
                <a:lnTo>
                  <a:pt x="1823407" y="747759"/>
                </a:lnTo>
                <a:close/>
              </a:path>
              <a:path w="1891664" h="748029">
                <a:moveTo>
                  <a:pt x="1134513" y="747759"/>
                </a:moveTo>
                <a:lnTo>
                  <a:pt x="1093065" y="747759"/>
                </a:lnTo>
                <a:lnTo>
                  <a:pt x="1096643" y="742046"/>
                </a:lnTo>
                <a:lnTo>
                  <a:pt x="1146004" y="661711"/>
                </a:lnTo>
                <a:lnTo>
                  <a:pt x="1165995" y="626127"/>
                </a:lnTo>
                <a:lnTo>
                  <a:pt x="1184771" y="590138"/>
                </a:lnTo>
                <a:lnTo>
                  <a:pt x="1202805" y="553677"/>
                </a:lnTo>
                <a:lnTo>
                  <a:pt x="1225782" y="508801"/>
                </a:lnTo>
                <a:lnTo>
                  <a:pt x="1249242" y="464236"/>
                </a:lnTo>
                <a:lnTo>
                  <a:pt x="1273670" y="420294"/>
                </a:lnTo>
                <a:lnTo>
                  <a:pt x="1299550" y="377284"/>
                </a:lnTo>
                <a:lnTo>
                  <a:pt x="1327365" y="335518"/>
                </a:lnTo>
                <a:lnTo>
                  <a:pt x="1362645" y="300238"/>
                </a:lnTo>
                <a:lnTo>
                  <a:pt x="1367685" y="296638"/>
                </a:lnTo>
                <a:lnTo>
                  <a:pt x="1374884" y="297358"/>
                </a:lnTo>
                <a:lnTo>
                  <a:pt x="1379924" y="299518"/>
                </a:lnTo>
                <a:lnTo>
                  <a:pt x="1380644" y="299518"/>
                </a:lnTo>
                <a:lnTo>
                  <a:pt x="1382084" y="300238"/>
                </a:lnTo>
                <a:lnTo>
                  <a:pt x="1382804" y="300238"/>
                </a:lnTo>
                <a:lnTo>
                  <a:pt x="1389284" y="303118"/>
                </a:lnTo>
                <a:lnTo>
                  <a:pt x="1390724" y="311038"/>
                </a:lnTo>
                <a:lnTo>
                  <a:pt x="1392884" y="316078"/>
                </a:lnTo>
                <a:lnTo>
                  <a:pt x="1394324" y="320398"/>
                </a:lnTo>
                <a:lnTo>
                  <a:pt x="1392884" y="323998"/>
                </a:lnTo>
                <a:lnTo>
                  <a:pt x="1391444" y="329038"/>
                </a:lnTo>
                <a:lnTo>
                  <a:pt x="1381437" y="377284"/>
                </a:lnTo>
                <a:lnTo>
                  <a:pt x="1372373" y="423358"/>
                </a:lnTo>
                <a:lnTo>
                  <a:pt x="1328085" y="423358"/>
                </a:lnTo>
                <a:lnTo>
                  <a:pt x="1321605" y="424798"/>
                </a:lnTo>
                <a:lnTo>
                  <a:pt x="1320885" y="426958"/>
                </a:lnTo>
                <a:lnTo>
                  <a:pt x="1305461" y="447883"/>
                </a:lnTo>
                <a:lnTo>
                  <a:pt x="1291455" y="470158"/>
                </a:lnTo>
                <a:lnTo>
                  <a:pt x="1278664" y="492973"/>
                </a:lnTo>
                <a:lnTo>
                  <a:pt x="1266885" y="515517"/>
                </a:lnTo>
                <a:lnTo>
                  <a:pt x="1220367" y="602194"/>
                </a:lnTo>
                <a:lnTo>
                  <a:pt x="1196590" y="645272"/>
                </a:lnTo>
                <a:lnTo>
                  <a:pt x="1171914" y="687764"/>
                </a:lnTo>
                <a:lnTo>
                  <a:pt x="1145925" y="729357"/>
                </a:lnTo>
                <a:lnTo>
                  <a:pt x="1134513" y="747759"/>
                </a:lnTo>
                <a:close/>
              </a:path>
              <a:path w="1891664" h="748029">
                <a:moveTo>
                  <a:pt x="1315275" y="747759"/>
                </a:moveTo>
                <a:lnTo>
                  <a:pt x="1287474" y="747759"/>
                </a:lnTo>
                <a:lnTo>
                  <a:pt x="1292390" y="715849"/>
                </a:lnTo>
                <a:lnTo>
                  <a:pt x="1298893" y="669424"/>
                </a:lnTo>
                <a:lnTo>
                  <a:pt x="1305327" y="623171"/>
                </a:lnTo>
                <a:lnTo>
                  <a:pt x="1312245" y="577437"/>
                </a:lnTo>
                <a:lnTo>
                  <a:pt x="1323135" y="514347"/>
                </a:lnTo>
                <a:lnTo>
                  <a:pt x="1334565" y="450718"/>
                </a:lnTo>
                <a:lnTo>
                  <a:pt x="1334565" y="445678"/>
                </a:lnTo>
                <a:lnTo>
                  <a:pt x="1336725" y="438478"/>
                </a:lnTo>
                <a:lnTo>
                  <a:pt x="1334565" y="434158"/>
                </a:lnTo>
                <a:lnTo>
                  <a:pt x="1336005" y="430558"/>
                </a:lnTo>
                <a:lnTo>
                  <a:pt x="1335285" y="426238"/>
                </a:lnTo>
                <a:lnTo>
                  <a:pt x="1328085" y="423358"/>
                </a:lnTo>
                <a:lnTo>
                  <a:pt x="1372373" y="423358"/>
                </a:lnTo>
                <a:lnTo>
                  <a:pt x="1363146" y="472434"/>
                </a:lnTo>
                <a:lnTo>
                  <a:pt x="1354454" y="520523"/>
                </a:lnTo>
                <a:lnTo>
                  <a:pt x="1345995" y="568707"/>
                </a:lnTo>
                <a:lnTo>
                  <a:pt x="1337687" y="616956"/>
                </a:lnTo>
                <a:lnTo>
                  <a:pt x="1321196" y="713528"/>
                </a:lnTo>
                <a:lnTo>
                  <a:pt x="1315275" y="747759"/>
                </a:lnTo>
                <a:close/>
              </a:path>
              <a:path w="1891664" h="748029">
                <a:moveTo>
                  <a:pt x="546697" y="747759"/>
                </a:moveTo>
                <a:lnTo>
                  <a:pt x="505392" y="747759"/>
                </a:lnTo>
                <a:lnTo>
                  <a:pt x="517818" y="728007"/>
                </a:lnTo>
                <a:lnTo>
                  <a:pt x="538102" y="696113"/>
                </a:lnTo>
                <a:lnTo>
                  <a:pt x="559128" y="664557"/>
                </a:lnTo>
                <a:lnTo>
                  <a:pt x="668837" y="492388"/>
                </a:lnTo>
                <a:lnTo>
                  <a:pt x="696075" y="449240"/>
                </a:lnTo>
                <a:lnTo>
                  <a:pt x="723051" y="406067"/>
                </a:lnTo>
                <a:lnTo>
                  <a:pt x="749672" y="362877"/>
                </a:lnTo>
                <a:lnTo>
                  <a:pt x="801208" y="277607"/>
                </a:lnTo>
                <a:lnTo>
                  <a:pt x="825636" y="235225"/>
                </a:lnTo>
                <a:lnTo>
                  <a:pt x="849408" y="192567"/>
                </a:lnTo>
                <a:lnTo>
                  <a:pt x="872799" y="149667"/>
                </a:lnTo>
                <a:lnTo>
                  <a:pt x="896086" y="106559"/>
                </a:lnTo>
                <a:lnTo>
                  <a:pt x="906943" y="88199"/>
                </a:lnTo>
                <a:lnTo>
                  <a:pt x="930005" y="54719"/>
                </a:lnTo>
                <a:lnTo>
                  <a:pt x="959795" y="29981"/>
                </a:lnTo>
                <a:lnTo>
                  <a:pt x="965926" y="30959"/>
                </a:lnTo>
                <a:lnTo>
                  <a:pt x="967366" y="31679"/>
                </a:lnTo>
                <a:lnTo>
                  <a:pt x="968086" y="32399"/>
                </a:lnTo>
                <a:lnTo>
                  <a:pt x="975702" y="37316"/>
                </a:lnTo>
                <a:lnTo>
                  <a:pt x="980956" y="44189"/>
                </a:lnTo>
                <a:lnTo>
                  <a:pt x="983375" y="52548"/>
                </a:lnTo>
                <a:lnTo>
                  <a:pt x="982486" y="61919"/>
                </a:lnTo>
                <a:lnTo>
                  <a:pt x="980641" y="74024"/>
                </a:lnTo>
                <a:lnTo>
                  <a:pt x="976411" y="98774"/>
                </a:lnTo>
                <a:lnTo>
                  <a:pt x="974566" y="110879"/>
                </a:lnTo>
                <a:lnTo>
                  <a:pt x="967671" y="156584"/>
                </a:lnTo>
                <a:lnTo>
                  <a:pt x="965575" y="170639"/>
                </a:lnTo>
                <a:lnTo>
                  <a:pt x="912646" y="170639"/>
                </a:lnTo>
                <a:lnTo>
                  <a:pt x="906886" y="175679"/>
                </a:lnTo>
                <a:lnTo>
                  <a:pt x="904006" y="182159"/>
                </a:lnTo>
                <a:lnTo>
                  <a:pt x="865307" y="244079"/>
                </a:lnTo>
                <a:lnTo>
                  <a:pt x="846294" y="274903"/>
                </a:lnTo>
                <a:lnTo>
                  <a:pt x="827687" y="305998"/>
                </a:lnTo>
                <a:lnTo>
                  <a:pt x="803750" y="347001"/>
                </a:lnTo>
                <a:lnTo>
                  <a:pt x="779474" y="387305"/>
                </a:lnTo>
                <a:lnTo>
                  <a:pt x="754877" y="427048"/>
                </a:lnTo>
                <a:lnTo>
                  <a:pt x="729980" y="466371"/>
                </a:lnTo>
                <a:lnTo>
                  <a:pt x="704804" y="505414"/>
                </a:lnTo>
                <a:lnTo>
                  <a:pt x="679367" y="544317"/>
                </a:lnTo>
                <a:lnTo>
                  <a:pt x="650573" y="587822"/>
                </a:lnTo>
                <a:lnTo>
                  <a:pt x="621986" y="631777"/>
                </a:lnTo>
                <a:lnTo>
                  <a:pt x="564882" y="720066"/>
                </a:lnTo>
                <a:lnTo>
                  <a:pt x="546697" y="747759"/>
                </a:lnTo>
                <a:close/>
              </a:path>
              <a:path w="1891664" h="748029">
                <a:moveTo>
                  <a:pt x="870371" y="747759"/>
                </a:moveTo>
                <a:lnTo>
                  <a:pt x="838236" y="747759"/>
                </a:lnTo>
                <a:lnTo>
                  <a:pt x="846429" y="707903"/>
                </a:lnTo>
                <a:lnTo>
                  <a:pt x="856332" y="657873"/>
                </a:lnTo>
                <a:lnTo>
                  <a:pt x="865847" y="607767"/>
                </a:lnTo>
                <a:lnTo>
                  <a:pt x="874956" y="557560"/>
                </a:lnTo>
                <a:lnTo>
                  <a:pt x="883644" y="507226"/>
                </a:lnTo>
                <a:lnTo>
                  <a:pt x="891893" y="456741"/>
                </a:lnTo>
                <a:lnTo>
                  <a:pt x="899688" y="406067"/>
                </a:lnTo>
                <a:lnTo>
                  <a:pt x="906650" y="355734"/>
                </a:lnTo>
                <a:lnTo>
                  <a:pt x="912736" y="305188"/>
                </a:lnTo>
                <a:lnTo>
                  <a:pt x="918418" y="254507"/>
                </a:lnTo>
                <a:lnTo>
                  <a:pt x="924166" y="203759"/>
                </a:lnTo>
                <a:lnTo>
                  <a:pt x="923829" y="196626"/>
                </a:lnTo>
                <a:lnTo>
                  <a:pt x="922344" y="182091"/>
                </a:lnTo>
                <a:lnTo>
                  <a:pt x="922006" y="174959"/>
                </a:lnTo>
                <a:lnTo>
                  <a:pt x="912646" y="170639"/>
                </a:lnTo>
                <a:lnTo>
                  <a:pt x="965575" y="170639"/>
                </a:lnTo>
                <a:lnTo>
                  <a:pt x="960880" y="202117"/>
                </a:lnTo>
                <a:lnTo>
                  <a:pt x="954297" y="247477"/>
                </a:lnTo>
                <a:lnTo>
                  <a:pt x="948024" y="292664"/>
                </a:lnTo>
                <a:lnTo>
                  <a:pt x="942166" y="337678"/>
                </a:lnTo>
                <a:lnTo>
                  <a:pt x="934890" y="386385"/>
                </a:lnTo>
                <a:lnTo>
                  <a:pt x="927393" y="435251"/>
                </a:lnTo>
                <a:lnTo>
                  <a:pt x="919576" y="484198"/>
                </a:lnTo>
                <a:lnTo>
                  <a:pt x="911340" y="533144"/>
                </a:lnTo>
                <a:lnTo>
                  <a:pt x="902583" y="582011"/>
                </a:lnTo>
                <a:lnTo>
                  <a:pt x="893206" y="630717"/>
                </a:lnTo>
                <a:lnTo>
                  <a:pt x="884267" y="676227"/>
                </a:lnTo>
                <a:lnTo>
                  <a:pt x="875431" y="721944"/>
                </a:lnTo>
                <a:lnTo>
                  <a:pt x="870371" y="747759"/>
                </a:lnTo>
                <a:close/>
              </a:path>
              <a:path w="1891664" h="748029">
                <a:moveTo>
                  <a:pt x="45818" y="747759"/>
                </a:moveTo>
                <a:lnTo>
                  <a:pt x="0" y="747759"/>
                </a:lnTo>
                <a:lnTo>
                  <a:pt x="19130" y="719997"/>
                </a:lnTo>
                <a:lnTo>
                  <a:pt x="36410" y="695753"/>
                </a:lnTo>
                <a:lnTo>
                  <a:pt x="54230" y="671307"/>
                </a:lnTo>
                <a:lnTo>
                  <a:pt x="71780" y="646186"/>
                </a:lnTo>
                <a:lnTo>
                  <a:pt x="88250" y="619917"/>
                </a:lnTo>
                <a:lnTo>
                  <a:pt x="102166" y="597968"/>
                </a:lnTo>
                <a:lnTo>
                  <a:pt x="115880" y="575547"/>
                </a:lnTo>
                <a:lnTo>
                  <a:pt x="171353" y="483646"/>
                </a:lnTo>
                <a:lnTo>
                  <a:pt x="199399" y="436588"/>
                </a:lnTo>
                <a:lnTo>
                  <a:pt x="271253" y="315009"/>
                </a:lnTo>
                <a:lnTo>
                  <a:pt x="302370" y="261302"/>
                </a:lnTo>
                <a:lnTo>
                  <a:pt x="317929" y="234719"/>
                </a:lnTo>
                <a:lnTo>
                  <a:pt x="336435" y="198865"/>
                </a:lnTo>
                <a:lnTo>
                  <a:pt x="355279" y="162809"/>
                </a:lnTo>
                <a:lnTo>
                  <a:pt x="374621" y="126719"/>
                </a:lnTo>
                <a:lnTo>
                  <a:pt x="394248" y="91439"/>
                </a:lnTo>
                <a:lnTo>
                  <a:pt x="418368" y="51659"/>
                </a:lnTo>
                <a:lnTo>
                  <a:pt x="444648" y="12959"/>
                </a:lnTo>
                <a:lnTo>
                  <a:pt x="448968" y="6479"/>
                </a:lnTo>
                <a:lnTo>
                  <a:pt x="456168" y="4319"/>
                </a:lnTo>
                <a:lnTo>
                  <a:pt x="464088" y="1439"/>
                </a:lnTo>
                <a:lnTo>
                  <a:pt x="469848" y="0"/>
                </a:lnTo>
                <a:lnTo>
                  <a:pt x="475608" y="0"/>
                </a:lnTo>
                <a:lnTo>
                  <a:pt x="481368" y="2159"/>
                </a:lnTo>
                <a:lnTo>
                  <a:pt x="499368" y="29519"/>
                </a:lnTo>
                <a:lnTo>
                  <a:pt x="499368" y="34559"/>
                </a:lnTo>
                <a:lnTo>
                  <a:pt x="497928" y="41759"/>
                </a:lnTo>
                <a:lnTo>
                  <a:pt x="491369" y="95157"/>
                </a:lnTo>
                <a:lnTo>
                  <a:pt x="488370" y="118799"/>
                </a:lnTo>
                <a:lnTo>
                  <a:pt x="438888" y="118799"/>
                </a:lnTo>
                <a:lnTo>
                  <a:pt x="435288" y="121679"/>
                </a:lnTo>
                <a:lnTo>
                  <a:pt x="432408" y="124559"/>
                </a:lnTo>
                <a:lnTo>
                  <a:pt x="428088" y="130319"/>
                </a:lnTo>
                <a:lnTo>
                  <a:pt x="425928" y="134639"/>
                </a:lnTo>
                <a:lnTo>
                  <a:pt x="378948" y="212399"/>
                </a:lnTo>
                <a:lnTo>
                  <a:pt x="355256" y="251076"/>
                </a:lnTo>
                <a:lnTo>
                  <a:pt x="330889" y="290158"/>
                </a:lnTo>
                <a:lnTo>
                  <a:pt x="227130" y="461934"/>
                </a:lnTo>
                <a:lnTo>
                  <a:pt x="200968" y="504834"/>
                </a:lnTo>
                <a:lnTo>
                  <a:pt x="174623" y="547704"/>
                </a:lnTo>
                <a:lnTo>
                  <a:pt x="148046" y="590538"/>
                </a:lnTo>
                <a:lnTo>
                  <a:pt x="121191" y="633331"/>
                </a:lnTo>
                <a:lnTo>
                  <a:pt x="94010" y="676077"/>
                </a:lnTo>
                <a:lnTo>
                  <a:pt x="67537" y="716489"/>
                </a:lnTo>
                <a:lnTo>
                  <a:pt x="45818" y="747759"/>
                </a:lnTo>
                <a:close/>
              </a:path>
              <a:path w="1891664" h="748029">
                <a:moveTo>
                  <a:pt x="372308" y="747759"/>
                </a:moveTo>
                <a:lnTo>
                  <a:pt x="335346" y="747759"/>
                </a:lnTo>
                <a:lnTo>
                  <a:pt x="347494" y="702424"/>
                </a:lnTo>
                <a:lnTo>
                  <a:pt x="360150" y="651611"/>
                </a:lnTo>
                <a:lnTo>
                  <a:pt x="371928" y="600477"/>
                </a:lnTo>
                <a:lnTo>
                  <a:pt x="384461" y="544452"/>
                </a:lnTo>
                <a:lnTo>
                  <a:pt x="396048" y="488698"/>
                </a:lnTo>
                <a:lnTo>
                  <a:pt x="406556" y="433213"/>
                </a:lnTo>
                <a:lnTo>
                  <a:pt x="415848" y="377998"/>
                </a:lnTo>
                <a:lnTo>
                  <a:pt x="424085" y="328514"/>
                </a:lnTo>
                <a:lnTo>
                  <a:pt x="431631" y="278650"/>
                </a:lnTo>
                <a:lnTo>
                  <a:pt x="438658" y="228544"/>
                </a:lnTo>
                <a:lnTo>
                  <a:pt x="445339" y="178334"/>
                </a:lnTo>
                <a:lnTo>
                  <a:pt x="451848" y="128159"/>
                </a:lnTo>
                <a:lnTo>
                  <a:pt x="452568" y="126719"/>
                </a:lnTo>
                <a:lnTo>
                  <a:pt x="448968" y="121679"/>
                </a:lnTo>
                <a:lnTo>
                  <a:pt x="446088" y="120239"/>
                </a:lnTo>
                <a:lnTo>
                  <a:pt x="441768" y="118799"/>
                </a:lnTo>
                <a:lnTo>
                  <a:pt x="488370" y="118799"/>
                </a:lnTo>
                <a:lnTo>
                  <a:pt x="477577" y="201683"/>
                </a:lnTo>
                <a:lnTo>
                  <a:pt x="470208" y="254878"/>
                </a:lnTo>
                <a:lnTo>
                  <a:pt x="462434" y="308074"/>
                </a:lnTo>
                <a:lnTo>
                  <a:pt x="454188" y="361303"/>
                </a:lnTo>
                <a:lnTo>
                  <a:pt x="445402" y="414600"/>
                </a:lnTo>
                <a:lnTo>
                  <a:pt x="436008" y="467998"/>
                </a:lnTo>
                <a:lnTo>
                  <a:pt x="426814" y="516557"/>
                </a:lnTo>
                <a:lnTo>
                  <a:pt x="416996" y="565006"/>
                </a:lnTo>
                <a:lnTo>
                  <a:pt x="406469" y="613303"/>
                </a:lnTo>
                <a:lnTo>
                  <a:pt x="395148" y="661407"/>
                </a:lnTo>
                <a:lnTo>
                  <a:pt x="382951" y="709274"/>
                </a:lnTo>
                <a:lnTo>
                  <a:pt x="372308" y="747759"/>
                </a:lnTo>
                <a:close/>
              </a:path>
            </a:pathLst>
          </a:custGeom>
          <a:solidFill>
            <a:srgbClr val="788AC4"/>
          </a:solidFill>
        </p:spPr>
        <p:txBody>
          <a:bodyPr wrap="square" lIns="0" tIns="0" rIns="0" bIns="0" rtlCol="0"/>
          <a:lstStyle/>
          <a:p>
            <a:endParaRPr/>
          </a:p>
        </p:txBody>
      </p:sp>
      <p:sp>
        <p:nvSpPr>
          <p:cNvPr id="35" name="object 35"/>
          <p:cNvSpPr/>
          <p:nvPr/>
        </p:nvSpPr>
        <p:spPr>
          <a:xfrm>
            <a:off x="17524910" y="0"/>
            <a:ext cx="763270" cy="1353185"/>
          </a:xfrm>
          <a:custGeom>
            <a:avLst/>
            <a:gdLst/>
            <a:ahLst/>
            <a:cxnLst/>
            <a:rect l="l" t="t" r="r" b="b"/>
            <a:pathLst>
              <a:path w="763269" h="1353185">
                <a:moveTo>
                  <a:pt x="23579" y="657355"/>
                </a:moveTo>
                <a:lnTo>
                  <a:pt x="0" y="628612"/>
                </a:lnTo>
                <a:lnTo>
                  <a:pt x="1979" y="618475"/>
                </a:lnTo>
                <a:lnTo>
                  <a:pt x="38699" y="565916"/>
                </a:lnTo>
                <a:lnTo>
                  <a:pt x="217533" y="368820"/>
                </a:lnTo>
                <a:lnTo>
                  <a:pt x="289339" y="290936"/>
                </a:lnTo>
                <a:lnTo>
                  <a:pt x="325482" y="252263"/>
                </a:lnTo>
                <a:lnTo>
                  <a:pt x="361902" y="213733"/>
                </a:lnTo>
                <a:lnTo>
                  <a:pt x="398476" y="175538"/>
                </a:lnTo>
                <a:lnTo>
                  <a:pt x="435418" y="137517"/>
                </a:lnTo>
                <a:lnTo>
                  <a:pt x="473671" y="98967"/>
                </a:lnTo>
                <a:lnTo>
                  <a:pt x="512244" y="61198"/>
                </a:lnTo>
                <a:lnTo>
                  <a:pt x="551337" y="24388"/>
                </a:lnTo>
                <a:lnTo>
                  <a:pt x="640105" y="0"/>
                </a:lnTo>
                <a:lnTo>
                  <a:pt x="617147" y="19786"/>
                </a:lnTo>
                <a:lnTo>
                  <a:pt x="577952" y="55501"/>
                </a:lnTo>
                <a:lnTo>
                  <a:pt x="539740" y="92109"/>
                </a:lnTo>
                <a:lnTo>
                  <a:pt x="502359" y="129549"/>
                </a:lnTo>
                <a:lnTo>
                  <a:pt x="465658" y="167757"/>
                </a:lnTo>
                <a:lnTo>
                  <a:pt x="433101" y="202464"/>
                </a:lnTo>
                <a:lnTo>
                  <a:pt x="422304" y="213792"/>
                </a:lnTo>
                <a:lnTo>
                  <a:pt x="334671" y="305303"/>
                </a:lnTo>
                <a:lnTo>
                  <a:pt x="302075" y="339690"/>
                </a:lnTo>
                <a:lnTo>
                  <a:pt x="269818" y="374396"/>
                </a:lnTo>
                <a:lnTo>
                  <a:pt x="229319" y="420836"/>
                </a:lnTo>
                <a:lnTo>
                  <a:pt x="189899" y="467276"/>
                </a:lnTo>
                <a:lnTo>
                  <a:pt x="190619" y="476636"/>
                </a:lnTo>
                <a:lnTo>
                  <a:pt x="292859" y="476636"/>
                </a:lnTo>
                <a:lnTo>
                  <a:pt x="222288" y="522363"/>
                </a:lnTo>
                <a:lnTo>
                  <a:pt x="181108" y="550311"/>
                </a:lnTo>
                <a:lnTo>
                  <a:pt x="140884" y="579493"/>
                </a:lnTo>
                <a:lnTo>
                  <a:pt x="101946" y="610438"/>
                </a:lnTo>
                <a:lnTo>
                  <a:pt x="64619" y="643675"/>
                </a:lnTo>
                <a:lnTo>
                  <a:pt x="56598" y="649233"/>
                </a:lnTo>
                <a:lnTo>
                  <a:pt x="48509" y="653035"/>
                </a:lnTo>
                <a:lnTo>
                  <a:pt x="40016" y="655218"/>
                </a:lnTo>
                <a:lnTo>
                  <a:pt x="30779" y="655915"/>
                </a:lnTo>
                <a:lnTo>
                  <a:pt x="23579" y="657355"/>
                </a:lnTo>
                <a:close/>
              </a:path>
              <a:path w="763269" h="1353185">
                <a:moveTo>
                  <a:pt x="292859" y="476636"/>
                </a:moveTo>
                <a:lnTo>
                  <a:pt x="190619" y="476636"/>
                </a:lnTo>
                <a:lnTo>
                  <a:pt x="203410" y="476366"/>
                </a:lnTo>
                <a:lnTo>
                  <a:pt x="215189" y="472316"/>
                </a:lnTo>
                <a:lnTo>
                  <a:pt x="226562" y="466106"/>
                </a:lnTo>
                <a:lnTo>
                  <a:pt x="278765" y="435379"/>
                </a:lnTo>
                <a:lnTo>
                  <a:pt x="481498" y="313197"/>
                </a:lnTo>
                <a:lnTo>
                  <a:pt x="525786" y="288072"/>
                </a:lnTo>
                <a:lnTo>
                  <a:pt x="616126" y="238755"/>
                </a:lnTo>
                <a:lnTo>
                  <a:pt x="660725" y="213733"/>
                </a:lnTo>
                <a:lnTo>
                  <a:pt x="703977" y="187917"/>
                </a:lnTo>
                <a:lnTo>
                  <a:pt x="750388" y="160958"/>
                </a:lnTo>
                <a:lnTo>
                  <a:pt x="763090" y="153863"/>
                </a:lnTo>
                <a:lnTo>
                  <a:pt x="763090" y="198626"/>
                </a:lnTo>
                <a:lnTo>
                  <a:pt x="735558" y="213792"/>
                </a:lnTo>
                <a:lnTo>
                  <a:pt x="713337" y="226077"/>
                </a:lnTo>
                <a:lnTo>
                  <a:pt x="530007" y="330117"/>
                </a:lnTo>
                <a:lnTo>
                  <a:pt x="484238" y="356801"/>
                </a:lnTo>
                <a:lnTo>
                  <a:pt x="438647" y="384026"/>
                </a:lnTo>
                <a:lnTo>
                  <a:pt x="393308" y="411926"/>
                </a:lnTo>
                <a:lnTo>
                  <a:pt x="348298" y="440636"/>
                </a:lnTo>
                <a:lnTo>
                  <a:pt x="292859" y="476636"/>
                </a:lnTo>
                <a:close/>
              </a:path>
              <a:path w="763269" h="1353185">
                <a:moveTo>
                  <a:pt x="59039" y="1352692"/>
                </a:moveTo>
                <a:lnTo>
                  <a:pt x="25919" y="1333343"/>
                </a:lnTo>
                <a:lnTo>
                  <a:pt x="20418" y="1299626"/>
                </a:lnTo>
                <a:lnTo>
                  <a:pt x="24389" y="1284383"/>
                </a:lnTo>
                <a:lnTo>
                  <a:pt x="33356" y="1271704"/>
                </a:lnTo>
                <a:lnTo>
                  <a:pt x="48059" y="1262873"/>
                </a:lnTo>
                <a:lnTo>
                  <a:pt x="60963" y="1258902"/>
                </a:lnTo>
                <a:lnTo>
                  <a:pt x="71909" y="1252703"/>
                </a:lnTo>
                <a:lnTo>
                  <a:pt x="81370" y="1244749"/>
                </a:lnTo>
                <a:lnTo>
                  <a:pt x="89819" y="1235513"/>
                </a:lnTo>
                <a:lnTo>
                  <a:pt x="137204" y="1190052"/>
                </a:lnTo>
                <a:lnTo>
                  <a:pt x="153179" y="1175033"/>
                </a:lnTo>
                <a:lnTo>
                  <a:pt x="409802" y="947255"/>
                </a:lnTo>
                <a:lnTo>
                  <a:pt x="448453" y="914406"/>
                </a:lnTo>
                <a:lnTo>
                  <a:pt x="527641" y="849848"/>
                </a:lnTo>
                <a:lnTo>
                  <a:pt x="566699" y="817154"/>
                </a:lnTo>
                <a:lnTo>
                  <a:pt x="604617" y="783355"/>
                </a:lnTo>
                <a:lnTo>
                  <a:pt x="641908" y="748262"/>
                </a:lnTo>
                <a:lnTo>
                  <a:pt x="679789" y="713751"/>
                </a:lnTo>
                <a:lnTo>
                  <a:pt x="718244" y="679865"/>
                </a:lnTo>
                <a:lnTo>
                  <a:pt x="757256" y="646645"/>
                </a:lnTo>
                <a:lnTo>
                  <a:pt x="763090" y="641850"/>
                </a:lnTo>
                <a:lnTo>
                  <a:pt x="763090" y="691578"/>
                </a:lnTo>
                <a:lnTo>
                  <a:pt x="745350" y="706726"/>
                </a:lnTo>
                <a:lnTo>
                  <a:pt x="706412" y="741051"/>
                </a:lnTo>
                <a:lnTo>
                  <a:pt x="628711" y="810671"/>
                </a:lnTo>
                <a:lnTo>
                  <a:pt x="589545" y="845260"/>
                </a:lnTo>
                <a:lnTo>
                  <a:pt x="549902" y="879232"/>
                </a:lnTo>
                <a:lnTo>
                  <a:pt x="509577" y="912234"/>
                </a:lnTo>
                <a:lnTo>
                  <a:pt x="467598" y="947351"/>
                </a:lnTo>
                <a:lnTo>
                  <a:pt x="426458" y="983407"/>
                </a:lnTo>
                <a:lnTo>
                  <a:pt x="385918" y="1020144"/>
                </a:lnTo>
                <a:lnTo>
                  <a:pt x="265498" y="1131833"/>
                </a:lnTo>
                <a:lnTo>
                  <a:pt x="254766" y="1148236"/>
                </a:lnTo>
                <a:lnTo>
                  <a:pt x="248939" y="1157753"/>
                </a:lnTo>
                <a:lnTo>
                  <a:pt x="347490" y="1157753"/>
                </a:lnTo>
                <a:lnTo>
                  <a:pt x="346138" y="1158473"/>
                </a:lnTo>
                <a:lnTo>
                  <a:pt x="301358" y="1184810"/>
                </a:lnTo>
                <a:lnTo>
                  <a:pt x="256698" y="1211726"/>
                </a:lnTo>
                <a:lnTo>
                  <a:pt x="212759" y="1239923"/>
                </a:lnTo>
                <a:lnTo>
                  <a:pt x="170139" y="1270099"/>
                </a:lnTo>
                <a:lnTo>
                  <a:pt x="129439" y="1302956"/>
                </a:lnTo>
                <a:lnTo>
                  <a:pt x="91259" y="1339192"/>
                </a:lnTo>
                <a:lnTo>
                  <a:pt x="89099" y="1342792"/>
                </a:lnTo>
                <a:lnTo>
                  <a:pt x="84779" y="1344952"/>
                </a:lnTo>
                <a:lnTo>
                  <a:pt x="80459" y="1347832"/>
                </a:lnTo>
                <a:lnTo>
                  <a:pt x="70087" y="1351950"/>
                </a:lnTo>
                <a:lnTo>
                  <a:pt x="59039" y="1352692"/>
                </a:lnTo>
                <a:close/>
              </a:path>
              <a:path w="763269" h="1353185">
                <a:moveTo>
                  <a:pt x="347490" y="1157753"/>
                </a:moveTo>
                <a:lnTo>
                  <a:pt x="248939" y="1157753"/>
                </a:lnTo>
                <a:lnTo>
                  <a:pt x="292093" y="1138313"/>
                </a:lnTo>
                <a:lnTo>
                  <a:pt x="332278" y="1119413"/>
                </a:lnTo>
                <a:lnTo>
                  <a:pt x="370033" y="1100243"/>
                </a:lnTo>
                <a:lnTo>
                  <a:pt x="405898" y="1079994"/>
                </a:lnTo>
                <a:lnTo>
                  <a:pt x="451244" y="1055585"/>
                </a:lnTo>
                <a:lnTo>
                  <a:pt x="497045" y="1032417"/>
                </a:lnTo>
                <a:lnTo>
                  <a:pt x="543218" y="1010245"/>
                </a:lnTo>
                <a:lnTo>
                  <a:pt x="589677" y="988824"/>
                </a:lnTo>
                <a:lnTo>
                  <a:pt x="763090" y="911825"/>
                </a:lnTo>
                <a:lnTo>
                  <a:pt x="763090" y="951975"/>
                </a:lnTo>
                <a:lnTo>
                  <a:pt x="715100" y="971847"/>
                </a:lnTo>
                <a:lnTo>
                  <a:pt x="670857" y="990714"/>
                </a:lnTo>
                <a:lnTo>
                  <a:pt x="637613" y="1005665"/>
                </a:lnTo>
                <a:lnTo>
                  <a:pt x="604707" y="1021224"/>
                </a:lnTo>
                <a:lnTo>
                  <a:pt x="539097" y="1053354"/>
                </a:lnTo>
                <a:lnTo>
                  <a:pt x="395222" y="1132328"/>
                </a:lnTo>
                <a:lnTo>
                  <a:pt x="347490" y="1157753"/>
                </a:lnTo>
                <a:close/>
              </a:path>
            </a:pathLst>
          </a:custGeom>
          <a:solidFill>
            <a:srgbClr val="788AC4"/>
          </a:solidFill>
        </p:spPr>
        <p:txBody>
          <a:bodyPr wrap="square" lIns="0" tIns="0" rIns="0" bIns="0" rtlCol="0"/>
          <a:lstStyle/>
          <a:p>
            <a:endParaRPr/>
          </a:p>
        </p:txBody>
      </p:sp>
      <p:sp>
        <p:nvSpPr>
          <p:cNvPr id="36" name="object 36"/>
          <p:cNvSpPr txBox="1">
            <a:spLocks noGrp="1"/>
          </p:cNvSpPr>
          <p:nvPr>
            <p:ph type="title"/>
          </p:nvPr>
        </p:nvSpPr>
        <p:spPr>
          <a:xfrm>
            <a:off x="1596501" y="1209193"/>
            <a:ext cx="8087249" cy="530915"/>
          </a:xfrm>
          <a:prstGeom prst="rect">
            <a:avLst/>
          </a:prstGeom>
        </p:spPr>
        <p:txBody>
          <a:bodyPr vert="horz" wrap="square" lIns="0" tIns="15240" rIns="0" bIns="0" rtlCol="0">
            <a:spAutoFit/>
          </a:bodyPr>
          <a:lstStyle/>
          <a:p>
            <a:pPr marL="12700">
              <a:lnSpc>
                <a:spcPct val="100000"/>
              </a:lnSpc>
              <a:spcBef>
                <a:spcPts val="120"/>
              </a:spcBef>
            </a:pPr>
            <a:r>
              <a:rPr sz="3350" spc="-135" dirty="0"/>
              <a:t>Conclusion:</a:t>
            </a:r>
            <a:r>
              <a:rPr sz="3350" spc="-155" dirty="0"/>
              <a:t> </a:t>
            </a:r>
            <a:r>
              <a:rPr sz="3350" spc="-114" dirty="0"/>
              <a:t>Embrace</a:t>
            </a:r>
            <a:r>
              <a:rPr sz="3350" spc="-150" dirty="0"/>
              <a:t> </a:t>
            </a:r>
            <a:r>
              <a:rPr sz="3350" spc="-80" dirty="0"/>
              <a:t>the</a:t>
            </a:r>
            <a:r>
              <a:rPr sz="3350" spc="-150" dirty="0"/>
              <a:t> </a:t>
            </a:r>
            <a:r>
              <a:rPr sz="3350" spc="-70" dirty="0"/>
              <a:t>Journey</a:t>
            </a:r>
            <a:endParaRPr sz="3350" dirty="0"/>
          </a:p>
        </p:txBody>
      </p:sp>
      <p:pic>
        <p:nvPicPr>
          <p:cNvPr id="37" name="object 37"/>
          <p:cNvPicPr/>
          <p:nvPr/>
        </p:nvPicPr>
        <p:blipFill>
          <a:blip r:embed="rId5" cstate="print"/>
          <a:stretch>
            <a:fillRect/>
          </a:stretch>
        </p:blipFill>
        <p:spPr>
          <a:xfrm>
            <a:off x="7662911" y="2969874"/>
            <a:ext cx="2723205" cy="296485"/>
          </a:xfrm>
          <a:prstGeom prst="rect">
            <a:avLst/>
          </a:prstGeom>
        </p:spPr>
      </p:pic>
      <p:sp>
        <p:nvSpPr>
          <p:cNvPr id="38" name="object 38"/>
          <p:cNvSpPr/>
          <p:nvPr/>
        </p:nvSpPr>
        <p:spPr>
          <a:xfrm>
            <a:off x="1635072" y="3331824"/>
            <a:ext cx="1234440" cy="296545"/>
          </a:xfrm>
          <a:custGeom>
            <a:avLst/>
            <a:gdLst/>
            <a:ahLst/>
            <a:cxnLst/>
            <a:rect l="l" t="t" r="r" b="b"/>
            <a:pathLst>
              <a:path w="1234439" h="296545">
                <a:moveTo>
                  <a:pt x="64796" y="91963"/>
                </a:moveTo>
                <a:lnTo>
                  <a:pt x="35164" y="91963"/>
                </a:lnTo>
                <a:lnTo>
                  <a:pt x="38981" y="89882"/>
                </a:lnTo>
                <a:lnTo>
                  <a:pt x="40765" y="86363"/>
                </a:lnTo>
                <a:lnTo>
                  <a:pt x="40301" y="77039"/>
                </a:lnTo>
                <a:lnTo>
                  <a:pt x="40198" y="75290"/>
                </a:lnTo>
                <a:lnTo>
                  <a:pt x="44857" y="69233"/>
                </a:lnTo>
                <a:lnTo>
                  <a:pt x="84232" y="56501"/>
                </a:lnTo>
                <a:lnTo>
                  <a:pt x="99537" y="57904"/>
                </a:lnTo>
                <a:lnTo>
                  <a:pt x="112743" y="62114"/>
                </a:lnTo>
                <a:lnTo>
                  <a:pt x="123848" y="69130"/>
                </a:lnTo>
                <a:lnTo>
                  <a:pt x="132853" y="78953"/>
                </a:lnTo>
                <a:lnTo>
                  <a:pt x="138878" y="89807"/>
                </a:lnTo>
                <a:lnTo>
                  <a:pt x="77243" y="89807"/>
                </a:lnTo>
                <a:lnTo>
                  <a:pt x="68443" y="90686"/>
                </a:lnTo>
                <a:lnTo>
                  <a:pt x="64796" y="91963"/>
                </a:lnTo>
                <a:close/>
              </a:path>
              <a:path w="1234439" h="296545">
                <a:moveTo>
                  <a:pt x="41186" y="296485"/>
                </a:moveTo>
                <a:lnTo>
                  <a:pt x="1635" y="296485"/>
                </a:lnTo>
                <a:lnTo>
                  <a:pt x="1620" y="97711"/>
                </a:lnTo>
                <a:lnTo>
                  <a:pt x="1497" y="86363"/>
                </a:lnTo>
                <a:lnTo>
                  <a:pt x="1226" y="77039"/>
                </a:lnTo>
                <a:lnTo>
                  <a:pt x="715" y="67769"/>
                </a:lnTo>
                <a:lnTo>
                  <a:pt x="0" y="59772"/>
                </a:lnTo>
                <a:lnTo>
                  <a:pt x="37989" y="59772"/>
                </a:lnTo>
                <a:lnTo>
                  <a:pt x="38981" y="63688"/>
                </a:lnTo>
                <a:lnTo>
                  <a:pt x="39575" y="67033"/>
                </a:lnTo>
                <a:lnTo>
                  <a:pt x="39774" y="69809"/>
                </a:lnTo>
                <a:lnTo>
                  <a:pt x="40022" y="72535"/>
                </a:lnTo>
                <a:lnTo>
                  <a:pt x="40198" y="75290"/>
                </a:lnTo>
                <a:lnTo>
                  <a:pt x="36753" y="82763"/>
                </a:lnTo>
                <a:lnTo>
                  <a:pt x="34570" y="91592"/>
                </a:lnTo>
                <a:lnTo>
                  <a:pt x="35164" y="91963"/>
                </a:lnTo>
                <a:lnTo>
                  <a:pt x="64796" y="91963"/>
                </a:lnTo>
                <a:lnTo>
                  <a:pt x="60925" y="93320"/>
                </a:lnTo>
                <a:lnTo>
                  <a:pt x="41721" y="134526"/>
                </a:lnTo>
                <a:lnTo>
                  <a:pt x="41186" y="149060"/>
                </a:lnTo>
                <a:lnTo>
                  <a:pt x="41716" y="162855"/>
                </a:lnTo>
                <a:lnTo>
                  <a:pt x="60720" y="200729"/>
                </a:lnTo>
                <a:lnTo>
                  <a:pt x="68069" y="203034"/>
                </a:lnTo>
                <a:lnTo>
                  <a:pt x="35016" y="203034"/>
                </a:lnTo>
                <a:lnTo>
                  <a:pt x="34272" y="203777"/>
                </a:lnTo>
                <a:lnTo>
                  <a:pt x="40853" y="217875"/>
                </a:lnTo>
                <a:lnTo>
                  <a:pt x="41186" y="227270"/>
                </a:lnTo>
                <a:lnTo>
                  <a:pt x="41186" y="296485"/>
                </a:lnTo>
                <a:close/>
              </a:path>
              <a:path w="1234439" h="296545">
                <a:moveTo>
                  <a:pt x="35164" y="91963"/>
                </a:moveTo>
                <a:lnTo>
                  <a:pt x="34570" y="91592"/>
                </a:lnTo>
                <a:lnTo>
                  <a:pt x="36753" y="82763"/>
                </a:lnTo>
                <a:lnTo>
                  <a:pt x="40198" y="75290"/>
                </a:lnTo>
                <a:lnTo>
                  <a:pt x="40765" y="86363"/>
                </a:lnTo>
                <a:lnTo>
                  <a:pt x="38981" y="89882"/>
                </a:lnTo>
                <a:lnTo>
                  <a:pt x="35164" y="91963"/>
                </a:lnTo>
                <a:close/>
              </a:path>
              <a:path w="1234439" h="296545">
                <a:moveTo>
                  <a:pt x="136882" y="203852"/>
                </a:moveTo>
                <a:lnTo>
                  <a:pt x="76946" y="203852"/>
                </a:lnTo>
                <a:lnTo>
                  <a:pt x="84515" y="203057"/>
                </a:lnTo>
                <a:lnTo>
                  <a:pt x="91016" y="200673"/>
                </a:lnTo>
                <a:lnTo>
                  <a:pt x="108059" y="160834"/>
                </a:lnTo>
                <a:lnTo>
                  <a:pt x="108542" y="145789"/>
                </a:lnTo>
                <a:lnTo>
                  <a:pt x="108064" y="131143"/>
                </a:lnTo>
                <a:lnTo>
                  <a:pt x="91146" y="92837"/>
                </a:lnTo>
                <a:lnTo>
                  <a:pt x="77243" y="89807"/>
                </a:lnTo>
                <a:lnTo>
                  <a:pt x="138878" y="89807"/>
                </a:lnTo>
                <a:lnTo>
                  <a:pt x="139859" y="91592"/>
                </a:lnTo>
                <a:lnTo>
                  <a:pt x="144841" y="106888"/>
                </a:lnTo>
                <a:lnTo>
                  <a:pt x="147838" y="124968"/>
                </a:lnTo>
                <a:lnTo>
                  <a:pt x="148837" y="145789"/>
                </a:lnTo>
                <a:lnTo>
                  <a:pt x="144799" y="185372"/>
                </a:lnTo>
                <a:lnTo>
                  <a:pt x="136882" y="203852"/>
                </a:lnTo>
                <a:close/>
              </a:path>
              <a:path w="1234439" h="296545">
                <a:moveTo>
                  <a:pt x="40853" y="217875"/>
                </a:moveTo>
                <a:lnTo>
                  <a:pt x="34272" y="203777"/>
                </a:lnTo>
                <a:lnTo>
                  <a:pt x="35016" y="203034"/>
                </a:lnTo>
                <a:lnTo>
                  <a:pt x="37715" y="204270"/>
                </a:lnTo>
                <a:lnTo>
                  <a:pt x="39644" y="208721"/>
                </a:lnTo>
                <a:lnTo>
                  <a:pt x="40801" y="216388"/>
                </a:lnTo>
                <a:lnTo>
                  <a:pt x="40853" y="217875"/>
                </a:lnTo>
                <a:close/>
              </a:path>
              <a:path w="1234439" h="296545">
                <a:moveTo>
                  <a:pt x="84232" y="236266"/>
                </a:moveTo>
                <a:lnTo>
                  <a:pt x="65887" y="234235"/>
                </a:lnTo>
                <a:lnTo>
                  <a:pt x="51446" y="228144"/>
                </a:lnTo>
                <a:lnTo>
                  <a:pt x="40907" y="217991"/>
                </a:lnTo>
                <a:lnTo>
                  <a:pt x="40801" y="216388"/>
                </a:lnTo>
                <a:lnTo>
                  <a:pt x="39644" y="208721"/>
                </a:lnTo>
                <a:lnTo>
                  <a:pt x="37715" y="204270"/>
                </a:lnTo>
                <a:lnTo>
                  <a:pt x="35016" y="203034"/>
                </a:lnTo>
                <a:lnTo>
                  <a:pt x="68069" y="203034"/>
                </a:lnTo>
                <a:lnTo>
                  <a:pt x="76946" y="203852"/>
                </a:lnTo>
                <a:lnTo>
                  <a:pt x="136882" y="203852"/>
                </a:lnTo>
                <a:lnTo>
                  <a:pt x="132685" y="213646"/>
                </a:lnTo>
                <a:lnTo>
                  <a:pt x="112496" y="230611"/>
                </a:lnTo>
                <a:lnTo>
                  <a:pt x="84232" y="236266"/>
                </a:lnTo>
                <a:close/>
              </a:path>
              <a:path w="1234439" h="296545">
                <a:moveTo>
                  <a:pt x="222877" y="115902"/>
                </a:moveTo>
                <a:lnTo>
                  <a:pt x="182062" y="112185"/>
                </a:lnTo>
                <a:lnTo>
                  <a:pt x="189710" y="87953"/>
                </a:lnTo>
                <a:lnTo>
                  <a:pt x="203956" y="70645"/>
                </a:lnTo>
                <a:lnTo>
                  <a:pt x="224800" y="60260"/>
                </a:lnTo>
                <a:lnTo>
                  <a:pt x="252243" y="56799"/>
                </a:lnTo>
                <a:lnTo>
                  <a:pt x="267381" y="57779"/>
                </a:lnTo>
                <a:lnTo>
                  <a:pt x="308693" y="81165"/>
                </a:lnTo>
                <a:lnTo>
                  <a:pt x="313096" y="89807"/>
                </a:lnTo>
                <a:lnTo>
                  <a:pt x="241587" y="89807"/>
                </a:lnTo>
                <a:lnTo>
                  <a:pt x="234524" y="91393"/>
                </a:lnTo>
                <a:lnTo>
                  <a:pt x="226742" y="97688"/>
                </a:lnTo>
                <a:lnTo>
                  <a:pt x="224165" y="104800"/>
                </a:lnTo>
                <a:lnTo>
                  <a:pt x="222877" y="115902"/>
                </a:lnTo>
                <a:close/>
              </a:path>
              <a:path w="1234439" h="296545">
                <a:moveTo>
                  <a:pt x="229493" y="236266"/>
                </a:moveTo>
                <a:lnTo>
                  <a:pt x="189570" y="221546"/>
                </a:lnTo>
                <a:lnTo>
                  <a:pt x="175891" y="182069"/>
                </a:lnTo>
                <a:lnTo>
                  <a:pt x="180500" y="156583"/>
                </a:lnTo>
                <a:lnTo>
                  <a:pt x="194328" y="138261"/>
                </a:lnTo>
                <a:lnTo>
                  <a:pt x="217375" y="127105"/>
                </a:lnTo>
                <a:lnTo>
                  <a:pt x="249641" y="123114"/>
                </a:lnTo>
                <a:lnTo>
                  <a:pt x="278486" y="122593"/>
                </a:lnTo>
                <a:lnTo>
                  <a:pt x="278486" y="108716"/>
                </a:lnTo>
                <a:lnTo>
                  <a:pt x="276454" y="100835"/>
                </a:lnTo>
                <a:lnTo>
                  <a:pt x="268326" y="92013"/>
                </a:lnTo>
                <a:lnTo>
                  <a:pt x="261461" y="89807"/>
                </a:lnTo>
                <a:lnTo>
                  <a:pt x="313096" y="89807"/>
                </a:lnTo>
                <a:lnTo>
                  <a:pt x="313967" y="91517"/>
                </a:lnTo>
                <a:lnTo>
                  <a:pt x="317131" y="103543"/>
                </a:lnTo>
                <a:lnTo>
                  <a:pt x="318083" y="115902"/>
                </a:lnTo>
                <a:lnTo>
                  <a:pt x="318186" y="154041"/>
                </a:lnTo>
                <a:lnTo>
                  <a:pt x="278486" y="154041"/>
                </a:lnTo>
                <a:lnTo>
                  <a:pt x="245750" y="154685"/>
                </a:lnTo>
                <a:lnTo>
                  <a:pt x="237671" y="155800"/>
                </a:lnTo>
                <a:lnTo>
                  <a:pt x="227263" y="159815"/>
                </a:lnTo>
                <a:lnTo>
                  <a:pt x="223323" y="162739"/>
                </a:lnTo>
                <a:lnTo>
                  <a:pt x="220646" y="166605"/>
                </a:lnTo>
                <a:lnTo>
                  <a:pt x="217970" y="170421"/>
                </a:lnTo>
                <a:lnTo>
                  <a:pt x="216632" y="175725"/>
                </a:lnTo>
                <a:lnTo>
                  <a:pt x="216632" y="189057"/>
                </a:lnTo>
                <a:lnTo>
                  <a:pt x="218242" y="194162"/>
                </a:lnTo>
                <a:lnTo>
                  <a:pt x="221464" y="197830"/>
                </a:lnTo>
                <a:lnTo>
                  <a:pt x="224735" y="201448"/>
                </a:lnTo>
                <a:lnTo>
                  <a:pt x="229691" y="203257"/>
                </a:lnTo>
                <a:lnTo>
                  <a:pt x="283724" y="203257"/>
                </a:lnTo>
                <a:lnTo>
                  <a:pt x="282245" y="207434"/>
                </a:lnTo>
                <a:lnTo>
                  <a:pt x="248990" y="234073"/>
                </a:lnTo>
                <a:lnTo>
                  <a:pt x="239646" y="235717"/>
                </a:lnTo>
                <a:lnTo>
                  <a:pt x="229493" y="236266"/>
                </a:lnTo>
                <a:close/>
              </a:path>
              <a:path w="1234439" h="296545">
                <a:moveTo>
                  <a:pt x="283724" y="203257"/>
                </a:moveTo>
                <a:lnTo>
                  <a:pt x="244659" y="203257"/>
                </a:lnTo>
                <a:lnTo>
                  <a:pt x="251995" y="201299"/>
                </a:lnTo>
                <a:lnTo>
                  <a:pt x="264683" y="193419"/>
                </a:lnTo>
                <a:lnTo>
                  <a:pt x="269614" y="188115"/>
                </a:lnTo>
                <a:lnTo>
                  <a:pt x="276702" y="174783"/>
                </a:lnTo>
                <a:lnTo>
                  <a:pt x="278486" y="167894"/>
                </a:lnTo>
                <a:lnTo>
                  <a:pt x="278486" y="154041"/>
                </a:lnTo>
                <a:lnTo>
                  <a:pt x="318186" y="154041"/>
                </a:lnTo>
                <a:lnTo>
                  <a:pt x="318285" y="194162"/>
                </a:lnTo>
                <a:lnTo>
                  <a:pt x="318684" y="197161"/>
                </a:lnTo>
                <a:lnTo>
                  <a:pt x="284805" y="197161"/>
                </a:lnTo>
                <a:lnTo>
                  <a:pt x="283892" y="202782"/>
                </a:lnTo>
                <a:lnTo>
                  <a:pt x="283724" y="203257"/>
                </a:lnTo>
                <a:close/>
              </a:path>
              <a:path w="1234439" h="296545">
                <a:moveTo>
                  <a:pt x="283892" y="202782"/>
                </a:moveTo>
                <a:lnTo>
                  <a:pt x="284805" y="197161"/>
                </a:lnTo>
                <a:lnTo>
                  <a:pt x="285697" y="197681"/>
                </a:lnTo>
                <a:lnTo>
                  <a:pt x="283892" y="202782"/>
                </a:lnTo>
                <a:close/>
              </a:path>
              <a:path w="1234439" h="296545">
                <a:moveTo>
                  <a:pt x="314989" y="234779"/>
                </a:moveTo>
                <a:lnTo>
                  <a:pt x="283411" y="205738"/>
                </a:lnTo>
                <a:lnTo>
                  <a:pt x="283892" y="202782"/>
                </a:lnTo>
                <a:lnTo>
                  <a:pt x="285697" y="197681"/>
                </a:lnTo>
                <a:lnTo>
                  <a:pt x="284805" y="197161"/>
                </a:lnTo>
                <a:lnTo>
                  <a:pt x="318684" y="197161"/>
                </a:lnTo>
                <a:lnTo>
                  <a:pt x="318806" y="198077"/>
                </a:lnTo>
                <a:lnTo>
                  <a:pt x="321333" y="202935"/>
                </a:lnTo>
                <a:lnTo>
                  <a:pt x="323613" y="204149"/>
                </a:lnTo>
                <a:lnTo>
                  <a:pt x="341976" y="204149"/>
                </a:lnTo>
                <a:lnTo>
                  <a:pt x="341976" y="231062"/>
                </a:lnTo>
                <a:lnTo>
                  <a:pt x="334407" y="232688"/>
                </a:lnTo>
                <a:lnTo>
                  <a:pt x="327386" y="233849"/>
                </a:lnTo>
                <a:lnTo>
                  <a:pt x="320913" y="234546"/>
                </a:lnTo>
                <a:lnTo>
                  <a:pt x="314989" y="234779"/>
                </a:lnTo>
                <a:close/>
              </a:path>
              <a:path w="1234439" h="296545">
                <a:moveTo>
                  <a:pt x="341976" y="204149"/>
                </a:moveTo>
                <a:lnTo>
                  <a:pt x="329015" y="204149"/>
                </a:lnTo>
                <a:lnTo>
                  <a:pt x="334046" y="203306"/>
                </a:lnTo>
                <a:lnTo>
                  <a:pt x="341976" y="201621"/>
                </a:lnTo>
                <a:lnTo>
                  <a:pt x="341976" y="204149"/>
                </a:lnTo>
                <a:close/>
              </a:path>
              <a:path w="1234439" h="296545">
                <a:moveTo>
                  <a:pt x="432223" y="59772"/>
                </a:moveTo>
                <a:lnTo>
                  <a:pt x="394307" y="59772"/>
                </a:lnTo>
                <a:lnTo>
                  <a:pt x="402931" y="17842"/>
                </a:lnTo>
                <a:lnTo>
                  <a:pt x="432223" y="17842"/>
                </a:lnTo>
                <a:lnTo>
                  <a:pt x="432223" y="59772"/>
                </a:lnTo>
                <a:close/>
              </a:path>
              <a:path w="1234439" h="296545">
                <a:moveTo>
                  <a:pt x="496456" y="93525"/>
                </a:moveTo>
                <a:lnTo>
                  <a:pt x="367841" y="93525"/>
                </a:lnTo>
                <a:lnTo>
                  <a:pt x="367841" y="59772"/>
                </a:lnTo>
                <a:lnTo>
                  <a:pt x="496456" y="59772"/>
                </a:lnTo>
                <a:lnTo>
                  <a:pt x="496456" y="93525"/>
                </a:lnTo>
                <a:close/>
              </a:path>
              <a:path w="1234439" h="296545">
                <a:moveTo>
                  <a:pt x="447315" y="235671"/>
                </a:moveTo>
                <a:lnTo>
                  <a:pt x="406872" y="223776"/>
                </a:lnTo>
                <a:lnTo>
                  <a:pt x="392820" y="186975"/>
                </a:lnTo>
                <a:lnTo>
                  <a:pt x="392820" y="93525"/>
                </a:lnTo>
                <a:lnTo>
                  <a:pt x="432223" y="93525"/>
                </a:lnTo>
                <a:lnTo>
                  <a:pt x="432223" y="190098"/>
                </a:lnTo>
                <a:lnTo>
                  <a:pt x="433660" y="194385"/>
                </a:lnTo>
                <a:lnTo>
                  <a:pt x="436535" y="197012"/>
                </a:lnTo>
                <a:lnTo>
                  <a:pt x="439459" y="199589"/>
                </a:lnTo>
                <a:lnTo>
                  <a:pt x="444936" y="200878"/>
                </a:lnTo>
                <a:lnTo>
                  <a:pt x="503445" y="200878"/>
                </a:lnTo>
                <a:lnTo>
                  <a:pt x="503445" y="227344"/>
                </a:lnTo>
                <a:lnTo>
                  <a:pt x="488450" y="230987"/>
                </a:lnTo>
                <a:lnTo>
                  <a:pt x="474097" y="233589"/>
                </a:lnTo>
                <a:lnTo>
                  <a:pt x="460385" y="235150"/>
                </a:lnTo>
                <a:lnTo>
                  <a:pt x="447315" y="235671"/>
                </a:lnTo>
                <a:close/>
              </a:path>
              <a:path w="1234439" h="296545">
                <a:moveTo>
                  <a:pt x="503445" y="200878"/>
                </a:moveTo>
                <a:lnTo>
                  <a:pt x="452965" y="200878"/>
                </a:lnTo>
                <a:lnTo>
                  <a:pt x="463341" y="200469"/>
                </a:lnTo>
                <a:lnTo>
                  <a:pt x="475213" y="199242"/>
                </a:lnTo>
                <a:lnTo>
                  <a:pt x="488581" y="197198"/>
                </a:lnTo>
                <a:lnTo>
                  <a:pt x="503445" y="194335"/>
                </a:lnTo>
                <a:lnTo>
                  <a:pt x="503445" y="200878"/>
                </a:lnTo>
                <a:close/>
              </a:path>
              <a:path w="1234439" h="296545">
                <a:moveTo>
                  <a:pt x="645733" y="199540"/>
                </a:moveTo>
                <a:lnTo>
                  <a:pt x="606330" y="199540"/>
                </a:lnTo>
                <a:lnTo>
                  <a:pt x="606330" y="93525"/>
                </a:lnTo>
                <a:lnTo>
                  <a:pt x="558898" y="93525"/>
                </a:lnTo>
                <a:lnTo>
                  <a:pt x="558898" y="59772"/>
                </a:lnTo>
                <a:lnTo>
                  <a:pt x="645733" y="59772"/>
                </a:lnTo>
                <a:lnTo>
                  <a:pt x="645733" y="199540"/>
                </a:lnTo>
                <a:close/>
              </a:path>
              <a:path w="1234439" h="296545">
                <a:moveTo>
                  <a:pt x="702234" y="233292"/>
                </a:moveTo>
                <a:lnTo>
                  <a:pt x="543584" y="233292"/>
                </a:lnTo>
                <a:lnTo>
                  <a:pt x="543584" y="199540"/>
                </a:lnTo>
                <a:lnTo>
                  <a:pt x="702234" y="199540"/>
                </a:lnTo>
                <a:lnTo>
                  <a:pt x="702234" y="233292"/>
                </a:lnTo>
                <a:close/>
              </a:path>
              <a:path w="1234439" h="296545">
                <a:moveTo>
                  <a:pt x="645733" y="41186"/>
                </a:moveTo>
                <a:lnTo>
                  <a:pt x="603356" y="41186"/>
                </a:lnTo>
                <a:lnTo>
                  <a:pt x="603356" y="0"/>
                </a:lnTo>
                <a:lnTo>
                  <a:pt x="645733" y="0"/>
                </a:lnTo>
                <a:lnTo>
                  <a:pt x="645733" y="41186"/>
                </a:lnTo>
                <a:close/>
              </a:path>
              <a:path w="1234439" h="296545">
                <a:moveTo>
                  <a:pt x="804004" y="236266"/>
                </a:moveTo>
                <a:lnTo>
                  <a:pt x="756805" y="222884"/>
                </a:lnTo>
                <a:lnTo>
                  <a:pt x="729976" y="183797"/>
                </a:lnTo>
                <a:lnTo>
                  <a:pt x="724828" y="145491"/>
                </a:lnTo>
                <a:lnTo>
                  <a:pt x="726092" y="125627"/>
                </a:lnTo>
                <a:lnTo>
                  <a:pt x="745049" y="80143"/>
                </a:lnTo>
                <a:lnTo>
                  <a:pt x="785350" y="58253"/>
                </a:lnTo>
                <a:lnTo>
                  <a:pt x="803112" y="56799"/>
                </a:lnTo>
                <a:lnTo>
                  <a:pt x="820916" y="58258"/>
                </a:lnTo>
                <a:lnTo>
                  <a:pt x="836453" y="62635"/>
                </a:lnTo>
                <a:lnTo>
                  <a:pt x="849670" y="69888"/>
                </a:lnTo>
                <a:lnTo>
                  <a:pt x="860655" y="80068"/>
                </a:lnTo>
                <a:lnTo>
                  <a:pt x="866713" y="89213"/>
                </a:lnTo>
                <a:lnTo>
                  <a:pt x="803410" y="89213"/>
                </a:lnTo>
                <a:lnTo>
                  <a:pt x="795311" y="89910"/>
                </a:lnTo>
                <a:lnTo>
                  <a:pt x="766902" y="118569"/>
                </a:lnTo>
                <a:lnTo>
                  <a:pt x="766089" y="125344"/>
                </a:lnTo>
                <a:lnTo>
                  <a:pt x="878724" y="125344"/>
                </a:lnTo>
                <a:lnTo>
                  <a:pt x="879125" y="127351"/>
                </a:lnTo>
                <a:lnTo>
                  <a:pt x="880356" y="148614"/>
                </a:lnTo>
                <a:lnTo>
                  <a:pt x="880356" y="158502"/>
                </a:lnTo>
                <a:lnTo>
                  <a:pt x="765569" y="158502"/>
                </a:lnTo>
                <a:lnTo>
                  <a:pt x="766214" y="167460"/>
                </a:lnTo>
                <a:lnTo>
                  <a:pt x="788095" y="200246"/>
                </a:lnTo>
                <a:lnTo>
                  <a:pt x="804004" y="203554"/>
                </a:lnTo>
                <a:lnTo>
                  <a:pt x="870342" y="203554"/>
                </a:lnTo>
                <a:lnTo>
                  <a:pt x="865896" y="210598"/>
                </a:lnTo>
                <a:lnTo>
                  <a:pt x="828204" y="233571"/>
                </a:lnTo>
                <a:lnTo>
                  <a:pt x="816522" y="235592"/>
                </a:lnTo>
                <a:lnTo>
                  <a:pt x="804004" y="236266"/>
                </a:lnTo>
                <a:close/>
              </a:path>
              <a:path w="1234439" h="296545">
                <a:moveTo>
                  <a:pt x="878724" y="125344"/>
                </a:moveTo>
                <a:lnTo>
                  <a:pt x="839467" y="125344"/>
                </a:lnTo>
                <a:lnTo>
                  <a:pt x="836070" y="109537"/>
                </a:lnTo>
                <a:lnTo>
                  <a:pt x="828928" y="98245"/>
                </a:lnTo>
                <a:lnTo>
                  <a:pt x="818042" y="91471"/>
                </a:lnTo>
                <a:lnTo>
                  <a:pt x="803410" y="89213"/>
                </a:lnTo>
                <a:lnTo>
                  <a:pt x="866713" y="89213"/>
                </a:lnTo>
                <a:lnTo>
                  <a:pt x="869274" y="93079"/>
                </a:lnTo>
                <a:lnTo>
                  <a:pt x="875431" y="108840"/>
                </a:lnTo>
                <a:lnTo>
                  <a:pt x="878724" y="125344"/>
                </a:lnTo>
                <a:close/>
              </a:path>
              <a:path w="1234439" h="296545">
                <a:moveTo>
                  <a:pt x="870342" y="203554"/>
                </a:moveTo>
                <a:lnTo>
                  <a:pt x="813074" y="203554"/>
                </a:lnTo>
                <a:lnTo>
                  <a:pt x="820856" y="201696"/>
                </a:lnTo>
                <a:lnTo>
                  <a:pt x="833891" y="194212"/>
                </a:lnTo>
                <a:lnTo>
                  <a:pt x="838822" y="187372"/>
                </a:lnTo>
                <a:lnTo>
                  <a:pt x="842143" y="177459"/>
                </a:lnTo>
                <a:lnTo>
                  <a:pt x="877903" y="187645"/>
                </a:lnTo>
                <a:lnTo>
                  <a:pt x="872503" y="200130"/>
                </a:lnTo>
                <a:lnTo>
                  <a:pt x="870342" y="203554"/>
                </a:lnTo>
                <a:close/>
              </a:path>
              <a:path w="1234439" h="296545">
                <a:moveTo>
                  <a:pt x="975933" y="93153"/>
                </a:moveTo>
                <a:lnTo>
                  <a:pt x="947631" y="93153"/>
                </a:lnTo>
                <a:lnTo>
                  <a:pt x="951348" y="85471"/>
                </a:lnTo>
                <a:lnTo>
                  <a:pt x="952447" y="82233"/>
                </a:lnTo>
                <a:lnTo>
                  <a:pt x="955000" y="77081"/>
                </a:lnTo>
                <a:lnTo>
                  <a:pt x="966254" y="65813"/>
                </a:lnTo>
                <a:lnTo>
                  <a:pt x="980946" y="59052"/>
                </a:lnTo>
                <a:lnTo>
                  <a:pt x="999077" y="56799"/>
                </a:lnTo>
                <a:lnTo>
                  <a:pt x="1012463" y="57788"/>
                </a:lnTo>
                <a:lnTo>
                  <a:pt x="1048283" y="81518"/>
                </a:lnTo>
                <a:lnTo>
                  <a:pt x="1051861" y="90105"/>
                </a:lnTo>
                <a:lnTo>
                  <a:pt x="990453" y="90105"/>
                </a:lnTo>
                <a:lnTo>
                  <a:pt x="982991" y="90825"/>
                </a:lnTo>
                <a:lnTo>
                  <a:pt x="976216" y="92986"/>
                </a:lnTo>
                <a:lnTo>
                  <a:pt x="975933" y="93153"/>
                </a:lnTo>
                <a:close/>
              </a:path>
              <a:path w="1234439" h="296545">
                <a:moveTo>
                  <a:pt x="954693" y="233292"/>
                </a:moveTo>
                <a:lnTo>
                  <a:pt x="915291" y="233292"/>
                </a:lnTo>
                <a:lnTo>
                  <a:pt x="915225" y="93153"/>
                </a:lnTo>
                <a:lnTo>
                  <a:pt x="915110" y="85471"/>
                </a:lnTo>
                <a:lnTo>
                  <a:pt x="914826" y="76444"/>
                </a:lnTo>
                <a:lnTo>
                  <a:pt x="914245" y="67193"/>
                </a:lnTo>
                <a:lnTo>
                  <a:pt x="913432" y="59772"/>
                </a:lnTo>
                <a:lnTo>
                  <a:pt x="951199" y="59772"/>
                </a:lnTo>
                <a:lnTo>
                  <a:pt x="952042" y="63985"/>
                </a:lnTo>
                <a:lnTo>
                  <a:pt x="952512" y="67256"/>
                </a:lnTo>
                <a:lnTo>
                  <a:pt x="952968" y="77081"/>
                </a:lnTo>
                <a:lnTo>
                  <a:pt x="953132" y="80217"/>
                </a:lnTo>
                <a:lnTo>
                  <a:pt x="952447" y="82233"/>
                </a:lnTo>
                <a:lnTo>
                  <a:pt x="947184" y="92856"/>
                </a:lnTo>
                <a:lnTo>
                  <a:pt x="947631" y="93153"/>
                </a:lnTo>
                <a:lnTo>
                  <a:pt x="975933" y="93153"/>
                </a:lnTo>
                <a:lnTo>
                  <a:pt x="970129" y="96587"/>
                </a:lnTo>
                <a:lnTo>
                  <a:pt x="964730" y="101628"/>
                </a:lnTo>
                <a:lnTo>
                  <a:pt x="960339" y="107929"/>
                </a:lnTo>
                <a:lnTo>
                  <a:pt x="957202" y="115382"/>
                </a:lnTo>
                <a:lnTo>
                  <a:pt x="955321" y="123987"/>
                </a:lnTo>
                <a:lnTo>
                  <a:pt x="954693" y="133745"/>
                </a:lnTo>
                <a:lnTo>
                  <a:pt x="954693" y="233292"/>
                </a:lnTo>
                <a:close/>
              </a:path>
              <a:path w="1234439" h="296545">
                <a:moveTo>
                  <a:pt x="947631" y="93153"/>
                </a:moveTo>
                <a:lnTo>
                  <a:pt x="947380" y="92986"/>
                </a:lnTo>
                <a:lnTo>
                  <a:pt x="947258" y="92707"/>
                </a:lnTo>
                <a:lnTo>
                  <a:pt x="952447" y="82233"/>
                </a:lnTo>
                <a:lnTo>
                  <a:pt x="951348" y="85471"/>
                </a:lnTo>
                <a:lnTo>
                  <a:pt x="947631" y="93153"/>
                </a:lnTo>
                <a:close/>
              </a:path>
              <a:path w="1234439" h="296545">
                <a:moveTo>
                  <a:pt x="1056396" y="233292"/>
                </a:moveTo>
                <a:lnTo>
                  <a:pt x="1016845" y="233292"/>
                </a:lnTo>
                <a:lnTo>
                  <a:pt x="1016845" y="123634"/>
                </a:lnTo>
                <a:lnTo>
                  <a:pt x="1016459" y="115280"/>
                </a:lnTo>
                <a:lnTo>
                  <a:pt x="999820" y="90105"/>
                </a:lnTo>
                <a:lnTo>
                  <a:pt x="1051861" y="90105"/>
                </a:lnTo>
                <a:lnTo>
                  <a:pt x="1052791" y="92335"/>
                </a:lnTo>
                <a:lnTo>
                  <a:pt x="1055495" y="105085"/>
                </a:lnTo>
                <a:lnTo>
                  <a:pt x="1056396" y="119768"/>
                </a:lnTo>
                <a:lnTo>
                  <a:pt x="1056396" y="233292"/>
                </a:lnTo>
                <a:close/>
              </a:path>
              <a:path w="1234439" h="296545">
                <a:moveTo>
                  <a:pt x="1163148" y="59772"/>
                </a:moveTo>
                <a:lnTo>
                  <a:pt x="1125232" y="59772"/>
                </a:lnTo>
                <a:lnTo>
                  <a:pt x="1133856" y="17842"/>
                </a:lnTo>
                <a:lnTo>
                  <a:pt x="1163148" y="17842"/>
                </a:lnTo>
                <a:lnTo>
                  <a:pt x="1163148" y="59772"/>
                </a:lnTo>
                <a:close/>
              </a:path>
              <a:path w="1234439" h="296545">
                <a:moveTo>
                  <a:pt x="1227381" y="93525"/>
                </a:moveTo>
                <a:lnTo>
                  <a:pt x="1098765" y="93525"/>
                </a:lnTo>
                <a:lnTo>
                  <a:pt x="1098765" y="59772"/>
                </a:lnTo>
                <a:lnTo>
                  <a:pt x="1227381" y="59772"/>
                </a:lnTo>
                <a:lnTo>
                  <a:pt x="1227381" y="93525"/>
                </a:lnTo>
                <a:close/>
              </a:path>
              <a:path w="1234439" h="296545">
                <a:moveTo>
                  <a:pt x="1178239" y="235671"/>
                </a:moveTo>
                <a:lnTo>
                  <a:pt x="1137796" y="223776"/>
                </a:lnTo>
                <a:lnTo>
                  <a:pt x="1123745" y="186975"/>
                </a:lnTo>
                <a:lnTo>
                  <a:pt x="1123745" y="93525"/>
                </a:lnTo>
                <a:lnTo>
                  <a:pt x="1163148" y="93525"/>
                </a:lnTo>
                <a:lnTo>
                  <a:pt x="1163148" y="190098"/>
                </a:lnTo>
                <a:lnTo>
                  <a:pt x="1164585" y="194385"/>
                </a:lnTo>
                <a:lnTo>
                  <a:pt x="1167459" y="197012"/>
                </a:lnTo>
                <a:lnTo>
                  <a:pt x="1170384" y="199589"/>
                </a:lnTo>
                <a:lnTo>
                  <a:pt x="1175860" y="200878"/>
                </a:lnTo>
                <a:lnTo>
                  <a:pt x="1234369" y="200878"/>
                </a:lnTo>
                <a:lnTo>
                  <a:pt x="1234369" y="227344"/>
                </a:lnTo>
                <a:lnTo>
                  <a:pt x="1219375" y="230987"/>
                </a:lnTo>
                <a:lnTo>
                  <a:pt x="1205022" y="233589"/>
                </a:lnTo>
                <a:lnTo>
                  <a:pt x="1191310" y="235150"/>
                </a:lnTo>
                <a:lnTo>
                  <a:pt x="1178239" y="235671"/>
                </a:lnTo>
                <a:close/>
              </a:path>
              <a:path w="1234439" h="296545">
                <a:moveTo>
                  <a:pt x="1234369" y="200878"/>
                </a:moveTo>
                <a:lnTo>
                  <a:pt x="1183890" y="200878"/>
                </a:lnTo>
                <a:lnTo>
                  <a:pt x="1194265" y="200469"/>
                </a:lnTo>
                <a:lnTo>
                  <a:pt x="1206137" y="199242"/>
                </a:lnTo>
                <a:lnTo>
                  <a:pt x="1219505" y="197198"/>
                </a:lnTo>
                <a:lnTo>
                  <a:pt x="1234369" y="194335"/>
                </a:lnTo>
                <a:lnTo>
                  <a:pt x="1234369" y="200878"/>
                </a:lnTo>
                <a:close/>
              </a:path>
            </a:pathLst>
          </a:custGeom>
          <a:solidFill>
            <a:srgbClr val="4B2912"/>
          </a:solidFill>
        </p:spPr>
        <p:txBody>
          <a:bodyPr wrap="square" lIns="0" tIns="0" rIns="0" bIns="0" rtlCol="0"/>
          <a:lstStyle/>
          <a:p>
            <a:endParaRPr/>
          </a:p>
        </p:txBody>
      </p:sp>
      <p:pic>
        <p:nvPicPr>
          <p:cNvPr id="39" name="object 39"/>
          <p:cNvPicPr/>
          <p:nvPr/>
        </p:nvPicPr>
        <p:blipFill>
          <a:blip r:embed="rId6" cstate="print"/>
          <a:stretch>
            <a:fillRect/>
          </a:stretch>
        </p:blipFill>
        <p:spPr>
          <a:xfrm>
            <a:off x="3815788" y="3331824"/>
            <a:ext cx="1809401" cy="237158"/>
          </a:xfrm>
          <a:prstGeom prst="rect">
            <a:avLst/>
          </a:prstGeom>
        </p:spPr>
      </p:pic>
      <p:sp>
        <p:nvSpPr>
          <p:cNvPr id="40" name="object 40"/>
          <p:cNvSpPr txBox="1"/>
          <p:nvPr/>
        </p:nvSpPr>
        <p:spPr>
          <a:xfrm>
            <a:off x="1596501" y="2885953"/>
            <a:ext cx="14827250" cy="1499770"/>
          </a:xfrm>
          <a:prstGeom prst="rect">
            <a:avLst/>
          </a:prstGeom>
        </p:spPr>
        <p:txBody>
          <a:bodyPr vert="horz" wrap="square" lIns="0" tIns="27305" rIns="0" bIns="0" rtlCol="0">
            <a:spAutoFit/>
          </a:bodyPr>
          <a:lstStyle/>
          <a:p>
            <a:pPr marL="1474470" marR="5080" indent="-1462405">
              <a:lnSpc>
                <a:spcPts val="2850"/>
              </a:lnSpc>
              <a:spcBef>
                <a:spcPts val="215"/>
              </a:spcBef>
              <a:tabLst>
                <a:tab pos="4215130" algn="l"/>
                <a:tab pos="8966200" algn="l"/>
              </a:tabLst>
            </a:pPr>
            <a:r>
              <a:rPr sz="2400" dirty="0">
                <a:solidFill>
                  <a:srgbClr val="4B2912"/>
                </a:solidFill>
                <a:latin typeface="Courier New"/>
                <a:cs typeface="Courier New"/>
              </a:rPr>
              <a:t>The</a:t>
            </a:r>
            <a:r>
              <a:rPr sz="2400" spc="-30" dirty="0">
                <a:solidFill>
                  <a:srgbClr val="4B2912"/>
                </a:solidFill>
                <a:latin typeface="Courier New"/>
                <a:cs typeface="Courier New"/>
              </a:rPr>
              <a:t> </a:t>
            </a:r>
            <a:r>
              <a:rPr sz="2400" dirty="0">
                <a:solidFill>
                  <a:srgbClr val="4B2912"/>
                </a:solidFill>
                <a:latin typeface="Courier New"/>
                <a:cs typeface="Courier New"/>
              </a:rPr>
              <a:t>moral</a:t>
            </a:r>
            <a:r>
              <a:rPr sz="2400" spc="-15" dirty="0">
                <a:solidFill>
                  <a:srgbClr val="4B2912"/>
                </a:solidFill>
                <a:latin typeface="Courier New"/>
                <a:cs typeface="Courier New"/>
              </a:rPr>
              <a:t> </a:t>
            </a:r>
            <a:r>
              <a:rPr sz="2400" dirty="0">
                <a:solidFill>
                  <a:srgbClr val="4B2912"/>
                </a:solidFill>
                <a:latin typeface="Courier New"/>
                <a:cs typeface="Courier New"/>
              </a:rPr>
              <a:t>of</a:t>
            </a:r>
            <a:r>
              <a:rPr sz="2400" spc="-15" dirty="0">
                <a:solidFill>
                  <a:srgbClr val="4B2912"/>
                </a:solidFill>
                <a:latin typeface="Courier New"/>
                <a:cs typeface="Courier New"/>
              </a:rPr>
              <a:t> </a:t>
            </a:r>
            <a:r>
              <a:rPr sz="2400" dirty="0">
                <a:solidFill>
                  <a:srgbClr val="4B2912"/>
                </a:solidFill>
                <a:latin typeface="Courier New"/>
                <a:cs typeface="Courier New"/>
              </a:rPr>
              <a:t>the</a:t>
            </a:r>
            <a:r>
              <a:rPr sz="2400" spc="-20" dirty="0">
                <a:solidFill>
                  <a:srgbClr val="4B2912"/>
                </a:solidFill>
                <a:latin typeface="Courier New"/>
                <a:cs typeface="Courier New"/>
              </a:rPr>
              <a:t> </a:t>
            </a:r>
            <a:r>
              <a:rPr sz="2400" dirty="0">
                <a:solidFill>
                  <a:srgbClr val="4B2912"/>
                </a:solidFill>
                <a:latin typeface="Courier New"/>
                <a:cs typeface="Courier New"/>
              </a:rPr>
              <a:t>story</a:t>
            </a:r>
            <a:r>
              <a:rPr sz="2400" spc="-15" dirty="0">
                <a:solidFill>
                  <a:srgbClr val="4B2912"/>
                </a:solidFill>
                <a:latin typeface="Courier New"/>
                <a:cs typeface="Courier New"/>
              </a:rPr>
              <a:t> </a:t>
            </a:r>
            <a:r>
              <a:rPr sz="2400" dirty="0">
                <a:solidFill>
                  <a:srgbClr val="4B2912"/>
                </a:solidFill>
                <a:latin typeface="Courier New"/>
                <a:cs typeface="Courier New"/>
              </a:rPr>
              <a:t>is</a:t>
            </a:r>
            <a:r>
              <a:rPr sz="2400" spc="-15" dirty="0">
                <a:solidFill>
                  <a:srgbClr val="4B2912"/>
                </a:solidFill>
                <a:latin typeface="Courier New"/>
                <a:cs typeface="Courier New"/>
              </a:rPr>
              <a:t> </a:t>
            </a:r>
            <a:r>
              <a:rPr sz="2400" spc="-10" dirty="0">
                <a:solidFill>
                  <a:srgbClr val="4B2912"/>
                </a:solidFill>
                <a:latin typeface="Courier New"/>
                <a:cs typeface="Courier New"/>
              </a:rPr>
              <a:t>clear:</a:t>
            </a:r>
            <a:r>
              <a:rPr sz="2400" dirty="0">
                <a:solidFill>
                  <a:srgbClr val="4B2912"/>
                </a:solidFill>
                <a:latin typeface="Courier New"/>
                <a:cs typeface="Courier New"/>
              </a:rPr>
              <a:t>	truly</a:t>
            </a:r>
            <a:r>
              <a:rPr sz="2400" spc="-30" dirty="0">
                <a:solidFill>
                  <a:srgbClr val="4B2912"/>
                </a:solidFill>
                <a:latin typeface="Courier New"/>
                <a:cs typeface="Courier New"/>
              </a:rPr>
              <a:t> </a:t>
            </a:r>
            <a:r>
              <a:rPr sz="2400" dirty="0">
                <a:solidFill>
                  <a:srgbClr val="4B2912"/>
                </a:solidFill>
                <a:latin typeface="Courier New"/>
                <a:cs typeface="Courier New"/>
              </a:rPr>
              <a:t>wins</a:t>
            </a:r>
            <a:r>
              <a:rPr sz="2400" spc="-25" dirty="0">
                <a:solidFill>
                  <a:srgbClr val="4B2912"/>
                </a:solidFill>
                <a:latin typeface="Courier New"/>
                <a:cs typeface="Courier New"/>
              </a:rPr>
              <a:t> </a:t>
            </a:r>
            <a:r>
              <a:rPr sz="2400" dirty="0">
                <a:solidFill>
                  <a:srgbClr val="4B2912"/>
                </a:solidFill>
                <a:latin typeface="Courier New"/>
                <a:cs typeface="Courier New"/>
              </a:rPr>
              <a:t>the</a:t>
            </a:r>
            <a:r>
              <a:rPr sz="2400" spc="-25" dirty="0">
                <a:solidFill>
                  <a:srgbClr val="4B2912"/>
                </a:solidFill>
                <a:latin typeface="Courier New"/>
                <a:cs typeface="Courier New"/>
              </a:rPr>
              <a:t> </a:t>
            </a:r>
            <a:r>
              <a:rPr sz="2400" dirty="0">
                <a:solidFill>
                  <a:srgbClr val="4B2912"/>
                </a:solidFill>
                <a:latin typeface="Courier New"/>
                <a:cs typeface="Courier New"/>
              </a:rPr>
              <a:t>race.</a:t>
            </a:r>
            <a:r>
              <a:rPr sz="2400" spc="-25" dirty="0">
                <a:solidFill>
                  <a:srgbClr val="4B2912"/>
                </a:solidFill>
                <a:latin typeface="Courier New"/>
                <a:cs typeface="Courier New"/>
              </a:rPr>
              <a:t> </a:t>
            </a:r>
            <a:r>
              <a:rPr sz="2400" dirty="0">
                <a:solidFill>
                  <a:srgbClr val="4B2912"/>
                </a:solidFill>
                <a:latin typeface="Courier New"/>
                <a:cs typeface="Courier New"/>
              </a:rPr>
              <a:t>Embracing</a:t>
            </a:r>
            <a:r>
              <a:rPr sz="2400" spc="-25" dirty="0">
                <a:solidFill>
                  <a:srgbClr val="4B2912"/>
                </a:solidFill>
                <a:latin typeface="Courier New"/>
                <a:cs typeface="Courier New"/>
              </a:rPr>
              <a:t> </a:t>
            </a:r>
            <a:r>
              <a:rPr sz="2400" spc="-50" dirty="0">
                <a:solidFill>
                  <a:srgbClr val="4B2912"/>
                </a:solidFill>
                <a:latin typeface="Courier New"/>
                <a:cs typeface="Courier New"/>
              </a:rPr>
              <a:t>a </a:t>
            </a:r>
            <a:r>
              <a:rPr sz="2400" spc="-25" dirty="0">
                <a:solidFill>
                  <a:srgbClr val="4B2912"/>
                </a:solidFill>
                <a:latin typeface="Courier New"/>
                <a:cs typeface="Courier New"/>
              </a:rPr>
              <a:t>and</a:t>
            </a:r>
            <a:r>
              <a:rPr sz="2400" dirty="0">
                <a:solidFill>
                  <a:srgbClr val="4B2912"/>
                </a:solidFill>
                <a:latin typeface="Courier New"/>
                <a:cs typeface="Courier New"/>
              </a:rPr>
              <a:t>	approach</a:t>
            </a:r>
            <a:r>
              <a:rPr sz="2400" spc="-30" dirty="0">
                <a:solidFill>
                  <a:srgbClr val="4B2912"/>
                </a:solidFill>
                <a:latin typeface="Courier New"/>
                <a:cs typeface="Courier New"/>
              </a:rPr>
              <a:t> </a:t>
            </a:r>
            <a:r>
              <a:rPr sz="2400" dirty="0">
                <a:solidFill>
                  <a:srgbClr val="4B2912"/>
                </a:solidFill>
                <a:latin typeface="Courier New"/>
                <a:cs typeface="Courier New"/>
              </a:rPr>
              <a:t>allows</a:t>
            </a:r>
            <a:r>
              <a:rPr sz="2400" spc="-25" dirty="0">
                <a:solidFill>
                  <a:srgbClr val="4B2912"/>
                </a:solidFill>
                <a:latin typeface="Courier New"/>
                <a:cs typeface="Courier New"/>
              </a:rPr>
              <a:t> </a:t>
            </a:r>
            <a:r>
              <a:rPr sz="2400" dirty="0">
                <a:solidFill>
                  <a:srgbClr val="4B2912"/>
                </a:solidFill>
                <a:latin typeface="Courier New"/>
                <a:cs typeface="Courier New"/>
              </a:rPr>
              <a:t>us</a:t>
            </a:r>
            <a:r>
              <a:rPr sz="2400" spc="-25" dirty="0">
                <a:solidFill>
                  <a:srgbClr val="4B2912"/>
                </a:solidFill>
                <a:latin typeface="Courier New"/>
                <a:cs typeface="Courier New"/>
              </a:rPr>
              <a:t> </a:t>
            </a:r>
            <a:r>
              <a:rPr sz="2400" dirty="0">
                <a:solidFill>
                  <a:srgbClr val="4B2912"/>
                </a:solidFill>
                <a:latin typeface="Courier New"/>
                <a:cs typeface="Courier New"/>
              </a:rPr>
              <a:t>to</a:t>
            </a:r>
            <a:r>
              <a:rPr sz="2400" spc="-30" dirty="0">
                <a:solidFill>
                  <a:srgbClr val="4B2912"/>
                </a:solidFill>
                <a:latin typeface="Courier New"/>
                <a:cs typeface="Courier New"/>
              </a:rPr>
              <a:t> </a:t>
            </a:r>
            <a:r>
              <a:rPr sz="2400" dirty="0">
                <a:solidFill>
                  <a:srgbClr val="4B2912"/>
                </a:solidFill>
                <a:latin typeface="Courier New"/>
                <a:cs typeface="Courier New"/>
              </a:rPr>
              <a:t>navigate</a:t>
            </a:r>
            <a:r>
              <a:rPr sz="2400" spc="-25" dirty="0">
                <a:solidFill>
                  <a:srgbClr val="4B2912"/>
                </a:solidFill>
                <a:latin typeface="Courier New"/>
                <a:cs typeface="Courier New"/>
              </a:rPr>
              <a:t> </a:t>
            </a:r>
            <a:r>
              <a:rPr sz="2400" dirty="0">
                <a:solidFill>
                  <a:srgbClr val="4B2912"/>
                </a:solidFill>
                <a:latin typeface="Courier New"/>
                <a:cs typeface="Courier New"/>
              </a:rPr>
              <a:t>life's</a:t>
            </a:r>
            <a:r>
              <a:rPr sz="2400" spc="-25" dirty="0">
                <a:solidFill>
                  <a:srgbClr val="4B2912"/>
                </a:solidFill>
                <a:latin typeface="Courier New"/>
                <a:cs typeface="Courier New"/>
              </a:rPr>
              <a:t> </a:t>
            </a:r>
            <a:r>
              <a:rPr sz="2400" spc="-10" dirty="0">
                <a:solidFill>
                  <a:srgbClr val="4B2912"/>
                </a:solidFill>
                <a:latin typeface="Courier New"/>
                <a:cs typeface="Courier New"/>
              </a:rPr>
              <a:t>challenges</a:t>
            </a:r>
            <a:endParaRPr sz="2400" dirty="0">
              <a:latin typeface="Courier New"/>
              <a:cs typeface="Courier New"/>
            </a:endParaRPr>
          </a:p>
          <a:p>
            <a:pPr marL="12700">
              <a:lnSpc>
                <a:spcPts val="2760"/>
              </a:lnSpc>
            </a:pPr>
            <a:r>
              <a:rPr sz="2400" dirty="0">
                <a:solidFill>
                  <a:srgbClr val="4B2912"/>
                </a:solidFill>
                <a:latin typeface="Courier New"/>
                <a:cs typeface="Courier New"/>
              </a:rPr>
              <a:t>effectively.</a:t>
            </a:r>
            <a:r>
              <a:rPr sz="2400" spc="-30" dirty="0">
                <a:solidFill>
                  <a:srgbClr val="4B2912"/>
                </a:solidFill>
                <a:latin typeface="Courier New"/>
                <a:cs typeface="Courier New"/>
              </a:rPr>
              <a:t> </a:t>
            </a:r>
            <a:r>
              <a:rPr sz="2400" dirty="0">
                <a:solidFill>
                  <a:srgbClr val="4B2912"/>
                </a:solidFill>
                <a:latin typeface="Courier New"/>
                <a:cs typeface="Courier New"/>
              </a:rPr>
              <a:t>Let</a:t>
            </a:r>
            <a:r>
              <a:rPr sz="2400" spc="-30" dirty="0">
                <a:solidFill>
                  <a:srgbClr val="4B2912"/>
                </a:solidFill>
                <a:latin typeface="Courier New"/>
                <a:cs typeface="Courier New"/>
              </a:rPr>
              <a:t> </a:t>
            </a:r>
            <a:r>
              <a:rPr sz="2400" dirty="0">
                <a:solidFill>
                  <a:srgbClr val="4B2912"/>
                </a:solidFill>
                <a:latin typeface="Courier New"/>
                <a:cs typeface="Courier New"/>
              </a:rPr>
              <a:t>us</a:t>
            </a:r>
            <a:r>
              <a:rPr sz="2400" spc="-30" dirty="0">
                <a:solidFill>
                  <a:srgbClr val="4B2912"/>
                </a:solidFill>
                <a:latin typeface="Courier New"/>
                <a:cs typeface="Courier New"/>
              </a:rPr>
              <a:t> </a:t>
            </a:r>
            <a:r>
              <a:rPr sz="2400" dirty="0">
                <a:solidFill>
                  <a:srgbClr val="4B2912"/>
                </a:solidFill>
                <a:latin typeface="Courier New"/>
                <a:cs typeface="Courier New"/>
              </a:rPr>
              <a:t>remember</a:t>
            </a:r>
            <a:r>
              <a:rPr sz="2400" spc="-30" dirty="0">
                <a:solidFill>
                  <a:srgbClr val="4B2912"/>
                </a:solidFill>
                <a:latin typeface="Courier New"/>
                <a:cs typeface="Courier New"/>
              </a:rPr>
              <a:t> </a:t>
            </a:r>
            <a:r>
              <a:rPr sz="2400" dirty="0">
                <a:solidFill>
                  <a:srgbClr val="4B2912"/>
                </a:solidFill>
                <a:latin typeface="Courier New"/>
                <a:cs typeface="Courier New"/>
              </a:rPr>
              <a:t>that</a:t>
            </a:r>
            <a:r>
              <a:rPr sz="2400" spc="-30" dirty="0">
                <a:solidFill>
                  <a:srgbClr val="4B2912"/>
                </a:solidFill>
                <a:latin typeface="Courier New"/>
                <a:cs typeface="Courier New"/>
              </a:rPr>
              <a:t> </a:t>
            </a:r>
            <a:r>
              <a:rPr sz="2400" dirty="0">
                <a:solidFill>
                  <a:srgbClr val="4B2912"/>
                </a:solidFill>
                <a:latin typeface="Courier New"/>
                <a:cs typeface="Courier New"/>
              </a:rPr>
              <a:t>every</a:t>
            </a:r>
            <a:r>
              <a:rPr sz="2400" spc="-25" dirty="0">
                <a:solidFill>
                  <a:srgbClr val="4B2912"/>
                </a:solidFill>
                <a:latin typeface="Courier New"/>
                <a:cs typeface="Courier New"/>
              </a:rPr>
              <a:t> </a:t>
            </a:r>
            <a:r>
              <a:rPr sz="2400" dirty="0">
                <a:solidFill>
                  <a:srgbClr val="4B2912"/>
                </a:solidFill>
                <a:latin typeface="Courier New"/>
                <a:cs typeface="Courier New"/>
              </a:rPr>
              <a:t>journey</a:t>
            </a:r>
            <a:r>
              <a:rPr sz="2400" spc="-30" dirty="0">
                <a:solidFill>
                  <a:srgbClr val="4B2912"/>
                </a:solidFill>
                <a:latin typeface="Courier New"/>
                <a:cs typeface="Courier New"/>
              </a:rPr>
              <a:t> </a:t>
            </a:r>
            <a:r>
              <a:rPr sz="2400" dirty="0">
                <a:solidFill>
                  <a:srgbClr val="4B2912"/>
                </a:solidFill>
                <a:latin typeface="Courier New"/>
                <a:cs typeface="Courier New"/>
              </a:rPr>
              <a:t>is</a:t>
            </a:r>
            <a:r>
              <a:rPr sz="2400" spc="-30" dirty="0">
                <a:solidFill>
                  <a:srgbClr val="4B2912"/>
                </a:solidFill>
                <a:latin typeface="Courier New"/>
                <a:cs typeface="Courier New"/>
              </a:rPr>
              <a:t> </a:t>
            </a:r>
            <a:r>
              <a:rPr sz="2400" dirty="0">
                <a:solidFill>
                  <a:srgbClr val="4B2912"/>
                </a:solidFill>
                <a:latin typeface="Courier New"/>
                <a:cs typeface="Courier New"/>
              </a:rPr>
              <a:t>valuable,</a:t>
            </a:r>
            <a:r>
              <a:rPr sz="2400" spc="-30" dirty="0">
                <a:solidFill>
                  <a:srgbClr val="4B2912"/>
                </a:solidFill>
                <a:latin typeface="Courier New"/>
                <a:cs typeface="Courier New"/>
              </a:rPr>
              <a:t> </a:t>
            </a:r>
            <a:r>
              <a:rPr sz="2400" dirty="0">
                <a:solidFill>
                  <a:srgbClr val="4B2912"/>
                </a:solidFill>
                <a:latin typeface="Courier New"/>
                <a:cs typeface="Courier New"/>
              </a:rPr>
              <a:t>regardless</a:t>
            </a:r>
            <a:r>
              <a:rPr sz="2400" spc="-30" dirty="0">
                <a:solidFill>
                  <a:srgbClr val="4B2912"/>
                </a:solidFill>
                <a:latin typeface="Courier New"/>
                <a:cs typeface="Courier New"/>
              </a:rPr>
              <a:t> </a:t>
            </a:r>
            <a:r>
              <a:rPr sz="2400" dirty="0">
                <a:solidFill>
                  <a:srgbClr val="4B2912"/>
                </a:solidFill>
                <a:latin typeface="Courier New"/>
                <a:cs typeface="Courier New"/>
              </a:rPr>
              <a:t>of</a:t>
            </a:r>
            <a:r>
              <a:rPr sz="2400" spc="-25" dirty="0">
                <a:solidFill>
                  <a:srgbClr val="4B2912"/>
                </a:solidFill>
                <a:latin typeface="Courier New"/>
                <a:cs typeface="Courier New"/>
              </a:rPr>
              <a:t> its</a:t>
            </a:r>
            <a:endParaRPr sz="2400" dirty="0">
              <a:latin typeface="Courier New"/>
              <a:cs typeface="Courier New"/>
            </a:endParaRPr>
          </a:p>
          <a:p>
            <a:pPr marL="12700">
              <a:lnSpc>
                <a:spcPct val="100000"/>
              </a:lnSpc>
              <a:spcBef>
                <a:spcPts val="45"/>
              </a:spcBef>
            </a:pPr>
            <a:r>
              <a:rPr sz="2400" spc="-10" dirty="0">
                <a:solidFill>
                  <a:srgbClr val="4B2912"/>
                </a:solidFill>
                <a:latin typeface="Courier New"/>
                <a:cs typeface="Courier New"/>
              </a:rPr>
              <a:t>pace.</a:t>
            </a:r>
            <a:endParaRPr sz="2400" dirty="0">
              <a:latin typeface="Courier New"/>
              <a:cs typeface="Courier New"/>
            </a:endParaRPr>
          </a:p>
        </p:txBody>
      </p:sp>
      <p:pic>
        <p:nvPicPr>
          <p:cNvPr id="42" name="Picture 41">
            <a:extLst>
              <a:ext uri="{FF2B5EF4-FFF2-40B4-BE49-F238E27FC236}">
                <a16:creationId xmlns:a16="http://schemas.microsoft.com/office/drawing/2014/main" id="{303C1599-87E0-7D77-D671-BDF4A0437569}"/>
              </a:ext>
            </a:extLst>
          </p:cNvPr>
          <p:cNvPicPr>
            <a:picLocks noChangeAspect="1"/>
          </p:cNvPicPr>
          <p:nvPr/>
        </p:nvPicPr>
        <p:blipFill>
          <a:blip r:embed="rId7"/>
          <a:stretch>
            <a:fillRect/>
          </a:stretch>
        </p:blipFill>
        <p:spPr>
          <a:xfrm>
            <a:off x="6319413" y="4289946"/>
            <a:ext cx="5410200" cy="565416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360553" y="7884632"/>
            <a:ext cx="1927445" cy="2401247"/>
          </a:xfrm>
          <a:prstGeom prst="rect">
            <a:avLst/>
          </a:prstGeom>
        </p:spPr>
      </p:pic>
      <p:grpSp>
        <p:nvGrpSpPr>
          <p:cNvPr id="3" name="object 3"/>
          <p:cNvGrpSpPr/>
          <p:nvPr/>
        </p:nvGrpSpPr>
        <p:grpSpPr>
          <a:xfrm>
            <a:off x="-359" y="-360"/>
            <a:ext cx="17545050" cy="2281555"/>
            <a:chOff x="-359" y="-360"/>
            <a:chExt cx="17545050" cy="2281555"/>
          </a:xfrm>
        </p:grpSpPr>
        <p:pic>
          <p:nvPicPr>
            <p:cNvPr id="4" name="object 4"/>
            <p:cNvPicPr/>
            <p:nvPr/>
          </p:nvPicPr>
          <p:blipFill>
            <a:blip r:embed="rId3" cstate="print"/>
            <a:stretch>
              <a:fillRect/>
            </a:stretch>
          </p:blipFill>
          <p:spPr>
            <a:xfrm>
              <a:off x="743759" y="0"/>
              <a:ext cx="16800462" cy="1073150"/>
            </a:xfrm>
            <a:prstGeom prst="rect">
              <a:avLst/>
            </a:prstGeom>
          </p:spPr>
        </p:pic>
        <p:sp>
          <p:nvSpPr>
            <p:cNvPr id="5" name="object 5"/>
            <p:cNvSpPr/>
            <p:nvPr/>
          </p:nvSpPr>
          <p:spPr>
            <a:xfrm>
              <a:off x="1074229" y="501585"/>
              <a:ext cx="13198475" cy="31750"/>
            </a:xfrm>
            <a:custGeom>
              <a:avLst/>
              <a:gdLst/>
              <a:ahLst/>
              <a:cxnLst/>
              <a:rect l="l" t="t" r="r" b="b"/>
              <a:pathLst>
                <a:path w="13198475" h="31750">
                  <a:moveTo>
                    <a:pt x="13198310" y="0"/>
                  </a:moveTo>
                  <a:lnTo>
                    <a:pt x="0" y="0"/>
                  </a:lnTo>
                  <a:lnTo>
                    <a:pt x="0" y="8890"/>
                  </a:lnTo>
                  <a:lnTo>
                    <a:pt x="0" y="11430"/>
                  </a:lnTo>
                  <a:lnTo>
                    <a:pt x="0" y="31750"/>
                  </a:lnTo>
                  <a:lnTo>
                    <a:pt x="13154393" y="31750"/>
                  </a:lnTo>
                  <a:lnTo>
                    <a:pt x="13154393" y="27940"/>
                  </a:lnTo>
                  <a:lnTo>
                    <a:pt x="13163753" y="27940"/>
                  </a:lnTo>
                  <a:lnTo>
                    <a:pt x="13163753" y="22860"/>
                  </a:lnTo>
                  <a:lnTo>
                    <a:pt x="13170230" y="22860"/>
                  </a:lnTo>
                  <a:lnTo>
                    <a:pt x="13170230" y="20320"/>
                  </a:lnTo>
                  <a:lnTo>
                    <a:pt x="13177431" y="20320"/>
                  </a:lnTo>
                  <a:lnTo>
                    <a:pt x="13177431" y="16510"/>
                  </a:lnTo>
                  <a:lnTo>
                    <a:pt x="13181749" y="16510"/>
                  </a:lnTo>
                  <a:lnTo>
                    <a:pt x="13181749" y="11430"/>
                  </a:lnTo>
                  <a:lnTo>
                    <a:pt x="13188950" y="11430"/>
                  </a:lnTo>
                  <a:lnTo>
                    <a:pt x="13188950" y="8890"/>
                  </a:lnTo>
                  <a:lnTo>
                    <a:pt x="13198310" y="8890"/>
                  </a:lnTo>
                  <a:lnTo>
                    <a:pt x="13198310" y="0"/>
                  </a:lnTo>
                  <a:close/>
                </a:path>
              </a:pathLst>
            </a:custGeom>
            <a:solidFill>
              <a:srgbClr val="4B2912">
                <a:alpha val="16079"/>
              </a:srgbClr>
            </a:solidFill>
          </p:spPr>
          <p:txBody>
            <a:bodyPr wrap="square" lIns="0" tIns="0" rIns="0" bIns="0" rtlCol="0"/>
            <a:lstStyle/>
            <a:p>
              <a:endParaRPr/>
            </a:p>
          </p:txBody>
        </p:sp>
        <p:sp>
          <p:nvSpPr>
            <p:cNvPr id="6" name="object 6"/>
            <p:cNvSpPr/>
            <p:nvPr/>
          </p:nvSpPr>
          <p:spPr>
            <a:xfrm>
              <a:off x="1074239" y="501763"/>
              <a:ext cx="16157575" cy="31750"/>
            </a:xfrm>
            <a:custGeom>
              <a:avLst/>
              <a:gdLst/>
              <a:ahLst/>
              <a:cxnLst/>
              <a:rect l="l" t="t" r="r" b="b"/>
              <a:pathLst>
                <a:path w="16157575" h="31750">
                  <a:moveTo>
                    <a:pt x="16157502" y="31679"/>
                  </a:moveTo>
                  <a:lnTo>
                    <a:pt x="16157502" y="0"/>
                  </a:lnTo>
                  <a:lnTo>
                    <a:pt x="15775903" y="0"/>
                  </a:lnTo>
                  <a:lnTo>
                    <a:pt x="15775903" y="8639"/>
                  </a:lnTo>
                  <a:lnTo>
                    <a:pt x="15780223" y="8639"/>
                  </a:lnTo>
                  <a:lnTo>
                    <a:pt x="15780223" y="11519"/>
                  </a:lnTo>
                  <a:lnTo>
                    <a:pt x="15782383" y="11519"/>
                  </a:lnTo>
                  <a:lnTo>
                    <a:pt x="15782383" y="15839"/>
                  </a:lnTo>
                  <a:lnTo>
                    <a:pt x="15787423" y="15839"/>
                  </a:lnTo>
                  <a:lnTo>
                    <a:pt x="15787423" y="20159"/>
                  </a:lnTo>
                  <a:lnTo>
                    <a:pt x="15791743" y="20159"/>
                  </a:lnTo>
                  <a:lnTo>
                    <a:pt x="15791743" y="23039"/>
                  </a:lnTo>
                  <a:lnTo>
                    <a:pt x="15793903" y="23039"/>
                  </a:lnTo>
                  <a:lnTo>
                    <a:pt x="15793903" y="27359"/>
                  </a:lnTo>
                  <a:lnTo>
                    <a:pt x="15798943" y="27359"/>
                  </a:lnTo>
                  <a:lnTo>
                    <a:pt x="15798943" y="31679"/>
                  </a:lnTo>
                  <a:lnTo>
                    <a:pt x="16157502" y="31679"/>
                  </a:lnTo>
                  <a:close/>
                </a:path>
                <a:path w="16157575" h="31750">
                  <a:moveTo>
                    <a:pt x="15258943" y="31679"/>
                  </a:moveTo>
                  <a:lnTo>
                    <a:pt x="15258943" y="27359"/>
                  </a:lnTo>
                  <a:lnTo>
                    <a:pt x="15266143" y="27359"/>
                  </a:lnTo>
                  <a:lnTo>
                    <a:pt x="15266143" y="23039"/>
                  </a:lnTo>
                  <a:lnTo>
                    <a:pt x="15273343" y="23039"/>
                  </a:lnTo>
                  <a:lnTo>
                    <a:pt x="15273343" y="20159"/>
                  </a:lnTo>
                  <a:lnTo>
                    <a:pt x="15282703" y="20159"/>
                  </a:lnTo>
                  <a:lnTo>
                    <a:pt x="15282703" y="15839"/>
                  </a:lnTo>
                  <a:lnTo>
                    <a:pt x="15284863" y="15839"/>
                  </a:lnTo>
                  <a:lnTo>
                    <a:pt x="15284863" y="11519"/>
                  </a:lnTo>
                  <a:lnTo>
                    <a:pt x="15294223" y="11519"/>
                  </a:lnTo>
                  <a:lnTo>
                    <a:pt x="15294223" y="8639"/>
                  </a:lnTo>
                  <a:lnTo>
                    <a:pt x="15300703" y="8639"/>
                  </a:lnTo>
                  <a:lnTo>
                    <a:pt x="15300703" y="0"/>
                  </a:lnTo>
                  <a:lnTo>
                    <a:pt x="13494945" y="0"/>
                  </a:lnTo>
                  <a:lnTo>
                    <a:pt x="13494945" y="4319"/>
                  </a:lnTo>
                  <a:lnTo>
                    <a:pt x="13499265" y="4319"/>
                  </a:lnTo>
                  <a:lnTo>
                    <a:pt x="13499265" y="8639"/>
                  </a:lnTo>
                  <a:lnTo>
                    <a:pt x="13501425" y="8639"/>
                  </a:lnTo>
                  <a:lnTo>
                    <a:pt x="13501425" y="11519"/>
                  </a:lnTo>
                  <a:lnTo>
                    <a:pt x="13510785" y="11519"/>
                  </a:lnTo>
                  <a:lnTo>
                    <a:pt x="13510785" y="15839"/>
                  </a:lnTo>
                  <a:lnTo>
                    <a:pt x="13517985" y="15839"/>
                  </a:lnTo>
                  <a:lnTo>
                    <a:pt x="13517985" y="20159"/>
                  </a:lnTo>
                  <a:lnTo>
                    <a:pt x="13522305" y="20159"/>
                  </a:lnTo>
                  <a:lnTo>
                    <a:pt x="13522305" y="23039"/>
                  </a:lnTo>
                  <a:lnTo>
                    <a:pt x="13529505" y="23039"/>
                  </a:lnTo>
                  <a:lnTo>
                    <a:pt x="13529505" y="27359"/>
                  </a:lnTo>
                  <a:lnTo>
                    <a:pt x="13535985" y="27359"/>
                  </a:lnTo>
                  <a:lnTo>
                    <a:pt x="13535985" y="31679"/>
                  </a:lnTo>
                  <a:lnTo>
                    <a:pt x="15258943" y="31679"/>
                  </a:lnTo>
                  <a:close/>
                </a:path>
                <a:path w="16157575" h="31750">
                  <a:moveTo>
                    <a:pt x="13154386" y="31679"/>
                  </a:moveTo>
                  <a:lnTo>
                    <a:pt x="13154386" y="27359"/>
                  </a:lnTo>
                  <a:lnTo>
                    <a:pt x="13163746" y="27359"/>
                  </a:lnTo>
                  <a:lnTo>
                    <a:pt x="13163746" y="23039"/>
                  </a:lnTo>
                  <a:lnTo>
                    <a:pt x="13170226" y="23039"/>
                  </a:lnTo>
                  <a:lnTo>
                    <a:pt x="13170226" y="20159"/>
                  </a:lnTo>
                  <a:lnTo>
                    <a:pt x="13177426" y="20159"/>
                  </a:lnTo>
                  <a:lnTo>
                    <a:pt x="13177426" y="15839"/>
                  </a:lnTo>
                  <a:lnTo>
                    <a:pt x="13181746" y="15839"/>
                  </a:lnTo>
                  <a:lnTo>
                    <a:pt x="13181746" y="11519"/>
                  </a:lnTo>
                  <a:lnTo>
                    <a:pt x="13188946" y="11519"/>
                  </a:lnTo>
                  <a:lnTo>
                    <a:pt x="13188946" y="8639"/>
                  </a:lnTo>
                  <a:lnTo>
                    <a:pt x="13198306" y="8639"/>
                  </a:lnTo>
                  <a:lnTo>
                    <a:pt x="13198306" y="0"/>
                  </a:lnTo>
                  <a:lnTo>
                    <a:pt x="0" y="0"/>
                  </a:lnTo>
                  <a:lnTo>
                    <a:pt x="0" y="31679"/>
                  </a:lnTo>
                  <a:lnTo>
                    <a:pt x="13154386" y="31679"/>
                  </a:lnTo>
                  <a:close/>
                </a:path>
              </a:pathLst>
            </a:custGeom>
            <a:ln w="3175">
              <a:solidFill>
                <a:srgbClr val="FFFFFF"/>
              </a:solidFill>
            </a:ln>
          </p:spPr>
          <p:txBody>
            <a:bodyPr wrap="square" lIns="0" tIns="0" rIns="0" bIns="0" rtlCol="0"/>
            <a:lstStyle/>
            <a:p>
              <a:endParaRPr/>
            </a:p>
          </p:txBody>
        </p:sp>
        <p:sp>
          <p:nvSpPr>
            <p:cNvPr id="7" name="object 7"/>
            <p:cNvSpPr/>
            <p:nvPr/>
          </p:nvSpPr>
          <p:spPr>
            <a:xfrm>
              <a:off x="1074239" y="37376"/>
              <a:ext cx="16157575" cy="33020"/>
            </a:xfrm>
            <a:custGeom>
              <a:avLst/>
              <a:gdLst/>
              <a:ahLst/>
              <a:cxnLst/>
              <a:rect l="l" t="t" r="r" b="b"/>
              <a:pathLst>
                <a:path w="16157575" h="33019">
                  <a:moveTo>
                    <a:pt x="16157502" y="32399"/>
                  </a:moveTo>
                  <a:lnTo>
                    <a:pt x="0" y="32399"/>
                  </a:lnTo>
                  <a:lnTo>
                    <a:pt x="0" y="0"/>
                  </a:lnTo>
                  <a:lnTo>
                    <a:pt x="16157502" y="0"/>
                  </a:lnTo>
                  <a:lnTo>
                    <a:pt x="16157502" y="32399"/>
                  </a:lnTo>
                  <a:close/>
                </a:path>
              </a:pathLst>
            </a:custGeom>
            <a:solidFill>
              <a:srgbClr val="4B2912">
                <a:alpha val="16079"/>
              </a:srgbClr>
            </a:solidFill>
          </p:spPr>
          <p:txBody>
            <a:bodyPr wrap="square" lIns="0" tIns="0" rIns="0" bIns="0" rtlCol="0"/>
            <a:lstStyle/>
            <a:p>
              <a:endParaRPr/>
            </a:p>
          </p:txBody>
        </p:sp>
        <p:sp>
          <p:nvSpPr>
            <p:cNvPr id="8" name="object 8"/>
            <p:cNvSpPr/>
            <p:nvPr/>
          </p:nvSpPr>
          <p:spPr>
            <a:xfrm>
              <a:off x="1074239" y="37376"/>
              <a:ext cx="16157575" cy="33020"/>
            </a:xfrm>
            <a:custGeom>
              <a:avLst/>
              <a:gdLst/>
              <a:ahLst/>
              <a:cxnLst/>
              <a:rect l="l" t="t" r="r" b="b"/>
              <a:pathLst>
                <a:path w="16157575" h="33019">
                  <a:moveTo>
                    <a:pt x="16157502" y="32399"/>
                  </a:moveTo>
                  <a:lnTo>
                    <a:pt x="16157502" y="0"/>
                  </a:lnTo>
                  <a:lnTo>
                    <a:pt x="0" y="0"/>
                  </a:lnTo>
                  <a:lnTo>
                    <a:pt x="0" y="32399"/>
                  </a:lnTo>
                  <a:lnTo>
                    <a:pt x="16157502" y="32399"/>
                  </a:lnTo>
                  <a:close/>
                </a:path>
              </a:pathLst>
            </a:custGeom>
            <a:ln w="3175">
              <a:solidFill>
                <a:srgbClr val="FFFFFF"/>
              </a:solidFill>
            </a:ln>
          </p:spPr>
          <p:txBody>
            <a:bodyPr wrap="square" lIns="0" tIns="0" rIns="0" bIns="0" rtlCol="0"/>
            <a:lstStyle/>
            <a:p>
              <a:endParaRPr/>
            </a:p>
          </p:txBody>
        </p:sp>
        <p:pic>
          <p:nvPicPr>
            <p:cNvPr id="9" name="object 9"/>
            <p:cNvPicPr/>
            <p:nvPr/>
          </p:nvPicPr>
          <p:blipFill>
            <a:blip r:embed="rId4" cstate="print"/>
            <a:stretch>
              <a:fillRect/>
            </a:stretch>
          </p:blipFill>
          <p:spPr>
            <a:xfrm>
              <a:off x="-359" y="-360"/>
              <a:ext cx="1785664" cy="2281072"/>
            </a:xfrm>
            <a:prstGeom prst="rect">
              <a:avLst/>
            </a:prstGeom>
          </p:spPr>
        </p:pic>
      </p:grpSp>
      <p:sp>
        <p:nvSpPr>
          <p:cNvPr id="10" name="object 10"/>
          <p:cNvSpPr/>
          <p:nvPr/>
        </p:nvSpPr>
        <p:spPr>
          <a:xfrm>
            <a:off x="16641703" y="8856583"/>
            <a:ext cx="899794" cy="698500"/>
          </a:xfrm>
          <a:custGeom>
            <a:avLst/>
            <a:gdLst/>
            <a:ahLst/>
            <a:cxnLst/>
            <a:rect l="l" t="t" r="r" b="b"/>
            <a:pathLst>
              <a:path w="899794" h="698500">
                <a:moveTo>
                  <a:pt x="356388" y="279399"/>
                </a:moveTo>
                <a:lnTo>
                  <a:pt x="334428" y="279399"/>
                </a:lnTo>
                <a:lnTo>
                  <a:pt x="339468" y="276859"/>
                </a:lnTo>
                <a:lnTo>
                  <a:pt x="342348" y="265429"/>
                </a:lnTo>
                <a:lnTo>
                  <a:pt x="343788" y="262889"/>
                </a:lnTo>
                <a:lnTo>
                  <a:pt x="345948" y="260349"/>
                </a:lnTo>
                <a:lnTo>
                  <a:pt x="345948" y="256539"/>
                </a:lnTo>
                <a:lnTo>
                  <a:pt x="355724" y="223519"/>
                </a:lnTo>
                <a:lnTo>
                  <a:pt x="370158" y="193039"/>
                </a:lnTo>
                <a:lnTo>
                  <a:pt x="386346" y="161289"/>
                </a:lnTo>
                <a:lnTo>
                  <a:pt x="401388" y="130809"/>
                </a:lnTo>
                <a:lnTo>
                  <a:pt x="407519" y="115569"/>
                </a:lnTo>
                <a:lnTo>
                  <a:pt x="414798" y="102869"/>
                </a:lnTo>
                <a:lnTo>
                  <a:pt x="422751" y="88899"/>
                </a:lnTo>
                <a:lnTo>
                  <a:pt x="444138" y="48259"/>
                </a:lnTo>
                <a:lnTo>
                  <a:pt x="456107" y="13969"/>
                </a:lnTo>
                <a:lnTo>
                  <a:pt x="459707" y="10159"/>
                </a:lnTo>
                <a:lnTo>
                  <a:pt x="463307" y="5079"/>
                </a:lnTo>
                <a:lnTo>
                  <a:pt x="465467" y="1269"/>
                </a:lnTo>
                <a:lnTo>
                  <a:pt x="471227" y="0"/>
                </a:lnTo>
                <a:lnTo>
                  <a:pt x="479867" y="0"/>
                </a:lnTo>
                <a:lnTo>
                  <a:pt x="484907" y="1269"/>
                </a:lnTo>
                <a:lnTo>
                  <a:pt x="489227" y="3809"/>
                </a:lnTo>
                <a:lnTo>
                  <a:pt x="489137" y="22859"/>
                </a:lnTo>
                <a:lnTo>
                  <a:pt x="488924" y="29209"/>
                </a:lnTo>
                <a:lnTo>
                  <a:pt x="488507" y="35559"/>
                </a:lnTo>
                <a:lnTo>
                  <a:pt x="485582" y="76199"/>
                </a:lnTo>
                <a:lnTo>
                  <a:pt x="456107" y="76199"/>
                </a:lnTo>
                <a:lnTo>
                  <a:pt x="452508" y="77469"/>
                </a:lnTo>
                <a:lnTo>
                  <a:pt x="450348" y="81279"/>
                </a:lnTo>
                <a:lnTo>
                  <a:pt x="447468" y="83819"/>
                </a:lnTo>
                <a:lnTo>
                  <a:pt x="445308" y="87629"/>
                </a:lnTo>
                <a:lnTo>
                  <a:pt x="433686" y="110489"/>
                </a:lnTo>
                <a:lnTo>
                  <a:pt x="422538" y="132079"/>
                </a:lnTo>
                <a:lnTo>
                  <a:pt x="411794" y="154939"/>
                </a:lnTo>
                <a:lnTo>
                  <a:pt x="401388" y="176529"/>
                </a:lnTo>
                <a:lnTo>
                  <a:pt x="392703" y="191769"/>
                </a:lnTo>
                <a:lnTo>
                  <a:pt x="384828" y="208279"/>
                </a:lnTo>
                <a:lnTo>
                  <a:pt x="377493" y="224789"/>
                </a:lnTo>
                <a:lnTo>
                  <a:pt x="370428" y="240029"/>
                </a:lnTo>
                <a:lnTo>
                  <a:pt x="366895" y="248919"/>
                </a:lnTo>
                <a:lnTo>
                  <a:pt x="363768" y="256539"/>
                </a:lnTo>
                <a:lnTo>
                  <a:pt x="360910" y="264159"/>
                </a:lnTo>
                <a:lnTo>
                  <a:pt x="358188" y="273049"/>
                </a:lnTo>
                <a:lnTo>
                  <a:pt x="356388" y="279399"/>
                </a:lnTo>
                <a:close/>
              </a:path>
              <a:path w="899794" h="698500">
                <a:moveTo>
                  <a:pt x="807992" y="382269"/>
                </a:moveTo>
                <a:lnTo>
                  <a:pt x="609467" y="382269"/>
                </a:lnTo>
                <a:lnTo>
                  <a:pt x="624587" y="380999"/>
                </a:lnTo>
                <a:lnTo>
                  <a:pt x="639707" y="380999"/>
                </a:lnTo>
                <a:lnTo>
                  <a:pt x="669947" y="378459"/>
                </a:lnTo>
                <a:lnTo>
                  <a:pt x="708298" y="374649"/>
                </a:lnTo>
                <a:lnTo>
                  <a:pt x="746717" y="369569"/>
                </a:lnTo>
                <a:lnTo>
                  <a:pt x="824027" y="356869"/>
                </a:lnTo>
                <a:lnTo>
                  <a:pt x="827627" y="356869"/>
                </a:lnTo>
                <a:lnTo>
                  <a:pt x="828347" y="354329"/>
                </a:lnTo>
                <a:lnTo>
                  <a:pt x="827627" y="351789"/>
                </a:lnTo>
                <a:lnTo>
                  <a:pt x="824747" y="349249"/>
                </a:lnTo>
                <a:lnTo>
                  <a:pt x="821147" y="346709"/>
                </a:lnTo>
                <a:lnTo>
                  <a:pt x="817547" y="346709"/>
                </a:lnTo>
                <a:lnTo>
                  <a:pt x="813947" y="345439"/>
                </a:lnTo>
                <a:lnTo>
                  <a:pt x="786834" y="337819"/>
                </a:lnTo>
                <a:lnTo>
                  <a:pt x="705227" y="318769"/>
                </a:lnTo>
                <a:lnTo>
                  <a:pt x="569147" y="288289"/>
                </a:lnTo>
                <a:lnTo>
                  <a:pt x="565547" y="288289"/>
                </a:lnTo>
                <a:lnTo>
                  <a:pt x="563387" y="287019"/>
                </a:lnTo>
                <a:lnTo>
                  <a:pt x="556907" y="287019"/>
                </a:lnTo>
                <a:lnTo>
                  <a:pt x="534767" y="285749"/>
                </a:lnTo>
                <a:lnTo>
                  <a:pt x="490487" y="279399"/>
                </a:lnTo>
                <a:lnTo>
                  <a:pt x="468347" y="278129"/>
                </a:lnTo>
                <a:lnTo>
                  <a:pt x="450348" y="278129"/>
                </a:lnTo>
                <a:lnTo>
                  <a:pt x="443868" y="271779"/>
                </a:lnTo>
                <a:lnTo>
                  <a:pt x="445308" y="261619"/>
                </a:lnTo>
                <a:lnTo>
                  <a:pt x="449189" y="218439"/>
                </a:lnTo>
                <a:lnTo>
                  <a:pt x="456951" y="133349"/>
                </a:lnTo>
                <a:lnTo>
                  <a:pt x="460427" y="90169"/>
                </a:lnTo>
                <a:lnTo>
                  <a:pt x="460427" y="86359"/>
                </a:lnTo>
                <a:lnTo>
                  <a:pt x="459707" y="81279"/>
                </a:lnTo>
                <a:lnTo>
                  <a:pt x="459707" y="77469"/>
                </a:lnTo>
                <a:lnTo>
                  <a:pt x="456107" y="76199"/>
                </a:lnTo>
                <a:lnTo>
                  <a:pt x="485582" y="76199"/>
                </a:lnTo>
                <a:lnTo>
                  <a:pt x="479192" y="157479"/>
                </a:lnTo>
                <a:lnTo>
                  <a:pt x="476267" y="196849"/>
                </a:lnTo>
                <a:lnTo>
                  <a:pt x="476042" y="204469"/>
                </a:lnTo>
                <a:lnTo>
                  <a:pt x="475052" y="218439"/>
                </a:lnTo>
                <a:lnTo>
                  <a:pt x="474827" y="224789"/>
                </a:lnTo>
                <a:lnTo>
                  <a:pt x="507227" y="260349"/>
                </a:lnTo>
                <a:lnTo>
                  <a:pt x="549932" y="266699"/>
                </a:lnTo>
                <a:lnTo>
                  <a:pt x="674267" y="293369"/>
                </a:lnTo>
                <a:lnTo>
                  <a:pt x="780107" y="318769"/>
                </a:lnTo>
                <a:lnTo>
                  <a:pt x="885947" y="346709"/>
                </a:lnTo>
                <a:lnTo>
                  <a:pt x="897467" y="349249"/>
                </a:lnTo>
                <a:lnTo>
                  <a:pt x="899384" y="350519"/>
                </a:lnTo>
                <a:lnTo>
                  <a:pt x="899384" y="368299"/>
                </a:lnTo>
                <a:lnTo>
                  <a:pt x="893147" y="369569"/>
                </a:lnTo>
                <a:lnTo>
                  <a:pt x="884507" y="369569"/>
                </a:lnTo>
                <a:lnTo>
                  <a:pt x="807992" y="382269"/>
                </a:lnTo>
                <a:close/>
              </a:path>
              <a:path w="899794" h="698500">
                <a:moveTo>
                  <a:pt x="88908" y="618489"/>
                </a:moveTo>
                <a:lnTo>
                  <a:pt x="83868" y="618489"/>
                </a:lnTo>
                <a:lnTo>
                  <a:pt x="82428" y="617219"/>
                </a:lnTo>
                <a:lnTo>
                  <a:pt x="77388" y="617219"/>
                </a:lnTo>
                <a:lnTo>
                  <a:pt x="73788" y="615949"/>
                </a:lnTo>
                <a:lnTo>
                  <a:pt x="69468" y="610869"/>
                </a:lnTo>
                <a:lnTo>
                  <a:pt x="69468" y="607059"/>
                </a:lnTo>
                <a:lnTo>
                  <a:pt x="70188" y="604519"/>
                </a:lnTo>
                <a:lnTo>
                  <a:pt x="73068" y="601979"/>
                </a:lnTo>
                <a:lnTo>
                  <a:pt x="73788" y="599439"/>
                </a:lnTo>
                <a:lnTo>
                  <a:pt x="75228" y="599439"/>
                </a:lnTo>
                <a:lnTo>
                  <a:pt x="95838" y="580389"/>
                </a:lnTo>
                <a:lnTo>
                  <a:pt x="113748" y="560069"/>
                </a:lnTo>
                <a:lnTo>
                  <a:pt x="129498" y="539749"/>
                </a:lnTo>
                <a:lnTo>
                  <a:pt x="164339" y="486409"/>
                </a:lnTo>
                <a:lnTo>
                  <a:pt x="185658" y="455929"/>
                </a:lnTo>
                <a:lnTo>
                  <a:pt x="207922" y="426719"/>
                </a:lnTo>
                <a:lnTo>
                  <a:pt x="231468" y="397509"/>
                </a:lnTo>
                <a:lnTo>
                  <a:pt x="235968" y="392429"/>
                </a:lnTo>
                <a:lnTo>
                  <a:pt x="239928" y="387349"/>
                </a:lnTo>
                <a:lnTo>
                  <a:pt x="247308" y="377189"/>
                </a:lnTo>
                <a:lnTo>
                  <a:pt x="249468" y="374649"/>
                </a:lnTo>
                <a:lnTo>
                  <a:pt x="247308" y="368299"/>
                </a:lnTo>
                <a:lnTo>
                  <a:pt x="243708" y="367029"/>
                </a:lnTo>
                <a:lnTo>
                  <a:pt x="241548" y="364489"/>
                </a:lnTo>
                <a:lnTo>
                  <a:pt x="238668" y="364489"/>
                </a:lnTo>
                <a:lnTo>
                  <a:pt x="236508" y="363219"/>
                </a:lnTo>
                <a:lnTo>
                  <a:pt x="200452" y="349249"/>
                </a:lnTo>
                <a:lnTo>
                  <a:pt x="164598" y="336549"/>
                </a:lnTo>
                <a:lnTo>
                  <a:pt x="93228" y="308609"/>
                </a:lnTo>
                <a:lnTo>
                  <a:pt x="91068" y="307339"/>
                </a:lnTo>
                <a:lnTo>
                  <a:pt x="88188" y="307339"/>
                </a:lnTo>
                <a:lnTo>
                  <a:pt x="86028" y="306069"/>
                </a:lnTo>
                <a:lnTo>
                  <a:pt x="50388" y="289559"/>
                </a:lnTo>
                <a:lnTo>
                  <a:pt x="10428" y="278129"/>
                </a:lnTo>
                <a:lnTo>
                  <a:pt x="4432" y="276859"/>
                </a:lnTo>
                <a:lnTo>
                  <a:pt x="798" y="271779"/>
                </a:lnTo>
                <a:lnTo>
                  <a:pt x="0" y="266699"/>
                </a:lnTo>
                <a:lnTo>
                  <a:pt x="2508" y="260349"/>
                </a:lnTo>
                <a:lnTo>
                  <a:pt x="5388" y="259079"/>
                </a:lnTo>
                <a:lnTo>
                  <a:pt x="8988" y="255269"/>
                </a:lnTo>
                <a:lnTo>
                  <a:pt x="15468" y="255269"/>
                </a:lnTo>
                <a:lnTo>
                  <a:pt x="53088" y="257809"/>
                </a:lnTo>
                <a:lnTo>
                  <a:pt x="71561" y="260349"/>
                </a:lnTo>
                <a:lnTo>
                  <a:pt x="89628" y="261619"/>
                </a:lnTo>
                <a:lnTo>
                  <a:pt x="110148" y="264159"/>
                </a:lnTo>
                <a:lnTo>
                  <a:pt x="120408" y="264159"/>
                </a:lnTo>
                <a:lnTo>
                  <a:pt x="130668" y="265429"/>
                </a:lnTo>
                <a:lnTo>
                  <a:pt x="181237" y="265429"/>
                </a:lnTo>
                <a:lnTo>
                  <a:pt x="194748" y="266699"/>
                </a:lnTo>
                <a:lnTo>
                  <a:pt x="226068" y="269239"/>
                </a:lnTo>
                <a:lnTo>
                  <a:pt x="288708" y="275589"/>
                </a:lnTo>
                <a:lnTo>
                  <a:pt x="320028" y="278129"/>
                </a:lnTo>
                <a:lnTo>
                  <a:pt x="322188" y="279399"/>
                </a:lnTo>
                <a:lnTo>
                  <a:pt x="356388" y="279399"/>
                </a:lnTo>
                <a:lnTo>
                  <a:pt x="356028" y="280669"/>
                </a:lnTo>
                <a:lnTo>
                  <a:pt x="357108" y="283209"/>
                </a:lnTo>
                <a:lnTo>
                  <a:pt x="147948" y="283209"/>
                </a:lnTo>
                <a:lnTo>
                  <a:pt x="137114" y="284479"/>
                </a:lnTo>
                <a:lnTo>
                  <a:pt x="126078" y="284479"/>
                </a:lnTo>
                <a:lnTo>
                  <a:pt x="102588" y="287019"/>
                </a:lnTo>
                <a:lnTo>
                  <a:pt x="111228" y="293369"/>
                </a:lnTo>
                <a:lnTo>
                  <a:pt x="113388" y="295909"/>
                </a:lnTo>
                <a:lnTo>
                  <a:pt x="116988" y="298449"/>
                </a:lnTo>
                <a:lnTo>
                  <a:pt x="195918" y="331469"/>
                </a:lnTo>
                <a:lnTo>
                  <a:pt x="236767" y="345439"/>
                </a:lnTo>
                <a:lnTo>
                  <a:pt x="279708" y="354329"/>
                </a:lnTo>
                <a:lnTo>
                  <a:pt x="282588" y="354329"/>
                </a:lnTo>
                <a:lnTo>
                  <a:pt x="285468" y="355599"/>
                </a:lnTo>
                <a:lnTo>
                  <a:pt x="287628" y="355599"/>
                </a:lnTo>
                <a:lnTo>
                  <a:pt x="293489" y="358139"/>
                </a:lnTo>
                <a:lnTo>
                  <a:pt x="296718" y="363219"/>
                </a:lnTo>
                <a:lnTo>
                  <a:pt x="296842" y="368299"/>
                </a:lnTo>
                <a:lnTo>
                  <a:pt x="293388" y="373379"/>
                </a:lnTo>
                <a:lnTo>
                  <a:pt x="286987" y="379729"/>
                </a:lnTo>
                <a:lnTo>
                  <a:pt x="279978" y="386079"/>
                </a:lnTo>
                <a:lnTo>
                  <a:pt x="272834" y="391159"/>
                </a:lnTo>
                <a:lnTo>
                  <a:pt x="266028" y="397509"/>
                </a:lnTo>
                <a:lnTo>
                  <a:pt x="241109" y="425449"/>
                </a:lnTo>
                <a:lnTo>
                  <a:pt x="216798" y="454659"/>
                </a:lnTo>
                <a:lnTo>
                  <a:pt x="194242" y="483869"/>
                </a:lnTo>
                <a:lnTo>
                  <a:pt x="174588" y="516889"/>
                </a:lnTo>
                <a:lnTo>
                  <a:pt x="174588" y="519429"/>
                </a:lnTo>
                <a:lnTo>
                  <a:pt x="176748" y="521969"/>
                </a:lnTo>
                <a:lnTo>
                  <a:pt x="209181" y="521969"/>
                </a:lnTo>
                <a:lnTo>
                  <a:pt x="171123" y="557529"/>
                </a:lnTo>
                <a:lnTo>
                  <a:pt x="144348" y="581659"/>
                </a:lnTo>
                <a:lnTo>
                  <a:pt x="132952" y="590549"/>
                </a:lnTo>
                <a:lnTo>
                  <a:pt x="120678" y="599439"/>
                </a:lnTo>
                <a:lnTo>
                  <a:pt x="95388" y="614679"/>
                </a:lnTo>
                <a:lnTo>
                  <a:pt x="92508" y="617219"/>
                </a:lnTo>
                <a:lnTo>
                  <a:pt x="88908" y="618489"/>
                </a:lnTo>
                <a:close/>
              </a:path>
              <a:path w="899794" h="698500">
                <a:moveTo>
                  <a:pt x="347388" y="308609"/>
                </a:moveTo>
                <a:lnTo>
                  <a:pt x="332268" y="308609"/>
                </a:lnTo>
                <a:lnTo>
                  <a:pt x="327948" y="306069"/>
                </a:lnTo>
                <a:lnTo>
                  <a:pt x="318205" y="302259"/>
                </a:lnTo>
                <a:lnTo>
                  <a:pt x="308328" y="299719"/>
                </a:lnTo>
                <a:lnTo>
                  <a:pt x="298180" y="298449"/>
                </a:lnTo>
                <a:lnTo>
                  <a:pt x="287628" y="298449"/>
                </a:lnTo>
                <a:lnTo>
                  <a:pt x="260875" y="294639"/>
                </a:lnTo>
                <a:lnTo>
                  <a:pt x="208450" y="289559"/>
                </a:lnTo>
                <a:lnTo>
                  <a:pt x="173868" y="284479"/>
                </a:lnTo>
                <a:lnTo>
                  <a:pt x="156588" y="284479"/>
                </a:lnTo>
                <a:lnTo>
                  <a:pt x="147948" y="283209"/>
                </a:lnTo>
                <a:lnTo>
                  <a:pt x="357108" y="283209"/>
                </a:lnTo>
                <a:lnTo>
                  <a:pt x="358188" y="285749"/>
                </a:lnTo>
                <a:lnTo>
                  <a:pt x="365388" y="290829"/>
                </a:lnTo>
                <a:lnTo>
                  <a:pt x="367548" y="290829"/>
                </a:lnTo>
                <a:lnTo>
                  <a:pt x="370428" y="292099"/>
                </a:lnTo>
                <a:lnTo>
                  <a:pt x="372588" y="295909"/>
                </a:lnTo>
                <a:lnTo>
                  <a:pt x="374028" y="299719"/>
                </a:lnTo>
                <a:lnTo>
                  <a:pt x="374028" y="303529"/>
                </a:lnTo>
                <a:lnTo>
                  <a:pt x="372588" y="303529"/>
                </a:lnTo>
                <a:lnTo>
                  <a:pt x="368988" y="306069"/>
                </a:lnTo>
                <a:lnTo>
                  <a:pt x="360348" y="306069"/>
                </a:lnTo>
                <a:lnTo>
                  <a:pt x="347388" y="308609"/>
                </a:lnTo>
                <a:close/>
              </a:path>
              <a:path w="899794" h="698500">
                <a:moveTo>
                  <a:pt x="564110" y="631189"/>
                </a:moveTo>
                <a:lnTo>
                  <a:pt x="533867" y="631189"/>
                </a:lnTo>
                <a:lnTo>
                  <a:pt x="536027" y="629919"/>
                </a:lnTo>
                <a:lnTo>
                  <a:pt x="532967" y="608329"/>
                </a:lnTo>
                <a:lnTo>
                  <a:pt x="531167" y="596899"/>
                </a:lnTo>
                <a:lnTo>
                  <a:pt x="528827" y="586739"/>
                </a:lnTo>
                <a:lnTo>
                  <a:pt x="518140" y="547369"/>
                </a:lnTo>
                <a:lnTo>
                  <a:pt x="508127" y="506729"/>
                </a:lnTo>
                <a:lnTo>
                  <a:pt x="499465" y="467359"/>
                </a:lnTo>
                <a:lnTo>
                  <a:pt x="492827" y="427989"/>
                </a:lnTo>
                <a:lnTo>
                  <a:pt x="492107" y="417829"/>
                </a:lnTo>
                <a:lnTo>
                  <a:pt x="487067" y="414019"/>
                </a:lnTo>
                <a:lnTo>
                  <a:pt x="479867" y="408939"/>
                </a:lnTo>
                <a:lnTo>
                  <a:pt x="475300" y="402589"/>
                </a:lnTo>
                <a:lnTo>
                  <a:pt x="475187" y="394969"/>
                </a:lnTo>
                <a:lnTo>
                  <a:pt x="478855" y="388619"/>
                </a:lnTo>
                <a:lnTo>
                  <a:pt x="485627" y="383539"/>
                </a:lnTo>
                <a:lnTo>
                  <a:pt x="490667" y="382269"/>
                </a:lnTo>
                <a:lnTo>
                  <a:pt x="496427" y="379729"/>
                </a:lnTo>
                <a:lnTo>
                  <a:pt x="501467" y="379729"/>
                </a:lnTo>
                <a:lnTo>
                  <a:pt x="512987" y="382269"/>
                </a:lnTo>
                <a:lnTo>
                  <a:pt x="807992" y="382269"/>
                </a:lnTo>
                <a:lnTo>
                  <a:pt x="793067" y="384809"/>
                </a:lnTo>
                <a:lnTo>
                  <a:pt x="706757" y="394969"/>
                </a:lnTo>
                <a:lnTo>
                  <a:pt x="620987" y="400049"/>
                </a:lnTo>
                <a:lnTo>
                  <a:pt x="557672" y="400049"/>
                </a:lnTo>
                <a:lnTo>
                  <a:pt x="542462" y="402589"/>
                </a:lnTo>
                <a:lnTo>
                  <a:pt x="526667" y="407669"/>
                </a:lnTo>
                <a:lnTo>
                  <a:pt x="523067" y="412749"/>
                </a:lnTo>
                <a:lnTo>
                  <a:pt x="521627" y="420369"/>
                </a:lnTo>
                <a:lnTo>
                  <a:pt x="521706" y="434339"/>
                </a:lnTo>
                <a:lnTo>
                  <a:pt x="522257" y="448309"/>
                </a:lnTo>
                <a:lnTo>
                  <a:pt x="523754" y="462279"/>
                </a:lnTo>
                <a:lnTo>
                  <a:pt x="526667" y="476249"/>
                </a:lnTo>
                <a:lnTo>
                  <a:pt x="532517" y="499109"/>
                </a:lnTo>
                <a:lnTo>
                  <a:pt x="538367" y="523239"/>
                </a:lnTo>
                <a:lnTo>
                  <a:pt x="544487" y="546099"/>
                </a:lnTo>
                <a:lnTo>
                  <a:pt x="551147" y="570229"/>
                </a:lnTo>
                <a:lnTo>
                  <a:pt x="558314" y="598169"/>
                </a:lnTo>
                <a:lnTo>
                  <a:pt x="564110" y="631189"/>
                </a:lnTo>
                <a:close/>
              </a:path>
              <a:path w="899794" h="698500">
                <a:moveTo>
                  <a:pt x="602875" y="382269"/>
                </a:moveTo>
                <a:lnTo>
                  <a:pt x="518747" y="382269"/>
                </a:lnTo>
                <a:lnTo>
                  <a:pt x="530616" y="380999"/>
                </a:lnTo>
                <a:lnTo>
                  <a:pt x="554084" y="379729"/>
                </a:lnTo>
                <a:lnTo>
                  <a:pt x="582827" y="379729"/>
                </a:lnTo>
                <a:lnTo>
                  <a:pt x="589420" y="380999"/>
                </a:lnTo>
                <a:lnTo>
                  <a:pt x="596147" y="380999"/>
                </a:lnTo>
                <a:lnTo>
                  <a:pt x="602875" y="382269"/>
                </a:lnTo>
                <a:close/>
              </a:path>
              <a:path w="899794" h="698500">
                <a:moveTo>
                  <a:pt x="209181" y="521969"/>
                </a:moveTo>
                <a:lnTo>
                  <a:pt x="176748" y="521969"/>
                </a:lnTo>
                <a:lnTo>
                  <a:pt x="181788" y="519429"/>
                </a:lnTo>
                <a:lnTo>
                  <a:pt x="187548" y="518159"/>
                </a:lnTo>
                <a:lnTo>
                  <a:pt x="191148" y="515619"/>
                </a:lnTo>
                <a:lnTo>
                  <a:pt x="201937" y="506729"/>
                </a:lnTo>
                <a:lnTo>
                  <a:pt x="212658" y="496569"/>
                </a:lnTo>
                <a:lnTo>
                  <a:pt x="223244" y="487679"/>
                </a:lnTo>
                <a:lnTo>
                  <a:pt x="257140" y="455929"/>
                </a:lnTo>
                <a:lnTo>
                  <a:pt x="309565" y="419099"/>
                </a:lnTo>
                <a:lnTo>
                  <a:pt x="338748" y="403859"/>
                </a:lnTo>
                <a:lnTo>
                  <a:pt x="342348" y="401319"/>
                </a:lnTo>
                <a:lnTo>
                  <a:pt x="352428" y="401319"/>
                </a:lnTo>
                <a:lnTo>
                  <a:pt x="356748" y="402589"/>
                </a:lnTo>
                <a:lnTo>
                  <a:pt x="360348" y="405129"/>
                </a:lnTo>
                <a:lnTo>
                  <a:pt x="363948" y="410209"/>
                </a:lnTo>
                <a:lnTo>
                  <a:pt x="368988" y="415289"/>
                </a:lnTo>
                <a:lnTo>
                  <a:pt x="371148" y="417829"/>
                </a:lnTo>
                <a:lnTo>
                  <a:pt x="376365" y="426719"/>
                </a:lnTo>
                <a:lnTo>
                  <a:pt x="331548" y="426719"/>
                </a:lnTo>
                <a:lnTo>
                  <a:pt x="324933" y="427989"/>
                </a:lnTo>
                <a:lnTo>
                  <a:pt x="289383" y="449579"/>
                </a:lnTo>
                <a:lnTo>
                  <a:pt x="250908" y="483869"/>
                </a:lnTo>
                <a:lnTo>
                  <a:pt x="224133" y="507999"/>
                </a:lnTo>
                <a:lnTo>
                  <a:pt x="209181" y="521969"/>
                </a:lnTo>
                <a:close/>
              </a:path>
              <a:path w="899794" h="698500">
                <a:moveTo>
                  <a:pt x="568495" y="698499"/>
                </a:moveTo>
                <a:lnTo>
                  <a:pt x="552390" y="698499"/>
                </a:lnTo>
                <a:lnTo>
                  <a:pt x="550427" y="695959"/>
                </a:lnTo>
                <a:lnTo>
                  <a:pt x="547547" y="694689"/>
                </a:lnTo>
                <a:lnTo>
                  <a:pt x="545387" y="690879"/>
                </a:lnTo>
                <a:lnTo>
                  <a:pt x="531899" y="674369"/>
                </a:lnTo>
                <a:lnTo>
                  <a:pt x="518477" y="656589"/>
                </a:lnTo>
                <a:lnTo>
                  <a:pt x="505191" y="638809"/>
                </a:lnTo>
                <a:lnTo>
                  <a:pt x="492107" y="622299"/>
                </a:lnTo>
                <a:lnTo>
                  <a:pt x="482027" y="608329"/>
                </a:lnTo>
                <a:lnTo>
                  <a:pt x="477707" y="601979"/>
                </a:lnTo>
                <a:lnTo>
                  <a:pt x="445398" y="565149"/>
                </a:lnTo>
                <a:lnTo>
                  <a:pt x="415248" y="527049"/>
                </a:lnTo>
                <a:lnTo>
                  <a:pt x="386988" y="488949"/>
                </a:lnTo>
                <a:lnTo>
                  <a:pt x="360348" y="448309"/>
                </a:lnTo>
                <a:lnTo>
                  <a:pt x="352608" y="438149"/>
                </a:lnTo>
                <a:lnTo>
                  <a:pt x="345408" y="431799"/>
                </a:lnTo>
                <a:lnTo>
                  <a:pt x="338478" y="427989"/>
                </a:lnTo>
                <a:lnTo>
                  <a:pt x="331548" y="426719"/>
                </a:lnTo>
                <a:lnTo>
                  <a:pt x="376365" y="426719"/>
                </a:lnTo>
                <a:lnTo>
                  <a:pt x="405708" y="474979"/>
                </a:lnTo>
                <a:lnTo>
                  <a:pt x="433743" y="513079"/>
                </a:lnTo>
                <a:lnTo>
                  <a:pt x="462047" y="551179"/>
                </a:lnTo>
                <a:lnTo>
                  <a:pt x="491162" y="588009"/>
                </a:lnTo>
                <a:lnTo>
                  <a:pt x="521627" y="624839"/>
                </a:lnTo>
                <a:lnTo>
                  <a:pt x="530267" y="631189"/>
                </a:lnTo>
                <a:lnTo>
                  <a:pt x="564110" y="631189"/>
                </a:lnTo>
                <a:lnTo>
                  <a:pt x="568866" y="657859"/>
                </a:lnTo>
                <a:lnTo>
                  <a:pt x="575627" y="687069"/>
                </a:lnTo>
                <a:lnTo>
                  <a:pt x="576347" y="690879"/>
                </a:lnTo>
                <a:lnTo>
                  <a:pt x="570587" y="697229"/>
                </a:lnTo>
                <a:lnTo>
                  <a:pt x="568495" y="698499"/>
                </a:lnTo>
                <a:close/>
              </a:path>
            </a:pathLst>
          </a:custGeom>
          <a:solidFill>
            <a:srgbClr val="788AC4"/>
          </a:solidFill>
        </p:spPr>
        <p:txBody>
          <a:bodyPr wrap="square" lIns="0" tIns="0" rIns="0" bIns="0" rtlCol="0"/>
          <a:lstStyle/>
          <a:p>
            <a:endParaRPr/>
          </a:p>
        </p:txBody>
      </p:sp>
      <p:grpSp>
        <p:nvGrpSpPr>
          <p:cNvPr id="11" name="object 11"/>
          <p:cNvGrpSpPr/>
          <p:nvPr/>
        </p:nvGrpSpPr>
        <p:grpSpPr>
          <a:xfrm>
            <a:off x="0" y="8333973"/>
            <a:ext cx="2432685" cy="1948814"/>
            <a:chOff x="0" y="8333973"/>
            <a:chExt cx="2432685" cy="1948814"/>
          </a:xfrm>
        </p:grpSpPr>
        <p:sp>
          <p:nvSpPr>
            <p:cNvPr id="12" name="object 12"/>
            <p:cNvSpPr/>
            <p:nvPr/>
          </p:nvSpPr>
          <p:spPr>
            <a:xfrm>
              <a:off x="0" y="8333973"/>
              <a:ext cx="2432685" cy="1948814"/>
            </a:xfrm>
            <a:custGeom>
              <a:avLst/>
              <a:gdLst/>
              <a:ahLst/>
              <a:cxnLst/>
              <a:rect l="l" t="t" r="r" b="b"/>
              <a:pathLst>
                <a:path w="2432685" h="1948815">
                  <a:moveTo>
                    <a:pt x="148270" y="107106"/>
                  </a:moveTo>
                  <a:lnTo>
                    <a:pt x="105071" y="107106"/>
                  </a:lnTo>
                  <a:lnTo>
                    <a:pt x="107951" y="94406"/>
                  </a:lnTo>
                  <a:lnTo>
                    <a:pt x="147550" y="94406"/>
                  </a:lnTo>
                  <a:lnTo>
                    <a:pt x="148270" y="107106"/>
                  </a:lnTo>
                  <a:close/>
                </a:path>
                <a:path w="2432685" h="1948815">
                  <a:moveTo>
                    <a:pt x="2116196" y="1948607"/>
                  </a:moveTo>
                  <a:lnTo>
                    <a:pt x="0" y="1948607"/>
                  </a:lnTo>
                  <a:lnTo>
                    <a:pt x="0" y="107106"/>
                  </a:lnTo>
                  <a:lnTo>
                    <a:pt x="4025" y="107106"/>
                  </a:lnTo>
                  <a:lnTo>
                    <a:pt x="5892" y="119806"/>
                  </a:lnTo>
                  <a:lnTo>
                    <a:pt x="9110" y="132506"/>
                  </a:lnTo>
                  <a:lnTo>
                    <a:pt x="241869" y="132506"/>
                  </a:lnTo>
                  <a:lnTo>
                    <a:pt x="242589" y="145206"/>
                  </a:lnTo>
                  <a:lnTo>
                    <a:pt x="260588" y="145206"/>
                  </a:lnTo>
                  <a:lnTo>
                    <a:pt x="267068" y="157906"/>
                  </a:lnTo>
                  <a:lnTo>
                    <a:pt x="271388" y="157906"/>
                  </a:lnTo>
                  <a:lnTo>
                    <a:pt x="274988" y="170606"/>
                  </a:lnTo>
                  <a:lnTo>
                    <a:pt x="300188" y="170606"/>
                  </a:lnTo>
                  <a:lnTo>
                    <a:pt x="300908" y="183306"/>
                  </a:lnTo>
                  <a:lnTo>
                    <a:pt x="434106" y="183306"/>
                  </a:lnTo>
                  <a:lnTo>
                    <a:pt x="439146" y="196006"/>
                  </a:lnTo>
                  <a:lnTo>
                    <a:pt x="441306" y="208706"/>
                  </a:lnTo>
                  <a:lnTo>
                    <a:pt x="441148" y="221406"/>
                  </a:lnTo>
                  <a:lnTo>
                    <a:pt x="442746" y="221406"/>
                  </a:lnTo>
                  <a:lnTo>
                    <a:pt x="445963" y="234106"/>
                  </a:lnTo>
                  <a:lnTo>
                    <a:pt x="474425" y="234106"/>
                  </a:lnTo>
                  <a:lnTo>
                    <a:pt x="476585" y="246806"/>
                  </a:lnTo>
                  <a:lnTo>
                    <a:pt x="479465" y="259506"/>
                  </a:lnTo>
                  <a:lnTo>
                    <a:pt x="483065" y="259506"/>
                  </a:lnTo>
                  <a:lnTo>
                    <a:pt x="485945" y="272206"/>
                  </a:lnTo>
                  <a:lnTo>
                    <a:pt x="494585" y="272206"/>
                  </a:lnTo>
                  <a:lnTo>
                    <a:pt x="498151" y="284906"/>
                  </a:lnTo>
                  <a:lnTo>
                    <a:pt x="502595" y="297606"/>
                  </a:lnTo>
                  <a:lnTo>
                    <a:pt x="508254" y="310307"/>
                  </a:lnTo>
                  <a:lnTo>
                    <a:pt x="534184" y="310307"/>
                  </a:lnTo>
                  <a:lnTo>
                    <a:pt x="538504" y="323007"/>
                  </a:lnTo>
                  <a:lnTo>
                    <a:pt x="541384" y="323007"/>
                  </a:lnTo>
                  <a:lnTo>
                    <a:pt x="545704" y="335707"/>
                  </a:lnTo>
                  <a:lnTo>
                    <a:pt x="549304" y="335707"/>
                  </a:lnTo>
                  <a:lnTo>
                    <a:pt x="556504" y="348407"/>
                  </a:lnTo>
                  <a:lnTo>
                    <a:pt x="567304" y="348407"/>
                  </a:lnTo>
                  <a:lnTo>
                    <a:pt x="570904" y="361107"/>
                  </a:lnTo>
                  <a:lnTo>
                    <a:pt x="633543" y="361107"/>
                  </a:lnTo>
                  <a:lnTo>
                    <a:pt x="637863" y="373807"/>
                  </a:lnTo>
                  <a:lnTo>
                    <a:pt x="642903" y="373807"/>
                  </a:lnTo>
                  <a:lnTo>
                    <a:pt x="645063" y="386507"/>
                  </a:lnTo>
                  <a:lnTo>
                    <a:pt x="686822" y="386507"/>
                  </a:lnTo>
                  <a:lnTo>
                    <a:pt x="695462" y="399207"/>
                  </a:lnTo>
                  <a:lnTo>
                    <a:pt x="737042" y="399207"/>
                  </a:lnTo>
                  <a:lnTo>
                    <a:pt x="735782" y="411907"/>
                  </a:lnTo>
                  <a:lnTo>
                    <a:pt x="781861" y="411907"/>
                  </a:lnTo>
                  <a:lnTo>
                    <a:pt x="790501" y="424607"/>
                  </a:lnTo>
                  <a:lnTo>
                    <a:pt x="864660" y="424607"/>
                  </a:lnTo>
                  <a:lnTo>
                    <a:pt x="866100" y="437307"/>
                  </a:lnTo>
                  <a:lnTo>
                    <a:pt x="871860" y="437307"/>
                  </a:lnTo>
                  <a:lnTo>
                    <a:pt x="876179" y="450007"/>
                  </a:lnTo>
                  <a:lnTo>
                    <a:pt x="883379" y="450007"/>
                  </a:lnTo>
                  <a:lnTo>
                    <a:pt x="889139" y="462707"/>
                  </a:lnTo>
                  <a:lnTo>
                    <a:pt x="901379" y="462707"/>
                  </a:lnTo>
                  <a:lnTo>
                    <a:pt x="902099" y="475407"/>
                  </a:lnTo>
                  <a:lnTo>
                    <a:pt x="915779" y="475407"/>
                  </a:lnTo>
                  <a:lnTo>
                    <a:pt x="912179" y="488107"/>
                  </a:lnTo>
                  <a:lnTo>
                    <a:pt x="918659" y="488107"/>
                  </a:lnTo>
                  <a:lnTo>
                    <a:pt x="921696" y="500807"/>
                  </a:lnTo>
                  <a:lnTo>
                    <a:pt x="920819" y="513507"/>
                  </a:lnTo>
                  <a:lnTo>
                    <a:pt x="918861" y="526207"/>
                  </a:lnTo>
                  <a:lnTo>
                    <a:pt x="918659" y="538907"/>
                  </a:lnTo>
                  <a:lnTo>
                    <a:pt x="919840" y="538907"/>
                  </a:lnTo>
                  <a:lnTo>
                    <a:pt x="918929" y="551607"/>
                  </a:lnTo>
                  <a:lnTo>
                    <a:pt x="915723" y="564307"/>
                  </a:lnTo>
                  <a:lnTo>
                    <a:pt x="910019" y="589707"/>
                  </a:lnTo>
                  <a:lnTo>
                    <a:pt x="906498" y="602407"/>
                  </a:lnTo>
                  <a:lnTo>
                    <a:pt x="903449" y="615107"/>
                  </a:lnTo>
                  <a:lnTo>
                    <a:pt x="900805" y="615107"/>
                  </a:lnTo>
                  <a:lnTo>
                    <a:pt x="898499" y="627807"/>
                  </a:lnTo>
                  <a:lnTo>
                    <a:pt x="899005" y="640507"/>
                  </a:lnTo>
                  <a:lnTo>
                    <a:pt x="897149" y="653207"/>
                  </a:lnTo>
                  <a:lnTo>
                    <a:pt x="894348" y="665907"/>
                  </a:lnTo>
                  <a:lnTo>
                    <a:pt x="892019" y="678607"/>
                  </a:lnTo>
                  <a:lnTo>
                    <a:pt x="891063" y="691307"/>
                  </a:lnTo>
                  <a:lnTo>
                    <a:pt x="890849" y="704007"/>
                  </a:lnTo>
                  <a:lnTo>
                    <a:pt x="892121" y="704007"/>
                  </a:lnTo>
                  <a:lnTo>
                    <a:pt x="895619" y="716707"/>
                  </a:lnTo>
                  <a:lnTo>
                    <a:pt x="904259" y="716707"/>
                  </a:lnTo>
                  <a:lnTo>
                    <a:pt x="908579" y="729407"/>
                  </a:lnTo>
                  <a:lnTo>
                    <a:pt x="948178" y="729407"/>
                  </a:lnTo>
                  <a:lnTo>
                    <a:pt x="951778" y="742107"/>
                  </a:lnTo>
                  <a:lnTo>
                    <a:pt x="1483131" y="742107"/>
                  </a:lnTo>
                  <a:lnTo>
                    <a:pt x="1483131" y="754807"/>
                  </a:lnTo>
                  <a:lnTo>
                    <a:pt x="1636488" y="754807"/>
                  </a:lnTo>
                  <a:lnTo>
                    <a:pt x="1639425" y="767507"/>
                  </a:lnTo>
                  <a:lnTo>
                    <a:pt x="1641618" y="780207"/>
                  </a:lnTo>
                  <a:lnTo>
                    <a:pt x="1644487" y="780207"/>
                  </a:lnTo>
                  <a:lnTo>
                    <a:pt x="1649448" y="792907"/>
                  </a:lnTo>
                  <a:lnTo>
                    <a:pt x="1678057" y="792907"/>
                  </a:lnTo>
                  <a:lnTo>
                    <a:pt x="1680138" y="805607"/>
                  </a:lnTo>
                  <a:lnTo>
                    <a:pt x="1681814" y="818307"/>
                  </a:lnTo>
                  <a:lnTo>
                    <a:pt x="1685448" y="831007"/>
                  </a:lnTo>
                  <a:lnTo>
                    <a:pt x="1689790" y="843707"/>
                  </a:lnTo>
                  <a:lnTo>
                    <a:pt x="1693728" y="843707"/>
                  </a:lnTo>
                  <a:lnTo>
                    <a:pt x="1698205" y="856407"/>
                  </a:lnTo>
                  <a:lnTo>
                    <a:pt x="1728647" y="856407"/>
                  </a:lnTo>
                  <a:lnTo>
                    <a:pt x="1734812" y="869107"/>
                  </a:lnTo>
                  <a:lnTo>
                    <a:pt x="1739627" y="869107"/>
                  </a:lnTo>
                  <a:lnTo>
                    <a:pt x="1743632" y="881807"/>
                  </a:lnTo>
                  <a:lnTo>
                    <a:pt x="1747367" y="894507"/>
                  </a:lnTo>
                  <a:lnTo>
                    <a:pt x="1754735" y="894507"/>
                  </a:lnTo>
                  <a:lnTo>
                    <a:pt x="1762037" y="907207"/>
                  </a:lnTo>
                  <a:lnTo>
                    <a:pt x="1769743" y="919907"/>
                  </a:lnTo>
                  <a:lnTo>
                    <a:pt x="1789126" y="919907"/>
                  </a:lnTo>
                  <a:lnTo>
                    <a:pt x="1792006" y="932607"/>
                  </a:lnTo>
                  <a:lnTo>
                    <a:pt x="1795606" y="932607"/>
                  </a:lnTo>
                  <a:lnTo>
                    <a:pt x="1799926" y="945307"/>
                  </a:lnTo>
                  <a:lnTo>
                    <a:pt x="1808566" y="945307"/>
                  </a:lnTo>
                  <a:lnTo>
                    <a:pt x="1814427" y="958007"/>
                  </a:lnTo>
                  <a:lnTo>
                    <a:pt x="1995887" y="958007"/>
                  </a:lnTo>
                  <a:lnTo>
                    <a:pt x="2003053" y="970707"/>
                  </a:lnTo>
                  <a:lnTo>
                    <a:pt x="2009814" y="983407"/>
                  </a:lnTo>
                  <a:lnTo>
                    <a:pt x="2016643" y="983407"/>
                  </a:lnTo>
                  <a:lnTo>
                    <a:pt x="2015923" y="996107"/>
                  </a:lnTo>
                  <a:lnTo>
                    <a:pt x="2025283" y="996107"/>
                  </a:lnTo>
                  <a:lnTo>
                    <a:pt x="2027443" y="1008807"/>
                  </a:lnTo>
                  <a:lnTo>
                    <a:pt x="2045645" y="1008807"/>
                  </a:lnTo>
                  <a:lnTo>
                    <a:pt x="2049222" y="1021507"/>
                  </a:lnTo>
                  <a:lnTo>
                    <a:pt x="2051450" y="1021507"/>
                  </a:lnTo>
                  <a:lnTo>
                    <a:pt x="2051922" y="1034207"/>
                  </a:lnTo>
                  <a:lnTo>
                    <a:pt x="2056096" y="1046907"/>
                  </a:lnTo>
                  <a:lnTo>
                    <a:pt x="2061012" y="1046907"/>
                  </a:lnTo>
                  <a:lnTo>
                    <a:pt x="2066603" y="1059607"/>
                  </a:lnTo>
                  <a:lnTo>
                    <a:pt x="2082882" y="1059607"/>
                  </a:lnTo>
                  <a:lnTo>
                    <a:pt x="2085042" y="1072307"/>
                  </a:lnTo>
                  <a:lnTo>
                    <a:pt x="2117441" y="1072307"/>
                  </a:lnTo>
                  <a:lnTo>
                    <a:pt x="2118881" y="1085007"/>
                  </a:lnTo>
                  <a:lnTo>
                    <a:pt x="2255679" y="1085007"/>
                  </a:lnTo>
                  <a:lnTo>
                    <a:pt x="2257839" y="1097707"/>
                  </a:lnTo>
                  <a:lnTo>
                    <a:pt x="2285199" y="1097707"/>
                  </a:lnTo>
                  <a:lnTo>
                    <a:pt x="2282319" y="1110407"/>
                  </a:lnTo>
                  <a:lnTo>
                    <a:pt x="2283759" y="1123107"/>
                  </a:lnTo>
                  <a:lnTo>
                    <a:pt x="2387438" y="1123107"/>
                  </a:lnTo>
                  <a:lnTo>
                    <a:pt x="2387438" y="1135807"/>
                  </a:lnTo>
                  <a:lnTo>
                    <a:pt x="2388877" y="1148507"/>
                  </a:lnTo>
                  <a:lnTo>
                    <a:pt x="2393197" y="1148507"/>
                  </a:lnTo>
                  <a:lnTo>
                    <a:pt x="2398957" y="1161207"/>
                  </a:lnTo>
                  <a:lnTo>
                    <a:pt x="2426317" y="1161207"/>
                  </a:lnTo>
                  <a:lnTo>
                    <a:pt x="2429197" y="1173907"/>
                  </a:lnTo>
                  <a:lnTo>
                    <a:pt x="2432077" y="1173907"/>
                  </a:lnTo>
                  <a:lnTo>
                    <a:pt x="2419117" y="1212007"/>
                  </a:lnTo>
                  <a:lnTo>
                    <a:pt x="2116196" y="1948607"/>
                  </a:lnTo>
                  <a:close/>
                </a:path>
                <a:path w="2432685" h="1948815">
                  <a:moveTo>
                    <a:pt x="184270" y="119806"/>
                  </a:moveTo>
                  <a:lnTo>
                    <a:pt x="91335" y="119806"/>
                  </a:lnTo>
                  <a:lnTo>
                    <a:pt x="96431" y="107106"/>
                  </a:lnTo>
                  <a:lnTo>
                    <a:pt x="182830" y="107106"/>
                  </a:lnTo>
                  <a:lnTo>
                    <a:pt x="184270" y="119806"/>
                  </a:lnTo>
                  <a:close/>
                </a:path>
                <a:path w="2432685" h="1948815">
                  <a:moveTo>
                    <a:pt x="81024" y="124868"/>
                  </a:moveTo>
                  <a:lnTo>
                    <a:pt x="81311" y="119806"/>
                  </a:lnTo>
                  <a:lnTo>
                    <a:pt x="83572" y="119806"/>
                  </a:lnTo>
                  <a:lnTo>
                    <a:pt x="83168" y="122076"/>
                  </a:lnTo>
                  <a:lnTo>
                    <a:pt x="81024" y="124868"/>
                  </a:lnTo>
                  <a:close/>
                </a:path>
                <a:path w="2432685" h="1948815">
                  <a:moveTo>
                    <a:pt x="209469" y="132506"/>
                  </a:moveTo>
                  <a:lnTo>
                    <a:pt x="81311" y="132506"/>
                  </a:lnTo>
                  <a:lnTo>
                    <a:pt x="83168" y="122076"/>
                  </a:lnTo>
                  <a:lnTo>
                    <a:pt x="84911" y="119806"/>
                  </a:lnTo>
                  <a:lnTo>
                    <a:pt x="207309" y="119806"/>
                  </a:lnTo>
                  <a:lnTo>
                    <a:pt x="209469" y="132506"/>
                  </a:lnTo>
                  <a:close/>
                </a:path>
                <a:path w="2432685" h="1948815">
                  <a:moveTo>
                    <a:pt x="80591" y="132506"/>
                  </a:moveTo>
                  <a:lnTo>
                    <a:pt x="75157" y="132506"/>
                  </a:lnTo>
                  <a:lnTo>
                    <a:pt x="81024" y="124868"/>
                  </a:lnTo>
                  <a:lnTo>
                    <a:pt x="80591" y="132506"/>
                  </a:lnTo>
                  <a:close/>
                </a:path>
                <a:path w="2432685" h="1948815">
                  <a:moveTo>
                    <a:pt x="287948" y="170606"/>
                  </a:moveTo>
                  <a:lnTo>
                    <a:pt x="274988" y="170606"/>
                  </a:lnTo>
                  <a:lnTo>
                    <a:pt x="282188" y="157906"/>
                  </a:lnTo>
                  <a:lnTo>
                    <a:pt x="288668" y="157906"/>
                  </a:lnTo>
                  <a:lnTo>
                    <a:pt x="287948" y="170606"/>
                  </a:lnTo>
                  <a:close/>
                </a:path>
                <a:path w="2432685" h="1948815">
                  <a:moveTo>
                    <a:pt x="394507" y="183306"/>
                  </a:moveTo>
                  <a:lnTo>
                    <a:pt x="300908" y="183306"/>
                  </a:lnTo>
                  <a:lnTo>
                    <a:pt x="317951" y="170606"/>
                  </a:lnTo>
                  <a:lnTo>
                    <a:pt x="391627" y="170606"/>
                  </a:lnTo>
                  <a:lnTo>
                    <a:pt x="394507" y="183306"/>
                  </a:lnTo>
                  <a:close/>
                </a:path>
                <a:path w="2432685" h="1948815">
                  <a:moveTo>
                    <a:pt x="601593" y="361107"/>
                  </a:moveTo>
                  <a:lnTo>
                    <a:pt x="575224" y="361107"/>
                  </a:lnTo>
                  <a:lnTo>
                    <a:pt x="581704" y="348407"/>
                  </a:lnTo>
                  <a:lnTo>
                    <a:pt x="591615" y="348407"/>
                  </a:lnTo>
                  <a:lnTo>
                    <a:pt x="601593" y="361107"/>
                  </a:lnTo>
                  <a:close/>
                </a:path>
                <a:path w="2432685" h="1948815">
                  <a:moveTo>
                    <a:pt x="732182" y="386507"/>
                  </a:moveTo>
                  <a:lnTo>
                    <a:pt x="719402" y="386507"/>
                  </a:lnTo>
                  <a:lnTo>
                    <a:pt x="726737" y="373807"/>
                  </a:lnTo>
                  <a:lnTo>
                    <a:pt x="732182" y="386507"/>
                  </a:lnTo>
                  <a:close/>
                </a:path>
                <a:path w="2432685" h="1948815">
                  <a:moveTo>
                    <a:pt x="737042" y="399207"/>
                  </a:moveTo>
                  <a:lnTo>
                    <a:pt x="701222" y="399207"/>
                  </a:lnTo>
                  <a:lnTo>
                    <a:pt x="710717" y="386507"/>
                  </a:lnTo>
                  <a:lnTo>
                    <a:pt x="736682" y="386507"/>
                  </a:lnTo>
                  <a:lnTo>
                    <a:pt x="737042" y="399207"/>
                  </a:lnTo>
                  <a:close/>
                </a:path>
                <a:path w="2432685" h="1948815">
                  <a:moveTo>
                    <a:pt x="838020" y="424607"/>
                  </a:moveTo>
                  <a:lnTo>
                    <a:pt x="796981" y="424607"/>
                  </a:lnTo>
                  <a:lnTo>
                    <a:pt x="807061" y="411907"/>
                  </a:lnTo>
                  <a:lnTo>
                    <a:pt x="832980" y="411907"/>
                  </a:lnTo>
                  <a:lnTo>
                    <a:pt x="838020" y="424607"/>
                  </a:lnTo>
                  <a:close/>
                </a:path>
                <a:path w="2432685" h="1948815">
                  <a:moveTo>
                    <a:pt x="915779" y="475407"/>
                  </a:moveTo>
                  <a:lnTo>
                    <a:pt x="902099" y="475407"/>
                  </a:lnTo>
                  <a:lnTo>
                    <a:pt x="906419" y="462707"/>
                  </a:lnTo>
                  <a:lnTo>
                    <a:pt x="914339" y="462707"/>
                  </a:lnTo>
                  <a:lnTo>
                    <a:pt x="915779" y="475407"/>
                  </a:lnTo>
                  <a:close/>
                </a:path>
                <a:path w="2432685" h="1948815">
                  <a:moveTo>
                    <a:pt x="1120976" y="589707"/>
                  </a:moveTo>
                  <a:lnTo>
                    <a:pt x="1087856" y="589707"/>
                  </a:lnTo>
                  <a:lnTo>
                    <a:pt x="1094336" y="577007"/>
                  </a:lnTo>
                  <a:lnTo>
                    <a:pt x="1119536" y="577007"/>
                  </a:lnTo>
                  <a:lnTo>
                    <a:pt x="1120976" y="589707"/>
                  </a:lnTo>
                  <a:close/>
                </a:path>
                <a:path w="2432685" h="1948815">
                  <a:moveTo>
                    <a:pt x="1132496" y="589707"/>
                  </a:moveTo>
                  <a:lnTo>
                    <a:pt x="1126016" y="589707"/>
                  </a:lnTo>
                  <a:lnTo>
                    <a:pt x="1128176" y="577007"/>
                  </a:lnTo>
                  <a:lnTo>
                    <a:pt x="1132496" y="589707"/>
                  </a:lnTo>
                  <a:close/>
                </a:path>
                <a:path w="2432685" h="1948815">
                  <a:moveTo>
                    <a:pt x="1201615" y="640507"/>
                  </a:moveTo>
                  <a:lnTo>
                    <a:pt x="1041923" y="640507"/>
                  </a:lnTo>
                  <a:lnTo>
                    <a:pt x="1058877" y="615107"/>
                  </a:lnTo>
                  <a:lnTo>
                    <a:pt x="1067877" y="602407"/>
                  </a:lnTo>
                  <a:lnTo>
                    <a:pt x="1075527" y="589707"/>
                  </a:lnTo>
                  <a:lnTo>
                    <a:pt x="1141136" y="589707"/>
                  </a:lnTo>
                  <a:lnTo>
                    <a:pt x="1145456" y="602407"/>
                  </a:lnTo>
                  <a:lnTo>
                    <a:pt x="1191535" y="602407"/>
                  </a:lnTo>
                  <a:lnTo>
                    <a:pt x="1189375" y="615107"/>
                  </a:lnTo>
                  <a:lnTo>
                    <a:pt x="1193695" y="627807"/>
                  </a:lnTo>
                  <a:lnTo>
                    <a:pt x="1199455" y="627807"/>
                  </a:lnTo>
                  <a:lnTo>
                    <a:pt x="1201615" y="640507"/>
                  </a:lnTo>
                  <a:close/>
                </a:path>
                <a:path w="2432685" h="1948815">
                  <a:moveTo>
                    <a:pt x="1150496" y="602407"/>
                  </a:moveTo>
                  <a:lnTo>
                    <a:pt x="1145456" y="602407"/>
                  </a:lnTo>
                  <a:lnTo>
                    <a:pt x="1150496" y="589707"/>
                  </a:lnTo>
                  <a:lnTo>
                    <a:pt x="1150496" y="602407"/>
                  </a:lnTo>
                  <a:close/>
                </a:path>
                <a:path w="2432685" h="1948815">
                  <a:moveTo>
                    <a:pt x="1217455" y="640507"/>
                  </a:moveTo>
                  <a:lnTo>
                    <a:pt x="1203775" y="640507"/>
                  </a:lnTo>
                  <a:lnTo>
                    <a:pt x="1207375" y="627807"/>
                  </a:lnTo>
                  <a:lnTo>
                    <a:pt x="1213855" y="627807"/>
                  </a:lnTo>
                  <a:lnTo>
                    <a:pt x="1217455" y="640507"/>
                  </a:lnTo>
                  <a:close/>
                </a:path>
                <a:path w="2432685" h="1948815">
                  <a:moveTo>
                    <a:pt x="1288733" y="665907"/>
                  </a:moveTo>
                  <a:lnTo>
                    <a:pt x="1018737" y="665907"/>
                  </a:lnTo>
                  <a:lnTo>
                    <a:pt x="1027636" y="653207"/>
                  </a:lnTo>
                  <a:lnTo>
                    <a:pt x="1034847" y="640507"/>
                  </a:lnTo>
                  <a:lnTo>
                    <a:pt x="1227534" y="640507"/>
                  </a:lnTo>
                  <a:lnTo>
                    <a:pt x="1228254" y="653207"/>
                  </a:lnTo>
                  <a:lnTo>
                    <a:pt x="1287294" y="653207"/>
                  </a:lnTo>
                  <a:lnTo>
                    <a:pt x="1288733" y="665907"/>
                  </a:lnTo>
                  <a:close/>
                </a:path>
                <a:path w="2432685" h="1948815">
                  <a:moveTo>
                    <a:pt x="1313933" y="665907"/>
                  </a:moveTo>
                  <a:lnTo>
                    <a:pt x="1300253" y="665907"/>
                  </a:lnTo>
                  <a:lnTo>
                    <a:pt x="1306013" y="653207"/>
                  </a:lnTo>
                  <a:lnTo>
                    <a:pt x="1313933" y="653207"/>
                  </a:lnTo>
                  <a:lnTo>
                    <a:pt x="1313933" y="665907"/>
                  </a:lnTo>
                  <a:close/>
                </a:path>
                <a:path w="2432685" h="1948815">
                  <a:moveTo>
                    <a:pt x="1411852" y="716707"/>
                  </a:moveTo>
                  <a:lnTo>
                    <a:pt x="978857" y="716707"/>
                  </a:lnTo>
                  <a:lnTo>
                    <a:pt x="987778" y="704007"/>
                  </a:lnTo>
                  <a:lnTo>
                    <a:pt x="995135" y="691307"/>
                  </a:lnTo>
                  <a:lnTo>
                    <a:pt x="1004518" y="678607"/>
                  </a:lnTo>
                  <a:lnTo>
                    <a:pt x="1013090" y="665907"/>
                  </a:lnTo>
                  <a:lnTo>
                    <a:pt x="1329773" y="665907"/>
                  </a:lnTo>
                  <a:lnTo>
                    <a:pt x="1333373" y="678607"/>
                  </a:lnTo>
                  <a:lnTo>
                    <a:pt x="1341293" y="678607"/>
                  </a:lnTo>
                  <a:lnTo>
                    <a:pt x="1344893" y="691307"/>
                  </a:lnTo>
                  <a:lnTo>
                    <a:pt x="1377292" y="691307"/>
                  </a:lnTo>
                  <a:lnTo>
                    <a:pt x="1379452" y="704007"/>
                  </a:lnTo>
                  <a:lnTo>
                    <a:pt x="1409692" y="704007"/>
                  </a:lnTo>
                  <a:lnTo>
                    <a:pt x="1411852" y="716707"/>
                  </a:lnTo>
                  <a:close/>
                </a:path>
                <a:path w="2432685" h="1948815">
                  <a:moveTo>
                    <a:pt x="1370092" y="691307"/>
                  </a:moveTo>
                  <a:lnTo>
                    <a:pt x="1349213" y="691307"/>
                  </a:lnTo>
                  <a:lnTo>
                    <a:pt x="1354973" y="678607"/>
                  </a:lnTo>
                  <a:lnTo>
                    <a:pt x="1367932" y="678607"/>
                  </a:lnTo>
                  <a:lnTo>
                    <a:pt x="1370092" y="691307"/>
                  </a:lnTo>
                  <a:close/>
                </a:path>
                <a:path w="2432685" h="1948815">
                  <a:moveTo>
                    <a:pt x="901379" y="716707"/>
                  </a:moveTo>
                  <a:lnTo>
                    <a:pt x="899219" y="716707"/>
                  </a:lnTo>
                  <a:lnTo>
                    <a:pt x="902819" y="704007"/>
                  </a:lnTo>
                  <a:lnTo>
                    <a:pt x="901379" y="716707"/>
                  </a:lnTo>
                  <a:close/>
                </a:path>
                <a:path w="2432685" h="1948815">
                  <a:moveTo>
                    <a:pt x="1483131" y="742107"/>
                  </a:moveTo>
                  <a:lnTo>
                    <a:pt x="954658" y="742107"/>
                  </a:lnTo>
                  <a:lnTo>
                    <a:pt x="961138" y="729407"/>
                  </a:lnTo>
                  <a:lnTo>
                    <a:pt x="968844" y="716707"/>
                  </a:lnTo>
                  <a:lnTo>
                    <a:pt x="1445691" y="716707"/>
                  </a:lnTo>
                  <a:lnTo>
                    <a:pt x="1446411" y="729407"/>
                  </a:lnTo>
                  <a:lnTo>
                    <a:pt x="1483851" y="729407"/>
                  </a:lnTo>
                  <a:lnTo>
                    <a:pt x="1483131" y="742107"/>
                  </a:lnTo>
                  <a:close/>
                </a:path>
                <a:path w="2432685" h="1948815">
                  <a:moveTo>
                    <a:pt x="1479531" y="729407"/>
                  </a:moveTo>
                  <a:lnTo>
                    <a:pt x="1470171" y="729407"/>
                  </a:lnTo>
                  <a:lnTo>
                    <a:pt x="1475931" y="716707"/>
                  </a:lnTo>
                  <a:lnTo>
                    <a:pt x="1479531" y="729407"/>
                  </a:lnTo>
                  <a:close/>
                </a:path>
                <a:path w="2432685" h="1948815">
                  <a:moveTo>
                    <a:pt x="1557290" y="729407"/>
                  </a:moveTo>
                  <a:lnTo>
                    <a:pt x="1550090" y="729407"/>
                  </a:lnTo>
                  <a:lnTo>
                    <a:pt x="1552970" y="716707"/>
                  </a:lnTo>
                  <a:lnTo>
                    <a:pt x="1555130" y="716707"/>
                  </a:lnTo>
                  <a:lnTo>
                    <a:pt x="1557290" y="729407"/>
                  </a:lnTo>
                  <a:close/>
                </a:path>
                <a:path w="2432685" h="1948815">
                  <a:moveTo>
                    <a:pt x="1639526" y="729407"/>
                  </a:moveTo>
                  <a:lnTo>
                    <a:pt x="1631269" y="729407"/>
                  </a:lnTo>
                  <a:lnTo>
                    <a:pt x="1635206" y="716707"/>
                  </a:lnTo>
                  <a:lnTo>
                    <a:pt x="1637928" y="716707"/>
                  </a:lnTo>
                  <a:lnTo>
                    <a:pt x="1639526" y="729407"/>
                  </a:lnTo>
                  <a:close/>
                </a:path>
                <a:path w="2432685" h="1948815">
                  <a:moveTo>
                    <a:pt x="1636488" y="754807"/>
                  </a:moveTo>
                  <a:lnTo>
                    <a:pt x="1495370" y="754807"/>
                  </a:lnTo>
                  <a:lnTo>
                    <a:pt x="1501625" y="742107"/>
                  </a:lnTo>
                  <a:lnTo>
                    <a:pt x="1509770" y="729407"/>
                  </a:lnTo>
                  <a:lnTo>
                    <a:pt x="1618489" y="729407"/>
                  </a:lnTo>
                  <a:lnTo>
                    <a:pt x="1619209" y="742107"/>
                  </a:lnTo>
                  <a:lnTo>
                    <a:pt x="1638131" y="742107"/>
                  </a:lnTo>
                  <a:lnTo>
                    <a:pt x="1636488" y="754807"/>
                  </a:lnTo>
                  <a:close/>
                </a:path>
                <a:path w="2432685" h="1948815">
                  <a:moveTo>
                    <a:pt x="1638131" y="742107"/>
                  </a:moveTo>
                  <a:lnTo>
                    <a:pt x="1619209" y="742107"/>
                  </a:lnTo>
                  <a:lnTo>
                    <a:pt x="1625981" y="729407"/>
                  </a:lnTo>
                  <a:lnTo>
                    <a:pt x="1639368" y="729407"/>
                  </a:lnTo>
                  <a:lnTo>
                    <a:pt x="1638131" y="742107"/>
                  </a:lnTo>
                  <a:close/>
                </a:path>
                <a:path w="2432685" h="1948815">
                  <a:moveTo>
                    <a:pt x="1678057" y="792907"/>
                  </a:moveTo>
                  <a:lnTo>
                    <a:pt x="1658808" y="792907"/>
                  </a:lnTo>
                  <a:lnTo>
                    <a:pt x="1665288" y="780207"/>
                  </a:lnTo>
                  <a:lnTo>
                    <a:pt x="1673208" y="780207"/>
                  </a:lnTo>
                  <a:lnTo>
                    <a:pt x="1678057" y="792907"/>
                  </a:lnTo>
                  <a:close/>
                </a:path>
                <a:path w="2432685" h="1948815">
                  <a:moveTo>
                    <a:pt x="1953284" y="945307"/>
                  </a:moveTo>
                  <a:lnTo>
                    <a:pt x="1829929" y="945307"/>
                  </a:lnTo>
                  <a:lnTo>
                    <a:pt x="1840245" y="932607"/>
                  </a:lnTo>
                  <a:lnTo>
                    <a:pt x="1950404" y="932607"/>
                  </a:lnTo>
                  <a:lnTo>
                    <a:pt x="1953284" y="945307"/>
                  </a:lnTo>
                  <a:close/>
                </a:path>
                <a:path w="2432685" h="1948815">
                  <a:moveTo>
                    <a:pt x="1987843" y="958007"/>
                  </a:moveTo>
                  <a:lnTo>
                    <a:pt x="1814427" y="958007"/>
                  </a:lnTo>
                  <a:lnTo>
                    <a:pt x="1821436" y="945307"/>
                  </a:lnTo>
                  <a:lnTo>
                    <a:pt x="1987843" y="945307"/>
                  </a:lnTo>
                  <a:lnTo>
                    <a:pt x="1987843" y="958007"/>
                  </a:lnTo>
                  <a:close/>
                </a:path>
                <a:path w="2432685" h="1948815">
                  <a:moveTo>
                    <a:pt x="2035363" y="1008807"/>
                  </a:moveTo>
                  <a:lnTo>
                    <a:pt x="2027443" y="1008807"/>
                  </a:lnTo>
                  <a:lnTo>
                    <a:pt x="2029603" y="996107"/>
                  </a:lnTo>
                  <a:lnTo>
                    <a:pt x="2035363" y="1008807"/>
                  </a:lnTo>
                  <a:close/>
                </a:path>
                <a:path w="2432685" h="1948815">
                  <a:moveTo>
                    <a:pt x="2200240" y="1085007"/>
                  </a:moveTo>
                  <a:lnTo>
                    <a:pt x="2165332" y="1085007"/>
                  </a:lnTo>
                  <a:lnTo>
                    <a:pt x="2176211" y="1072307"/>
                  </a:lnTo>
                  <a:lnTo>
                    <a:pt x="2199520" y="1072307"/>
                  </a:lnTo>
                  <a:lnTo>
                    <a:pt x="2200240" y="1085007"/>
                  </a:lnTo>
                  <a:close/>
                </a:path>
                <a:path w="2432685" h="1948815">
                  <a:moveTo>
                    <a:pt x="2244880" y="1085007"/>
                  </a:moveTo>
                  <a:lnTo>
                    <a:pt x="2206000" y="1085007"/>
                  </a:lnTo>
                  <a:lnTo>
                    <a:pt x="2214640" y="1072307"/>
                  </a:lnTo>
                  <a:lnTo>
                    <a:pt x="2239840" y="1072307"/>
                  </a:lnTo>
                  <a:lnTo>
                    <a:pt x="2244880" y="1085007"/>
                  </a:lnTo>
                  <a:close/>
                </a:path>
                <a:path w="2432685" h="1948815">
                  <a:moveTo>
                    <a:pt x="2387438" y="1123107"/>
                  </a:moveTo>
                  <a:lnTo>
                    <a:pt x="2297439" y="1123107"/>
                  </a:lnTo>
                  <a:lnTo>
                    <a:pt x="2306079" y="1110407"/>
                  </a:lnTo>
                  <a:lnTo>
                    <a:pt x="2383838" y="1110407"/>
                  </a:lnTo>
                  <a:lnTo>
                    <a:pt x="2387438" y="1123107"/>
                  </a:lnTo>
                  <a:close/>
                </a:path>
                <a:path w="2432685" h="1948815">
                  <a:moveTo>
                    <a:pt x="0" y="19218"/>
                  </a:moveTo>
                  <a:lnTo>
                    <a:pt x="0" y="0"/>
                  </a:lnTo>
                  <a:lnTo>
                    <a:pt x="672" y="0"/>
                  </a:lnTo>
                  <a:lnTo>
                    <a:pt x="2911" y="1732"/>
                  </a:lnTo>
                  <a:lnTo>
                    <a:pt x="3462" y="6299"/>
                  </a:lnTo>
                  <a:lnTo>
                    <a:pt x="1178" y="15996"/>
                  </a:lnTo>
                  <a:lnTo>
                    <a:pt x="0" y="19218"/>
                  </a:lnTo>
                  <a:close/>
                </a:path>
              </a:pathLst>
            </a:custGeom>
            <a:solidFill>
              <a:srgbClr val="B6C2EC"/>
            </a:solidFill>
          </p:spPr>
          <p:txBody>
            <a:bodyPr wrap="square" lIns="0" tIns="0" rIns="0" bIns="0" rtlCol="0"/>
            <a:lstStyle/>
            <a:p>
              <a:endParaRPr/>
            </a:p>
          </p:txBody>
        </p:sp>
        <p:sp>
          <p:nvSpPr>
            <p:cNvPr id="13" name="object 13"/>
            <p:cNvSpPr/>
            <p:nvPr/>
          </p:nvSpPr>
          <p:spPr>
            <a:xfrm>
              <a:off x="0" y="8334020"/>
              <a:ext cx="2431415" cy="1212215"/>
            </a:xfrm>
            <a:custGeom>
              <a:avLst/>
              <a:gdLst/>
              <a:ahLst/>
              <a:cxnLst/>
              <a:rect l="l" t="t" r="r" b="b"/>
              <a:pathLst>
                <a:path w="2431415" h="1212215">
                  <a:moveTo>
                    <a:pt x="146830" y="107071"/>
                  </a:moveTo>
                  <a:lnTo>
                    <a:pt x="108671" y="107071"/>
                  </a:lnTo>
                  <a:lnTo>
                    <a:pt x="117783" y="100721"/>
                  </a:lnTo>
                  <a:lnTo>
                    <a:pt x="126490" y="96911"/>
                  </a:lnTo>
                  <a:lnTo>
                    <a:pt x="134388" y="94371"/>
                  </a:lnTo>
                  <a:lnTo>
                    <a:pt x="141070" y="94371"/>
                  </a:lnTo>
                  <a:lnTo>
                    <a:pt x="144670" y="96911"/>
                  </a:lnTo>
                  <a:lnTo>
                    <a:pt x="146830" y="100721"/>
                  </a:lnTo>
                  <a:lnTo>
                    <a:pt x="146830" y="107071"/>
                  </a:lnTo>
                  <a:close/>
                </a:path>
                <a:path w="2431415" h="1212215">
                  <a:moveTo>
                    <a:pt x="182830" y="119771"/>
                  </a:moveTo>
                  <a:lnTo>
                    <a:pt x="95711" y="119771"/>
                  </a:lnTo>
                  <a:lnTo>
                    <a:pt x="105791" y="103261"/>
                  </a:lnTo>
                  <a:lnTo>
                    <a:pt x="107951" y="104531"/>
                  </a:lnTo>
                  <a:lnTo>
                    <a:pt x="108671" y="104531"/>
                  </a:lnTo>
                  <a:lnTo>
                    <a:pt x="108671" y="107071"/>
                  </a:lnTo>
                  <a:lnTo>
                    <a:pt x="146830" y="107071"/>
                  </a:lnTo>
                  <a:lnTo>
                    <a:pt x="148270" y="112151"/>
                  </a:lnTo>
                  <a:lnTo>
                    <a:pt x="149710" y="114691"/>
                  </a:lnTo>
                  <a:lnTo>
                    <a:pt x="152590" y="115961"/>
                  </a:lnTo>
                  <a:lnTo>
                    <a:pt x="158665" y="117231"/>
                  </a:lnTo>
                  <a:lnTo>
                    <a:pt x="181030" y="117231"/>
                  </a:lnTo>
                  <a:lnTo>
                    <a:pt x="182110" y="118501"/>
                  </a:lnTo>
                  <a:lnTo>
                    <a:pt x="182830" y="119771"/>
                  </a:lnTo>
                  <a:close/>
                </a:path>
                <a:path w="2431415" h="1212215">
                  <a:moveTo>
                    <a:pt x="2832" y="178191"/>
                  </a:moveTo>
                  <a:lnTo>
                    <a:pt x="3552" y="175651"/>
                  </a:lnTo>
                  <a:lnTo>
                    <a:pt x="2832" y="173111"/>
                  </a:lnTo>
                  <a:lnTo>
                    <a:pt x="672" y="173111"/>
                  </a:lnTo>
                  <a:lnTo>
                    <a:pt x="0" y="171841"/>
                  </a:lnTo>
                  <a:lnTo>
                    <a:pt x="0" y="112151"/>
                  </a:lnTo>
                  <a:lnTo>
                    <a:pt x="2112" y="109611"/>
                  </a:lnTo>
                  <a:lnTo>
                    <a:pt x="3293" y="118501"/>
                  </a:lnTo>
                  <a:lnTo>
                    <a:pt x="5082" y="128661"/>
                  </a:lnTo>
                  <a:lnTo>
                    <a:pt x="8086" y="136281"/>
                  </a:lnTo>
                  <a:lnTo>
                    <a:pt x="12912" y="141361"/>
                  </a:lnTo>
                  <a:lnTo>
                    <a:pt x="16512" y="142631"/>
                  </a:lnTo>
                  <a:lnTo>
                    <a:pt x="240429" y="142631"/>
                  </a:lnTo>
                  <a:lnTo>
                    <a:pt x="241869" y="146441"/>
                  </a:lnTo>
                  <a:lnTo>
                    <a:pt x="243309" y="151521"/>
                  </a:lnTo>
                  <a:lnTo>
                    <a:pt x="242589" y="155331"/>
                  </a:lnTo>
                  <a:lnTo>
                    <a:pt x="259868" y="155331"/>
                  </a:lnTo>
                  <a:lnTo>
                    <a:pt x="266348" y="159141"/>
                  </a:lnTo>
                  <a:lnTo>
                    <a:pt x="268364" y="161681"/>
                  </a:lnTo>
                  <a:lnTo>
                    <a:pt x="119471" y="161681"/>
                  </a:lnTo>
                  <a:lnTo>
                    <a:pt x="117851" y="165491"/>
                  </a:lnTo>
                  <a:lnTo>
                    <a:pt x="117311" y="165491"/>
                  </a:lnTo>
                  <a:lnTo>
                    <a:pt x="114881" y="166761"/>
                  </a:lnTo>
                  <a:lnTo>
                    <a:pt x="18627" y="166761"/>
                  </a:lnTo>
                  <a:lnTo>
                    <a:pt x="11652" y="169301"/>
                  </a:lnTo>
                  <a:lnTo>
                    <a:pt x="6027" y="173111"/>
                  </a:lnTo>
                  <a:lnTo>
                    <a:pt x="2832" y="178191"/>
                  </a:lnTo>
                  <a:close/>
                </a:path>
                <a:path w="2431415" h="1212215">
                  <a:moveTo>
                    <a:pt x="208029" y="132471"/>
                  </a:moveTo>
                  <a:lnTo>
                    <a:pt x="80591" y="132471"/>
                  </a:lnTo>
                  <a:lnTo>
                    <a:pt x="82549" y="131201"/>
                  </a:lnTo>
                  <a:lnTo>
                    <a:pt x="85991" y="127391"/>
                  </a:lnTo>
                  <a:lnTo>
                    <a:pt x="90513" y="121041"/>
                  </a:lnTo>
                  <a:lnTo>
                    <a:pt x="95711" y="113421"/>
                  </a:lnTo>
                  <a:lnTo>
                    <a:pt x="94991" y="117231"/>
                  </a:lnTo>
                  <a:lnTo>
                    <a:pt x="93551" y="118501"/>
                  </a:lnTo>
                  <a:lnTo>
                    <a:pt x="94271" y="119771"/>
                  </a:lnTo>
                  <a:lnTo>
                    <a:pt x="182830" y="119771"/>
                  </a:lnTo>
                  <a:lnTo>
                    <a:pt x="184270" y="122311"/>
                  </a:lnTo>
                  <a:lnTo>
                    <a:pt x="191469" y="126121"/>
                  </a:lnTo>
                  <a:lnTo>
                    <a:pt x="196509" y="128661"/>
                  </a:lnTo>
                  <a:lnTo>
                    <a:pt x="202269" y="129931"/>
                  </a:lnTo>
                  <a:lnTo>
                    <a:pt x="208029" y="132471"/>
                  </a:lnTo>
                  <a:close/>
                </a:path>
                <a:path w="2431415" h="1212215">
                  <a:moveTo>
                    <a:pt x="181030" y="117231"/>
                  </a:moveTo>
                  <a:lnTo>
                    <a:pt x="158665" y="117231"/>
                  </a:lnTo>
                  <a:lnTo>
                    <a:pt x="172435" y="114691"/>
                  </a:lnTo>
                  <a:lnTo>
                    <a:pt x="178510" y="114691"/>
                  </a:lnTo>
                  <a:lnTo>
                    <a:pt x="179950" y="115961"/>
                  </a:lnTo>
                  <a:lnTo>
                    <a:pt x="181030" y="117231"/>
                  </a:lnTo>
                  <a:close/>
                </a:path>
                <a:path w="2431415" h="1212215">
                  <a:moveTo>
                    <a:pt x="240429" y="142631"/>
                  </a:moveTo>
                  <a:lnTo>
                    <a:pt x="59880" y="142631"/>
                  </a:lnTo>
                  <a:lnTo>
                    <a:pt x="65921" y="138821"/>
                  </a:lnTo>
                  <a:lnTo>
                    <a:pt x="73717" y="131201"/>
                  </a:lnTo>
                  <a:lnTo>
                    <a:pt x="83471" y="119771"/>
                  </a:lnTo>
                  <a:lnTo>
                    <a:pt x="81311" y="128661"/>
                  </a:lnTo>
                  <a:lnTo>
                    <a:pt x="79871" y="132471"/>
                  </a:lnTo>
                  <a:lnTo>
                    <a:pt x="208029" y="132471"/>
                  </a:lnTo>
                  <a:lnTo>
                    <a:pt x="208749" y="133741"/>
                  </a:lnTo>
                  <a:lnTo>
                    <a:pt x="210909" y="133741"/>
                  </a:lnTo>
                  <a:lnTo>
                    <a:pt x="211629" y="135011"/>
                  </a:lnTo>
                  <a:lnTo>
                    <a:pt x="213069" y="136281"/>
                  </a:lnTo>
                  <a:lnTo>
                    <a:pt x="214509" y="138821"/>
                  </a:lnTo>
                  <a:lnTo>
                    <a:pt x="220269" y="141361"/>
                  </a:lnTo>
                  <a:lnTo>
                    <a:pt x="238269" y="141361"/>
                  </a:lnTo>
                  <a:lnTo>
                    <a:pt x="240429" y="142631"/>
                  </a:lnTo>
                  <a:close/>
                </a:path>
                <a:path w="2431415" h="1212215">
                  <a:moveTo>
                    <a:pt x="59880" y="142631"/>
                  </a:moveTo>
                  <a:lnTo>
                    <a:pt x="32374" y="142631"/>
                  </a:lnTo>
                  <a:lnTo>
                    <a:pt x="39912" y="141361"/>
                  </a:lnTo>
                  <a:lnTo>
                    <a:pt x="46909" y="140091"/>
                  </a:lnTo>
                  <a:lnTo>
                    <a:pt x="53951" y="140091"/>
                  </a:lnTo>
                  <a:lnTo>
                    <a:pt x="54671" y="141361"/>
                  </a:lnTo>
                  <a:lnTo>
                    <a:pt x="55391" y="141361"/>
                  </a:lnTo>
                  <a:lnTo>
                    <a:pt x="59880" y="142631"/>
                  </a:lnTo>
                  <a:close/>
                </a:path>
                <a:path w="2431415" h="1212215">
                  <a:moveTo>
                    <a:pt x="234669" y="141361"/>
                  </a:moveTo>
                  <a:lnTo>
                    <a:pt x="227469" y="141361"/>
                  </a:lnTo>
                  <a:lnTo>
                    <a:pt x="232509" y="140091"/>
                  </a:lnTo>
                  <a:lnTo>
                    <a:pt x="234669" y="141361"/>
                  </a:lnTo>
                  <a:close/>
                </a:path>
                <a:path w="2431415" h="1212215">
                  <a:moveTo>
                    <a:pt x="32374" y="142631"/>
                  </a:moveTo>
                  <a:lnTo>
                    <a:pt x="19392" y="142631"/>
                  </a:lnTo>
                  <a:lnTo>
                    <a:pt x="24432" y="141361"/>
                  </a:lnTo>
                  <a:lnTo>
                    <a:pt x="32374" y="142631"/>
                  </a:lnTo>
                  <a:close/>
                </a:path>
                <a:path w="2431415" h="1212215">
                  <a:moveTo>
                    <a:pt x="259868" y="155331"/>
                  </a:moveTo>
                  <a:lnTo>
                    <a:pt x="242589" y="155331"/>
                  </a:lnTo>
                  <a:lnTo>
                    <a:pt x="249789" y="152791"/>
                  </a:lnTo>
                  <a:lnTo>
                    <a:pt x="254829" y="152791"/>
                  </a:lnTo>
                  <a:lnTo>
                    <a:pt x="259868" y="155331"/>
                  </a:lnTo>
                  <a:close/>
                </a:path>
                <a:path w="2431415" h="1212215">
                  <a:moveTo>
                    <a:pt x="287468" y="173111"/>
                  </a:moveTo>
                  <a:lnTo>
                    <a:pt x="273548" y="173111"/>
                  </a:lnTo>
                  <a:lnTo>
                    <a:pt x="281468" y="164221"/>
                  </a:lnTo>
                  <a:lnTo>
                    <a:pt x="284348" y="160411"/>
                  </a:lnTo>
                  <a:lnTo>
                    <a:pt x="288668" y="162951"/>
                  </a:lnTo>
                  <a:lnTo>
                    <a:pt x="287948" y="170571"/>
                  </a:lnTo>
                  <a:lnTo>
                    <a:pt x="287468" y="173111"/>
                  </a:lnTo>
                  <a:close/>
                </a:path>
                <a:path w="2431415" h="1212215">
                  <a:moveTo>
                    <a:pt x="220989" y="240421"/>
                  </a:moveTo>
                  <a:lnTo>
                    <a:pt x="212349" y="240421"/>
                  </a:lnTo>
                  <a:lnTo>
                    <a:pt x="205149" y="236611"/>
                  </a:lnTo>
                  <a:lnTo>
                    <a:pt x="198838" y="231531"/>
                  </a:lnTo>
                  <a:lnTo>
                    <a:pt x="192999" y="225181"/>
                  </a:lnTo>
                  <a:lnTo>
                    <a:pt x="187836" y="217561"/>
                  </a:lnTo>
                  <a:lnTo>
                    <a:pt x="183550" y="207401"/>
                  </a:lnTo>
                  <a:lnTo>
                    <a:pt x="179950" y="201051"/>
                  </a:lnTo>
                  <a:lnTo>
                    <a:pt x="176350" y="197241"/>
                  </a:lnTo>
                  <a:lnTo>
                    <a:pt x="170590" y="194701"/>
                  </a:lnTo>
                  <a:lnTo>
                    <a:pt x="162670" y="190891"/>
                  </a:lnTo>
                  <a:lnTo>
                    <a:pt x="153310" y="190891"/>
                  </a:lnTo>
                  <a:lnTo>
                    <a:pt x="142510" y="184541"/>
                  </a:lnTo>
                  <a:lnTo>
                    <a:pt x="139630" y="183271"/>
                  </a:lnTo>
                  <a:lnTo>
                    <a:pt x="138190" y="178191"/>
                  </a:lnTo>
                  <a:lnTo>
                    <a:pt x="130990" y="178191"/>
                  </a:lnTo>
                  <a:lnTo>
                    <a:pt x="124510" y="174381"/>
                  </a:lnTo>
                  <a:lnTo>
                    <a:pt x="123790" y="162951"/>
                  </a:lnTo>
                  <a:lnTo>
                    <a:pt x="120910" y="161681"/>
                  </a:lnTo>
                  <a:lnTo>
                    <a:pt x="268364" y="161681"/>
                  </a:lnTo>
                  <a:lnTo>
                    <a:pt x="271388" y="165491"/>
                  </a:lnTo>
                  <a:lnTo>
                    <a:pt x="273548" y="173111"/>
                  </a:lnTo>
                  <a:lnTo>
                    <a:pt x="287468" y="173111"/>
                  </a:lnTo>
                  <a:lnTo>
                    <a:pt x="286508" y="178191"/>
                  </a:lnTo>
                  <a:lnTo>
                    <a:pt x="286508" y="179461"/>
                  </a:lnTo>
                  <a:lnTo>
                    <a:pt x="287948" y="179461"/>
                  </a:lnTo>
                  <a:lnTo>
                    <a:pt x="290828" y="180731"/>
                  </a:lnTo>
                  <a:lnTo>
                    <a:pt x="299468" y="180731"/>
                  </a:lnTo>
                  <a:lnTo>
                    <a:pt x="300188" y="182001"/>
                  </a:lnTo>
                  <a:lnTo>
                    <a:pt x="390907" y="182001"/>
                  </a:lnTo>
                  <a:lnTo>
                    <a:pt x="397386" y="184541"/>
                  </a:lnTo>
                  <a:lnTo>
                    <a:pt x="401706" y="187081"/>
                  </a:lnTo>
                  <a:lnTo>
                    <a:pt x="408546" y="187081"/>
                  </a:lnTo>
                  <a:lnTo>
                    <a:pt x="412506" y="188351"/>
                  </a:lnTo>
                  <a:lnTo>
                    <a:pt x="421146" y="189621"/>
                  </a:lnTo>
                  <a:lnTo>
                    <a:pt x="428346" y="192161"/>
                  </a:lnTo>
                  <a:lnTo>
                    <a:pt x="433386" y="194701"/>
                  </a:lnTo>
                  <a:lnTo>
                    <a:pt x="438426" y="199781"/>
                  </a:lnTo>
                  <a:lnTo>
                    <a:pt x="440586" y="209941"/>
                  </a:lnTo>
                  <a:lnTo>
                    <a:pt x="440428" y="222641"/>
                  </a:lnTo>
                  <a:lnTo>
                    <a:pt x="442026" y="232801"/>
                  </a:lnTo>
                  <a:lnTo>
                    <a:pt x="443956" y="236611"/>
                  </a:lnTo>
                  <a:lnTo>
                    <a:pt x="229629" y="236611"/>
                  </a:lnTo>
                  <a:lnTo>
                    <a:pt x="220989" y="240421"/>
                  </a:lnTo>
                  <a:close/>
                </a:path>
                <a:path w="2431415" h="1212215">
                  <a:moveTo>
                    <a:pt x="117311" y="166761"/>
                  </a:moveTo>
                  <a:lnTo>
                    <a:pt x="117851" y="165491"/>
                  </a:lnTo>
                  <a:lnTo>
                    <a:pt x="118031" y="165491"/>
                  </a:lnTo>
                  <a:lnTo>
                    <a:pt x="117311" y="166761"/>
                  </a:lnTo>
                  <a:close/>
                </a:path>
                <a:path w="2431415" h="1212215">
                  <a:moveTo>
                    <a:pt x="49103" y="187081"/>
                  </a:moveTo>
                  <a:lnTo>
                    <a:pt x="39552" y="187081"/>
                  </a:lnTo>
                  <a:lnTo>
                    <a:pt x="35952" y="184541"/>
                  </a:lnTo>
                  <a:lnTo>
                    <a:pt x="33792" y="182001"/>
                  </a:lnTo>
                  <a:lnTo>
                    <a:pt x="32352" y="174381"/>
                  </a:lnTo>
                  <a:lnTo>
                    <a:pt x="30912" y="171841"/>
                  </a:lnTo>
                  <a:lnTo>
                    <a:pt x="28032" y="169301"/>
                  </a:lnTo>
                  <a:lnTo>
                    <a:pt x="25872" y="168031"/>
                  </a:lnTo>
                  <a:lnTo>
                    <a:pt x="18627" y="166761"/>
                  </a:lnTo>
                  <a:lnTo>
                    <a:pt x="114881" y="166761"/>
                  </a:lnTo>
                  <a:lnTo>
                    <a:pt x="112451" y="168031"/>
                  </a:lnTo>
                  <a:lnTo>
                    <a:pt x="87071" y="168031"/>
                  </a:lnTo>
                  <a:lnTo>
                    <a:pt x="74685" y="175651"/>
                  </a:lnTo>
                  <a:lnTo>
                    <a:pt x="61421" y="182001"/>
                  </a:lnTo>
                  <a:lnTo>
                    <a:pt x="49103" y="187081"/>
                  </a:lnTo>
                  <a:close/>
                </a:path>
                <a:path w="2431415" h="1212215">
                  <a:moveTo>
                    <a:pt x="99491" y="173111"/>
                  </a:moveTo>
                  <a:lnTo>
                    <a:pt x="91391" y="171841"/>
                  </a:lnTo>
                  <a:lnTo>
                    <a:pt x="89951" y="171841"/>
                  </a:lnTo>
                  <a:lnTo>
                    <a:pt x="87071" y="168031"/>
                  </a:lnTo>
                  <a:lnTo>
                    <a:pt x="112451" y="168031"/>
                  </a:lnTo>
                  <a:lnTo>
                    <a:pt x="107591" y="170571"/>
                  </a:lnTo>
                  <a:lnTo>
                    <a:pt x="99491" y="173111"/>
                  </a:lnTo>
                  <a:close/>
                </a:path>
                <a:path w="2431415" h="1212215">
                  <a:moveTo>
                    <a:pt x="390907" y="182001"/>
                  </a:moveTo>
                  <a:lnTo>
                    <a:pt x="300188" y="182001"/>
                  </a:lnTo>
                  <a:lnTo>
                    <a:pt x="317220" y="176921"/>
                  </a:lnTo>
                  <a:lnTo>
                    <a:pt x="332227" y="175651"/>
                  </a:lnTo>
                  <a:lnTo>
                    <a:pt x="346155" y="175651"/>
                  </a:lnTo>
                  <a:lnTo>
                    <a:pt x="359947" y="174381"/>
                  </a:lnTo>
                  <a:lnTo>
                    <a:pt x="370027" y="169301"/>
                  </a:lnTo>
                  <a:lnTo>
                    <a:pt x="380107" y="171841"/>
                  </a:lnTo>
                  <a:lnTo>
                    <a:pt x="386587" y="174381"/>
                  </a:lnTo>
                  <a:lnTo>
                    <a:pt x="390907" y="182001"/>
                  </a:lnTo>
                  <a:close/>
                </a:path>
                <a:path w="2431415" h="1212215">
                  <a:moveTo>
                    <a:pt x="299468" y="180731"/>
                  </a:moveTo>
                  <a:lnTo>
                    <a:pt x="290828" y="180731"/>
                  </a:lnTo>
                  <a:lnTo>
                    <a:pt x="295148" y="178191"/>
                  </a:lnTo>
                  <a:lnTo>
                    <a:pt x="298028" y="179461"/>
                  </a:lnTo>
                  <a:lnTo>
                    <a:pt x="298748" y="179461"/>
                  </a:lnTo>
                  <a:lnTo>
                    <a:pt x="299468" y="180731"/>
                  </a:lnTo>
                  <a:close/>
                </a:path>
                <a:path w="2431415" h="1212215">
                  <a:moveTo>
                    <a:pt x="408546" y="187081"/>
                  </a:moveTo>
                  <a:lnTo>
                    <a:pt x="401706" y="187081"/>
                  </a:lnTo>
                  <a:lnTo>
                    <a:pt x="404586" y="185811"/>
                  </a:lnTo>
                  <a:lnTo>
                    <a:pt x="408546" y="187081"/>
                  </a:lnTo>
                  <a:close/>
                </a:path>
                <a:path w="2431415" h="1212215">
                  <a:moveTo>
                    <a:pt x="241869" y="244231"/>
                  </a:moveTo>
                  <a:lnTo>
                    <a:pt x="236829" y="241691"/>
                  </a:lnTo>
                  <a:lnTo>
                    <a:pt x="233949" y="241691"/>
                  </a:lnTo>
                  <a:lnTo>
                    <a:pt x="229629" y="236611"/>
                  </a:lnTo>
                  <a:lnTo>
                    <a:pt x="443956" y="236611"/>
                  </a:lnTo>
                  <a:lnTo>
                    <a:pt x="445243" y="239151"/>
                  </a:lnTo>
                  <a:lnTo>
                    <a:pt x="449946" y="242961"/>
                  </a:lnTo>
                  <a:lnTo>
                    <a:pt x="247629" y="242961"/>
                  </a:lnTo>
                  <a:lnTo>
                    <a:pt x="241869" y="244231"/>
                  </a:lnTo>
                  <a:close/>
                </a:path>
                <a:path w="2431415" h="1212215">
                  <a:moveTo>
                    <a:pt x="470218" y="244231"/>
                  </a:moveTo>
                  <a:lnTo>
                    <a:pt x="460746" y="244231"/>
                  </a:lnTo>
                  <a:lnTo>
                    <a:pt x="467225" y="242961"/>
                  </a:lnTo>
                  <a:lnTo>
                    <a:pt x="467945" y="241691"/>
                  </a:lnTo>
                  <a:lnTo>
                    <a:pt x="470218" y="244231"/>
                  </a:lnTo>
                  <a:close/>
                </a:path>
                <a:path w="2431415" h="1212215">
                  <a:moveTo>
                    <a:pt x="251229" y="246771"/>
                  </a:moveTo>
                  <a:lnTo>
                    <a:pt x="251229" y="245501"/>
                  </a:lnTo>
                  <a:lnTo>
                    <a:pt x="249789" y="244231"/>
                  </a:lnTo>
                  <a:lnTo>
                    <a:pt x="247629" y="242961"/>
                  </a:lnTo>
                  <a:lnTo>
                    <a:pt x="257708" y="242961"/>
                  </a:lnTo>
                  <a:lnTo>
                    <a:pt x="252669" y="244231"/>
                  </a:lnTo>
                  <a:lnTo>
                    <a:pt x="251229" y="246771"/>
                  </a:lnTo>
                  <a:close/>
                </a:path>
                <a:path w="2431415" h="1212215">
                  <a:moveTo>
                    <a:pt x="301178" y="265821"/>
                  </a:moveTo>
                  <a:lnTo>
                    <a:pt x="293989" y="264551"/>
                  </a:lnTo>
                  <a:lnTo>
                    <a:pt x="287948" y="263281"/>
                  </a:lnTo>
                  <a:lnTo>
                    <a:pt x="282188" y="259471"/>
                  </a:lnTo>
                  <a:lnTo>
                    <a:pt x="277868" y="256931"/>
                  </a:lnTo>
                  <a:lnTo>
                    <a:pt x="274268" y="253121"/>
                  </a:lnTo>
                  <a:lnTo>
                    <a:pt x="271388" y="249311"/>
                  </a:lnTo>
                  <a:lnTo>
                    <a:pt x="264188" y="246771"/>
                  </a:lnTo>
                  <a:lnTo>
                    <a:pt x="257708" y="242961"/>
                  </a:lnTo>
                  <a:lnTo>
                    <a:pt x="449946" y="242961"/>
                  </a:lnTo>
                  <a:lnTo>
                    <a:pt x="454986" y="244231"/>
                  </a:lnTo>
                  <a:lnTo>
                    <a:pt x="470218" y="244231"/>
                  </a:lnTo>
                  <a:lnTo>
                    <a:pt x="474763" y="249311"/>
                  </a:lnTo>
                  <a:lnTo>
                    <a:pt x="478280" y="258201"/>
                  </a:lnTo>
                  <a:lnTo>
                    <a:pt x="323228" y="258201"/>
                  </a:lnTo>
                  <a:lnTo>
                    <a:pt x="318188" y="260741"/>
                  </a:lnTo>
                  <a:lnTo>
                    <a:pt x="309311" y="264551"/>
                  </a:lnTo>
                  <a:lnTo>
                    <a:pt x="301178" y="265821"/>
                  </a:lnTo>
                  <a:close/>
                </a:path>
                <a:path w="2431415" h="1212215">
                  <a:moveTo>
                    <a:pt x="339067" y="269631"/>
                  </a:moveTo>
                  <a:lnTo>
                    <a:pt x="338347" y="269631"/>
                  </a:lnTo>
                  <a:lnTo>
                    <a:pt x="336187" y="268361"/>
                  </a:lnTo>
                  <a:lnTo>
                    <a:pt x="334027" y="262011"/>
                  </a:lnTo>
                  <a:lnTo>
                    <a:pt x="328987" y="259471"/>
                  </a:lnTo>
                  <a:lnTo>
                    <a:pt x="326827" y="258201"/>
                  </a:lnTo>
                  <a:lnTo>
                    <a:pt x="478280" y="258201"/>
                  </a:lnTo>
                  <a:lnTo>
                    <a:pt x="479285" y="260741"/>
                  </a:lnTo>
                  <a:lnTo>
                    <a:pt x="480880" y="264551"/>
                  </a:lnTo>
                  <a:lnTo>
                    <a:pt x="342667" y="264551"/>
                  </a:lnTo>
                  <a:lnTo>
                    <a:pt x="340507" y="268361"/>
                  </a:lnTo>
                  <a:lnTo>
                    <a:pt x="339067" y="269631"/>
                  </a:lnTo>
                  <a:close/>
                </a:path>
                <a:path w="2431415" h="1212215">
                  <a:moveTo>
                    <a:pt x="449946" y="353451"/>
                  </a:moveTo>
                  <a:lnTo>
                    <a:pt x="447066" y="352181"/>
                  </a:lnTo>
                  <a:lnTo>
                    <a:pt x="440586" y="349641"/>
                  </a:lnTo>
                  <a:lnTo>
                    <a:pt x="443466" y="334401"/>
                  </a:lnTo>
                  <a:lnTo>
                    <a:pt x="443466" y="333131"/>
                  </a:lnTo>
                  <a:lnTo>
                    <a:pt x="446346" y="328051"/>
                  </a:lnTo>
                  <a:lnTo>
                    <a:pt x="442746" y="324241"/>
                  </a:lnTo>
                  <a:lnTo>
                    <a:pt x="436266" y="321701"/>
                  </a:lnTo>
                  <a:lnTo>
                    <a:pt x="431946" y="319161"/>
                  </a:lnTo>
                  <a:lnTo>
                    <a:pt x="424746" y="316621"/>
                  </a:lnTo>
                  <a:lnTo>
                    <a:pt x="416826" y="315351"/>
                  </a:lnTo>
                  <a:lnTo>
                    <a:pt x="414666" y="312811"/>
                  </a:lnTo>
                  <a:lnTo>
                    <a:pt x="411066" y="311541"/>
                  </a:lnTo>
                  <a:lnTo>
                    <a:pt x="408186" y="309001"/>
                  </a:lnTo>
                  <a:lnTo>
                    <a:pt x="402438" y="307731"/>
                  </a:lnTo>
                  <a:lnTo>
                    <a:pt x="389860" y="302651"/>
                  </a:lnTo>
                  <a:lnTo>
                    <a:pt x="383707" y="300111"/>
                  </a:lnTo>
                  <a:lnTo>
                    <a:pt x="377227" y="297571"/>
                  </a:lnTo>
                  <a:lnTo>
                    <a:pt x="370747" y="292491"/>
                  </a:lnTo>
                  <a:lnTo>
                    <a:pt x="367867" y="283601"/>
                  </a:lnTo>
                  <a:lnTo>
                    <a:pt x="352027" y="283601"/>
                  </a:lnTo>
                  <a:lnTo>
                    <a:pt x="340507" y="278521"/>
                  </a:lnTo>
                  <a:lnTo>
                    <a:pt x="338347" y="273441"/>
                  </a:lnTo>
                  <a:lnTo>
                    <a:pt x="342667" y="264551"/>
                  </a:lnTo>
                  <a:lnTo>
                    <a:pt x="480880" y="264551"/>
                  </a:lnTo>
                  <a:lnTo>
                    <a:pt x="483538" y="270901"/>
                  </a:lnTo>
                  <a:lnTo>
                    <a:pt x="489545" y="278521"/>
                  </a:lnTo>
                  <a:lnTo>
                    <a:pt x="490985" y="279791"/>
                  </a:lnTo>
                  <a:lnTo>
                    <a:pt x="493865" y="279791"/>
                  </a:lnTo>
                  <a:lnTo>
                    <a:pt x="495050" y="283601"/>
                  </a:lnTo>
                  <a:lnTo>
                    <a:pt x="367867" y="283601"/>
                  </a:lnTo>
                  <a:lnTo>
                    <a:pt x="358507" y="284871"/>
                  </a:lnTo>
                  <a:lnTo>
                    <a:pt x="495445" y="284871"/>
                  </a:lnTo>
                  <a:lnTo>
                    <a:pt x="497420" y="291221"/>
                  </a:lnTo>
                  <a:lnTo>
                    <a:pt x="501785" y="302651"/>
                  </a:lnTo>
                  <a:lnTo>
                    <a:pt x="507230" y="310271"/>
                  </a:lnTo>
                  <a:lnTo>
                    <a:pt x="514025" y="316621"/>
                  </a:lnTo>
                  <a:lnTo>
                    <a:pt x="519785" y="317891"/>
                  </a:lnTo>
                  <a:lnTo>
                    <a:pt x="526265" y="317891"/>
                  </a:lnTo>
                  <a:lnTo>
                    <a:pt x="527705" y="319161"/>
                  </a:lnTo>
                  <a:lnTo>
                    <a:pt x="535219" y="325511"/>
                  </a:lnTo>
                  <a:lnTo>
                    <a:pt x="540504" y="333131"/>
                  </a:lnTo>
                  <a:lnTo>
                    <a:pt x="480905" y="333131"/>
                  </a:lnTo>
                  <a:lnTo>
                    <a:pt x="474425" y="334401"/>
                  </a:lnTo>
                  <a:lnTo>
                    <a:pt x="464345" y="343291"/>
                  </a:lnTo>
                  <a:lnTo>
                    <a:pt x="455706" y="352181"/>
                  </a:lnTo>
                  <a:lnTo>
                    <a:pt x="449946" y="353451"/>
                  </a:lnTo>
                  <a:close/>
                </a:path>
                <a:path w="2431415" h="1212215">
                  <a:moveTo>
                    <a:pt x="570904" y="413141"/>
                  </a:moveTo>
                  <a:lnTo>
                    <a:pt x="570184" y="411871"/>
                  </a:lnTo>
                  <a:lnTo>
                    <a:pt x="566584" y="410601"/>
                  </a:lnTo>
                  <a:lnTo>
                    <a:pt x="565144" y="396631"/>
                  </a:lnTo>
                  <a:lnTo>
                    <a:pt x="556504" y="391551"/>
                  </a:lnTo>
                  <a:lnTo>
                    <a:pt x="553624" y="387741"/>
                  </a:lnTo>
                  <a:lnTo>
                    <a:pt x="549304" y="386471"/>
                  </a:lnTo>
                  <a:lnTo>
                    <a:pt x="545704" y="383931"/>
                  </a:lnTo>
                  <a:lnTo>
                    <a:pt x="540068" y="381391"/>
                  </a:lnTo>
                  <a:lnTo>
                    <a:pt x="521945" y="373771"/>
                  </a:lnTo>
                  <a:lnTo>
                    <a:pt x="514745" y="369961"/>
                  </a:lnTo>
                  <a:lnTo>
                    <a:pt x="511145" y="367421"/>
                  </a:lnTo>
                  <a:lnTo>
                    <a:pt x="509705" y="367421"/>
                  </a:lnTo>
                  <a:lnTo>
                    <a:pt x="502854" y="361071"/>
                  </a:lnTo>
                  <a:lnTo>
                    <a:pt x="497555" y="350911"/>
                  </a:lnTo>
                  <a:lnTo>
                    <a:pt x="492391" y="340751"/>
                  </a:lnTo>
                  <a:lnTo>
                    <a:pt x="485945" y="334401"/>
                  </a:lnTo>
                  <a:lnTo>
                    <a:pt x="480905" y="333131"/>
                  </a:lnTo>
                  <a:lnTo>
                    <a:pt x="540504" y="333131"/>
                  </a:lnTo>
                  <a:lnTo>
                    <a:pt x="547549" y="343291"/>
                  </a:lnTo>
                  <a:lnTo>
                    <a:pt x="555064" y="349641"/>
                  </a:lnTo>
                  <a:lnTo>
                    <a:pt x="555784" y="349641"/>
                  </a:lnTo>
                  <a:lnTo>
                    <a:pt x="558664" y="350911"/>
                  </a:lnTo>
                  <a:lnTo>
                    <a:pt x="560104" y="354721"/>
                  </a:lnTo>
                  <a:lnTo>
                    <a:pt x="565864" y="359801"/>
                  </a:lnTo>
                  <a:lnTo>
                    <a:pt x="570184" y="361071"/>
                  </a:lnTo>
                  <a:lnTo>
                    <a:pt x="595895" y="361071"/>
                  </a:lnTo>
                  <a:lnTo>
                    <a:pt x="600694" y="362341"/>
                  </a:lnTo>
                  <a:lnTo>
                    <a:pt x="610155" y="363611"/>
                  </a:lnTo>
                  <a:lnTo>
                    <a:pt x="619143" y="367421"/>
                  </a:lnTo>
                  <a:lnTo>
                    <a:pt x="623463" y="369961"/>
                  </a:lnTo>
                  <a:lnTo>
                    <a:pt x="624903" y="371231"/>
                  </a:lnTo>
                  <a:lnTo>
                    <a:pt x="632823" y="371231"/>
                  </a:lnTo>
                  <a:lnTo>
                    <a:pt x="637852" y="375041"/>
                  </a:lnTo>
                  <a:lnTo>
                    <a:pt x="641733" y="381391"/>
                  </a:lnTo>
                  <a:lnTo>
                    <a:pt x="645479" y="386471"/>
                  </a:lnTo>
                  <a:lnTo>
                    <a:pt x="650103" y="391551"/>
                  </a:lnTo>
                  <a:lnTo>
                    <a:pt x="653703" y="392821"/>
                  </a:lnTo>
                  <a:lnTo>
                    <a:pt x="668103" y="392821"/>
                  </a:lnTo>
                  <a:lnTo>
                    <a:pt x="669543" y="394091"/>
                  </a:lnTo>
                  <a:lnTo>
                    <a:pt x="672422" y="395361"/>
                  </a:lnTo>
                  <a:lnTo>
                    <a:pt x="679229" y="397901"/>
                  </a:lnTo>
                  <a:lnTo>
                    <a:pt x="686372" y="397901"/>
                  </a:lnTo>
                  <a:lnTo>
                    <a:pt x="693381" y="399171"/>
                  </a:lnTo>
                  <a:lnTo>
                    <a:pt x="699782" y="400441"/>
                  </a:lnTo>
                  <a:lnTo>
                    <a:pt x="578824" y="400441"/>
                  </a:lnTo>
                  <a:lnTo>
                    <a:pt x="577384" y="402981"/>
                  </a:lnTo>
                  <a:lnTo>
                    <a:pt x="573784" y="410601"/>
                  </a:lnTo>
                  <a:lnTo>
                    <a:pt x="570904" y="413141"/>
                  </a:lnTo>
                  <a:close/>
                </a:path>
                <a:path w="2431415" h="1212215">
                  <a:moveTo>
                    <a:pt x="595895" y="361071"/>
                  </a:moveTo>
                  <a:lnTo>
                    <a:pt x="574504" y="361071"/>
                  </a:lnTo>
                  <a:lnTo>
                    <a:pt x="581704" y="355991"/>
                  </a:lnTo>
                  <a:lnTo>
                    <a:pt x="591097" y="359801"/>
                  </a:lnTo>
                  <a:lnTo>
                    <a:pt x="595895" y="361071"/>
                  </a:lnTo>
                  <a:close/>
                </a:path>
                <a:path w="2431415" h="1212215">
                  <a:moveTo>
                    <a:pt x="736322" y="401711"/>
                  </a:moveTo>
                  <a:lnTo>
                    <a:pt x="700502" y="401711"/>
                  </a:lnTo>
                  <a:lnTo>
                    <a:pt x="709997" y="394091"/>
                  </a:lnTo>
                  <a:lnTo>
                    <a:pt x="718682" y="389011"/>
                  </a:lnTo>
                  <a:lnTo>
                    <a:pt x="726017" y="385201"/>
                  </a:lnTo>
                  <a:lnTo>
                    <a:pt x="731462" y="386471"/>
                  </a:lnTo>
                  <a:lnTo>
                    <a:pt x="734252" y="389011"/>
                  </a:lnTo>
                  <a:lnTo>
                    <a:pt x="735962" y="394091"/>
                  </a:lnTo>
                  <a:lnTo>
                    <a:pt x="736322" y="401711"/>
                  </a:lnTo>
                  <a:close/>
                </a:path>
                <a:path w="2431415" h="1212215">
                  <a:moveTo>
                    <a:pt x="668103" y="392821"/>
                  </a:moveTo>
                  <a:lnTo>
                    <a:pt x="658023" y="392821"/>
                  </a:lnTo>
                  <a:lnTo>
                    <a:pt x="664503" y="387741"/>
                  </a:lnTo>
                  <a:lnTo>
                    <a:pt x="666663" y="391551"/>
                  </a:lnTo>
                  <a:lnTo>
                    <a:pt x="668103" y="392821"/>
                  </a:lnTo>
                  <a:close/>
                </a:path>
                <a:path w="2431415" h="1212215">
                  <a:moveTo>
                    <a:pt x="639292" y="427111"/>
                  </a:moveTo>
                  <a:lnTo>
                    <a:pt x="631653" y="427111"/>
                  </a:lnTo>
                  <a:lnTo>
                    <a:pt x="624959" y="425841"/>
                  </a:lnTo>
                  <a:lnTo>
                    <a:pt x="619143" y="423301"/>
                  </a:lnTo>
                  <a:lnTo>
                    <a:pt x="613440" y="419491"/>
                  </a:lnTo>
                  <a:lnTo>
                    <a:pt x="608073" y="415681"/>
                  </a:lnTo>
                  <a:lnTo>
                    <a:pt x="602842" y="411871"/>
                  </a:lnTo>
                  <a:lnTo>
                    <a:pt x="586744" y="404251"/>
                  </a:lnTo>
                  <a:lnTo>
                    <a:pt x="578824" y="400441"/>
                  </a:lnTo>
                  <a:lnTo>
                    <a:pt x="699782" y="400441"/>
                  </a:lnTo>
                  <a:lnTo>
                    <a:pt x="700502" y="401711"/>
                  </a:lnTo>
                  <a:lnTo>
                    <a:pt x="736322" y="401711"/>
                  </a:lnTo>
                  <a:lnTo>
                    <a:pt x="735062" y="413141"/>
                  </a:lnTo>
                  <a:lnTo>
                    <a:pt x="736502" y="413141"/>
                  </a:lnTo>
                  <a:lnTo>
                    <a:pt x="742261" y="415681"/>
                  </a:lnTo>
                  <a:lnTo>
                    <a:pt x="753781" y="415681"/>
                  </a:lnTo>
                  <a:lnTo>
                    <a:pt x="756661" y="416951"/>
                  </a:lnTo>
                  <a:lnTo>
                    <a:pt x="758101" y="418221"/>
                  </a:lnTo>
                  <a:lnTo>
                    <a:pt x="770341" y="418221"/>
                  </a:lnTo>
                  <a:lnTo>
                    <a:pt x="775381" y="419491"/>
                  </a:lnTo>
                  <a:lnTo>
                    <a:pt x="778981" y="420761"/>
                  </a:lnTo>
                  <a:lnTo>
                    <a:pt x="662613" y="420761"/>
                  </a:lnTo>
                  <a:lnTo>
                    <a:pt x="655649" y="422031"/>
                  </a:lnTo>
                  <a:lnTo>
                    <a:pt x="647943" y="425841"/>
                  </a:lnTo>
                  <a:lnTo>
                    <a:pt x="639292" y="427111"/>
                  </a:lnTo>
                  <a:close/>
                </a:path>
                <a:path w="2431415" h="1212215">
                  <a:moveTo>
                    <a:pt x="753781" y="415681"/>
                  </a:moveTo>
                  <a:lnTo>
                    <a:pt x="742261" y="415681"/>
                  </a:lnTo>
                  <a:lnTo>
                    <a:pt x="750901" y="414411"/>
                  </a:lnTo>
                  <a:lnTo>
                    <a:pt x="753781" y="415681"/>
                  </a:lnTo>
                  <a:close/>
                </a:path>
                <a:path w="2431415" h="1212215">
                  <a:moveTo>
                    <a:pt x="770341" y="418221"/>
                  </a:moveTo>
                  <a:lnTo>
                    <a:pt x="758821" y="418221"/>
                  </a:lnTo>
                  <a:lnTo>
                    <a:pt x="765301" y="416951"/>
                  </a:lnTo>
                  <a:lnTo>
                    <a:pt x="770341" y="418221"/>
                  </a:lnTo>
                  <a:close/>
                </a:path>
                <a:path w="2431415" h="1212215">
                  <a:moveTo>
                    <a:pt x="843060" y="429651"/>
                  </a:moveTo>
                  <a:lnTo>
                    <a:pt x="796981" y="429651"/>
                  </a:lnTo>
                  <a:lnTo>
                    <a:pt x="806341" y="423301"/>
                  </a:lnTo>
                  <a:lnTo>
                    <a:pt x="814339" y="420761"/>
                  </a:lnTo>
                  <a:lnTo>
                    <a:pt x="821190" y="419491"/>
                  </a:lnTo>
                  <a:lnTo>
                    <a:pt x="827096" y="419491"/>
                  </a:lnTo>
                  <a:lnTo>
                    <a:pt x="832260" y="420761"/>
                  </a:lnTo>
                  <a:lnTo>
                    <a:pt x="838020" y="424571"/>
                  </a:lnTo>
                  <a:lnTo>
                    <a:pt x="841620" y="428381"/>
                  </a:lnTo>
                  <a:lnTo>
                    <a:pt x="843060" y="429651"/>
                  </a:lnTo>
                  <a:close/>
                </a:path>
                <a:path w="2431415" h="1212215">
                  <a:moveTo>
                    <a:pt x="777541" y="467751"/>
                  </a:moveTo>
                  <a:lnTo>
                    <a:pt x="738841" y="449971"/>
                  </a:lnTo>
                  <a:lnTo>
                    <a:pt x="712022" y="446161"/>
                  </a:lnTo>
                  <a:lnTo>
                    <a:pt x="709142" y="446161"/>
                  </a:lnTo>
                  <a:lnTo>
                    <a:pt x="705542" y="444891"/>
                  </a:lnTo>
                  <a:lnTo>
                    <a:pt x="703382" y="443621"/>
                  </a:lnTo>
                  <a:lnTo>
                    <a:pt x="695338" y="438541"/>
                  </a:lnTo>
                  <a:lnTo>
                    <a:pt x="688172" y="433461"/>
                  </a:lnTo>
                  <a:lnTo>
                    <a:pt x="674582" y="423301"/>
                  </a:lnTo>
                  <a:lnTo>
                    <a:pt x="668901" y="420761"/>
                  </a:lnTo>
                  <a:lnTo>
                    <a:pt x="778981" y="420761"/>
                  </a:lnTo>
                  <a:lnTo>
                    <a:pt x="781861" y="424571"/>
                  </a:lnTo>
                  <a:lnTo>
                    <a:pt x="786181" y="425841"/>
                  </a:lnTo>
                  <a:lnTo>
                    <a:pt x="791221" y="428381"/>
                  </a:lnTo>
                  <a:lnTo>
                    <a:pt x="796981" y="429651"/>
                  </a:lnTo>
                  <a:lnTo>
                    <a:pt x="843060" y="429651"/>
                  </a:lnTo>
                  <a:lnTo>
                    <a:pt x="845940" y="432191"/>
                  </a:lnTo>
                  <a:lnTo>
                    <a:pt x="859860" y="432191"/>
                  </a:lnTo>
                  <a:lnTo>
                    <a:pt x="864660" y="434731"/>
                  </a:lnTo>
                  <a:lnTo>
                    <a:pt x="866820" y="446161"/>
                  </a:lnTo>
                  <a:lnTo>
                    <a:pt x="873300" y="449971"/>
                  </a:lnTo>
                  <a:lnTo>
                    <a:pt x="874740" y="451241"/>
                  </a:lnTo>
                  <a:lnTo>
                    <a:pt x="877859" y="451241"/>
                  </a:lnTo>
                  <a:lnTo>
                    <a:pt x="879059" y="457591"/>
                  </a:lnTo>
                  <a:lnTo>
                    <a:pt x="880979" y="460131"/>
                  </a:lnTo>
                  <a:lnTo>
                    <a:pt x="802741" y="460131"/>
                  </a:lnTo>
                  <a:lnTo>
                    <a:pt x="797701" y="461401"/>
                  </a:lnTo>
                  <a:lnTo>
                    <a:pt x="792661" y="461401"/>
                  </a:lnTo>
                  <a:lnTo>
                    <a:pt x="786181" y="462671"/>
                  </a:lnTo>
                  <a:lnTo>
                    <a:pt x="777541" y="467751"/>
                  </a:lnTo>
                  <a:close/>
                </a:path>
                <a:path w="2431415" h="1212215">
                  <a:moveTo>
                    <a:pt x="859860" y="432191"/>
                  </a:moveTo>
                  <a:lnTo>
                    <a:pt x="845940" y="432191"/>
                  </a:lnTo>
                  <a:lnTo>
                    <a:pt x="850980" y="429651"/>
                  </a:lnTo>
                  <a:lnTo>
                    <a:pt x="855300" y="429651"/>
                  </a:lnTo>
                  <a:lnTo>
                    <a:pt x="857460" y="430921"/>
                  </a:lnTo>
                  <a:lnTo>
                    <a:pt x="859860" y="432191"/>
                  </a:lnTo>
                  <a:close/>
                </a:path>
                <a:path w="2431415" h="1212215">
                  <a:moveTo>
                    <a:pt x="877859" y="451241"/>
                  </a:moveTo>
                  <a:lnTo>
                    <a:pt x="874740" y="451241"/>
                  </a:lnTo>
                  <a:lnTo>
                    <a:pt x="876179" y="449971"/>
                  </a:lnTo>
                  <a:lnTo>
                    <a:pt x="877619" y="449971"/>
                  </a:lnTo>
                  <a:lnTo>
                    <a:pt x="877859" y="451241"/>
                  </a:lnTo>
                  <a:close/>
                </a:path>
                <a:path w="2431415" h="1212215">
                  <a:moveTo>
                    <a:pt x="824340" y="880501"/>
                  </a:moveTo>
                  <a:lnTo>
                    <a:pt x="817860" y="880501"/>
                  </a:lnTo>
                  <a:lnTo>
                    <a:pt x="813540" y="877961"/>
                  </a:lnTo>
                  <a:lnTo>
                    <a:pt x="814497" y="830971"/>
                  </a:lnTo>
                  <a:lnTo>
                    <a:pt x="822270" y="785251"/>
                  </a:lnTo>
                  <a:lnTo>
                    <a:pt x="831259" y="739531"/>
                  </a:lnTo>
                  <a:lnTo>
                    <a:pt x="835739" y="692541"/>
                  </a:lnTo>
                  <a:lnTo>
                    <a:pt x="835860" y="684921"/>
                  </a:lnTo>
                  <a:lnTo>
                    <a:pt x="837300" y="677301"/>
                  </a:lnTo>
                  <a:lnTo>
                    <a:pt x="839460" y="669681"/>
                  </a:lnTo>
                  <a:lnTo>
                    <a:pt x="840180" y="663331"/>
                  </a:lnTo>
                  <a:lnTo>
                    <a:pt x="840900" y="655711"/>
                  </a:lnTo>
                  <a:lnTo>
                    <a:pt x="842340" y="646821"/>
                  </a:lnTo>
                  <a:lnTo>
                    <a:pt x="843060" y="641741"/>
                  </a:lnTo>
                  <a:lnTo>
                    <a:pt x="844500" y="635391"/>
                  </a:lnTo>
                  <a:lnTo>
                    <a:pt x="845220" y="627771"/>
                  </a:lnTo>
                  <a:lnTo>
                    <a:pt x="849619" y="604911"/>
                  </a:lnTo>
                  <a:lnTo>
                    <a:pt x="854490" y="582051"/>
                  </a:lnTo>
                  <a:lnTo>
                    <a:pt x="860306" y="561731"/>
                  </a:lnTo>
                  <a:lnTo>
                    <a:pt x="867540" y="543951"/>
                  </a:lnTo>
                  <a:lnTo>
                    <a:pt x="830820" y="526171"/>
                  </a:lnTo>
                  <a:lnTo>
                    <a:pt x="848820" y="488071"/>
                  </a:lnTo>
                  <a:lnTo>
                    <a:pt x="845602" y="485531"/>
                  </a:lnTo>
                  <a:lnTo>
                    <a:pt x="837120" y="481721"/>
                  </a:lnTo>
                  <a:lnTo>
                    <a:pt x="825128" y="474101"/>
                  </a:lnTo>
                  <a:lnTo>
                    <a:pt x="811380" y="463941"/>
                  </a:lnTo>
                  <a:lnTo>
                    <a:pt x="807780" y="462671"/>
                  </a:lnTo>
                  <a:lnTo>
                    <a:pt x="802741" y="460131"/>
                  </a:lnTo>
                  <a:lnTo>
                    <a:pt x="880979" y="460131"/>
                  </a:lnTo>
                  <a:lnTo>
                    <a:pt x="881939" y="461401"/>
                  </a:lnTo>
                  <a:lnTo>
                    <a:pt x="886979" y="463941"/>
                  </a:lnTo>
                  <a:lnTo>
                    <a:pt x="888419" y="463941"/>
                  </a:lnTo>
                  <a:lnTo>
                    <a:pt x="894179" y="466481"/>
                  </a:lnTo>
                  <a:lnTo>
                    <a:pt x="897779" y="467751"/>
                  </a:lnTo>
                  <a:lnTo>
                    <a:pt x="900659" y="470291"/>
                  </a:lnTo>
                  <a:lnTo>
                    <a:pt x="902099" y="475371"/>
                  </a:lnTo>
                  <a:lnTo>
                    <a:pt x="914483" y="475371"/>
                  </a:lnTo>
                  <a:lnTo>
                    <a:pt x="915059" y="480451"/>
                  </a:lnTo>
                  <a:lnTo>
                    <a:pt x="911459" y="494421"/>
                  </a:lnTo>
                  <a:lnTo>
                    <a:pt x="918445" y="494421"/>
                  </a:lnTo>
                  <a:lnTo>
                    <a:pt x="920976" y="500771"/>
                  </a:lnTo>
                  <a:lnTo>
                    <a:pt x="920099" y="514741"/>
                  </a:lnTo>
                  <a:lnTo>
                    <a:pt x="918141" y="528711"/>
                  </a:lnTo>
                  <a:lnTo>
                    <a:pt x="917939" y="540141"/>
                  </a:lnTo>
                  <a:lnTo>
                    <a:pt x="919120" y="546491"/>
                  </a:lnTo>
                  <a:lnTo>
                    <a:pt x="918209" y="556651"/>
                  </a:lnTo>
                  <a:lnTo>
                    <a:pt x="915003" y="571891"/>
                  </a:lnTo>
                  <a:lnTo>
                    <a:pt x="909299" y="589671"/>
                  </a:lnTo>
                  <a:lnTo>
                    <a:pt x="905373" y="603641"/>
                  </a:lnTo>
                  <a:lnTo>
                    <a:pt x="902189" y="616341"/>
                  </a:lnTo>
                  <a:lnTo>
                    <a:pt x="899680" y="626501"/>
                  </a:lnTo>
                  <a:lnTo>
                    <a:pt x="897779" y="637931"/>
                  </a:lnTo>
                  <a:lnTo>
                    <a:pt x="898387" y="643011"/>
                  </a:lnTo>
                  <a:lnTo>
                    <a:pt x="896699" y="653171"/>
                  </a:lnTo>
                  <a:lnTo>
                    <a:pt x="893932" y="667141"/>
                  </a:lnTo>
                  <a:lnTo>
                    <a:pt x="891299" y="682381"/>
                  </a:lnTo>
                  <a:lnTo>
                    <a:pt x="890343" y="693811"/>
                  </a:lnTo>
                  <a:lnTo>
                    <a:pt x="890129" y="703971"/>
                  </a:lnTo>
                  <a:lnTo>
                    <a:pt x="891401" y="711591"/>
                  </a:lnTo>
                  <a:lnTo>
                    <a:pt x="894899" y="716671"/>
                  </a:lnTo>
                  <a:lnTo>
                    <a:pt x="901379" y="716671"/>
                  </a:lnTo>
                  <a:lnTo>
                    <a:pt x="900659" y="724291"/>
                  </a:lnTo>
                  <a:lnTo>
                    <a:pt x="902819" y="728101"/>
                  </a:lnTo>
                  <a:lnTo>
                    <a:pt x="906419" y="730641"/>
                  </a:lnTo>
                  <a:lnTo>
                    <a:pt x="912100" y="731911"/>
                  </a:lnTo>
                  <a:lnTo>
                    <a:pt x="926163" y="731911"/>
                  </a:lnTo>
                  <a:lnTo>
                    <a:pt x="933059" y="734451"/>
                  </a:lnTo>
                  <a:lnTo>
                    <a:pt x="934499" y="735721"/>
                  </a:lnTo>
                  <a:lnTo>
                    <a:pt x="935219" y="735721"/>
                  </a:lnTo>
                  <a:lnTo>
                    <a:pt x="937379" y="736991"/>
                  </a:lnTo>
                  <a:lnTo>
                    <a:pt x="942419" y="736991"/>
                  </a:lnTo>
                  <a:lnTo>
                    <a:pt x="944579" y="738261"/>
                  </a:lnTo>
                  <a:lnTo>
                    <a:pt x="946018" y="740801"/>
                  </a:lnTo>
                  <a:lnTo>
                    <a:pt x="948178" y="740801"/>
                  </a:lnTo>
                  <a:lnTo>
                    <a:pt x="950338" y="742071"/>
                  </a:lnTo>
                  <a:lnTo>
                    <a:pt x="1057482" y="742071"/>
                  </a:lnTo>
                  <a:lnTo>
                    <a:pt x="1056604" y="743341"/>
                  </a:lnTo>
                  <a:lnTo>
                    <a:pt x="1051137" y="748421"/>
                  </a:lnTo>
                  <a:lnTo>
                    <a:pt x="1047830" y="749691"/>
                  </a:lnTo>
                  <a:lnTo>
                    <a:pt x="1044657" y="749691"/>
                  </a:lnTo>
                  <a:lnTo>
                    <a:pt x="1038897" y="753501"/>
                  </a:lnTo>
                  <a:lnTo>
                    <a:pt x="1033857" y="757311"/>
                  </a:lnTo>
                  <a:lnTo>
                    <a:pt x="1029537" y="758581"/>
                  </a:lnTo>
                  <a:lnTo>
                    <a:pt x="1021955" y="770011"/>
                  </a:lnTo>
                  <a:lnTo>
                    <a:pt x="1021029" y="771281"/>
                  </a:lnTo>
                  <a:lnTo>
                    <a:pt x="1013697" y="771281"/>
                  </a:lnTo>
                  <a:lnTo>
                    <a:pt x="1011763" y="773821"/>
                  </a:lnTo>
                  <a:lnTo>
                    <a:pt x="1006858" y="780171"/>
                  </a:lnTo>
                  <a:lnTo>
                    <a:pt x="1000333" y="787791"/>
                  </a:lnTo>
                  <a:lnTo>
                    <a:pt x="993538" y="794141"/>
                  </a:lnTo>
                  <a:lnTo>
                    <a:pt x="984358" y="805571"/>
                  </a:lnTo>
                  <a:lnTo>
                    <a:pt x="956818" y="836051"/>
                  </a:lnTo>
                  <a:lnTo>
                    <a:pt x="950653" y="842401"/>
                  </a:lnTo>
                  <a:lnTo>
                    <a:pt x="944759" y="850021"/>
                  </a:lnTo>
                  <a:lnTo>
                    <a:pt x="943622" y="851291"/>
                  </a:lnTo>
                  <a:lnTo>
                    <a:pt x="940979" y="851291"/>
                  </a:lnTo>
                  <a:lnTo>
                    <a:pt x="936940" y="855101"/>
                  </a:lnTo>
                  <a:lnTo>
                    <a:pt x="929729" y="861451"/>
                  </a:lnTo>
                  <a:lnTo>
                    <a:pt x="923157" y="867801"/>
                  </a:lnTo>
                  <a:lnTo>
                    <a:pt x="904664" y="867801"/>
                  </a:lnTo>
                  <a:lnTo>
                    <a:pt x="894179" y="874151"/>
                  </a:lnTo>
                  <a:lnTo>
                    <a:pt x="886469" y="879231"/>
                  </a:lnTo>
                  <a:lnTo>
                    <a:pt x="834420" y="879231"/>
                  </a:lnTo>
                  <a:lnTo>
                    <a:pt x="824340" y="880501"/>
                  </a:lnTo>
                  <a:close/>
                </a:path>
                <a:path w="2431415" h="1212215">
                  <a:moveTo>
                    <a:pt x="914483" y="475371"/>
                  </a:moveTo>
                  <a:lnTo>
                    <a:pt x="902099" y="475371"/>
                  </a:lnTo>
                  <a:lnTo>
                    <a:pt x="904979" y="474101"/>
                  </a:lnTo>
                  <a:lnTo>
                    <a:pt x="908579" y="472831"/>
                  </a:lnTo>
                  <a:lnTo>
                    <a:pt x="910739" y="472831"/>
                  </a:lnTo>
                  <a:lnTo>
                    <a:pt x="914339" y="474101"/>
                  </a:lnTo>
                  <a:lnTo>
                    <a:pt x="914483" y="475371"/>
                  </a:lnTo>
                  <a:close/>
                </a:path>
                <a:path w="2431415" h="1212215">
                  <a:moveTo>
                    <a:pt x="918445" y="494421"/>
                  </a:moveTo>
                  <a:lnTo>
                    <a:pt x="911459" y="494421"/>
                  </a:lnTo>
                  <a:lnTo>
                    <a:pt x="914339" y="491881"/>
                  </a:lnTo>
                  <a:lnTo>
                    <a:pt x="916499" y="491881"/>
                  </a:lnTo>
                  <a:lnTo>
                    <a:pt x="917939" y="493151"/>
                  </a:lnTo>
                  <a:lnTo>
                    <a:pt x="918445" y="494421"/>
                  </a:lnTo>
                  <a:close/>
                </a:path>
                <a:path w="2431415" h="1212215">
                  <a:moveTo>
                    <a:pt x="1133936" y="598561"/>
                  </a:moveTo>
                  <a:lnTo>
                    <a:pt x="1084256" y="598561"/>
                  </a:lnTo>
                  <a:lnTo>
                    <a:pt x="1087136" y="597291"/>
                  </a:lnTo>
                  <a:lnTo>
                    <a:pt x="1093616" y="587131"/>
                  </a:lnTo>
                  <a:lnTo>
                    <a:pt x="1097936" y="583321"/>
                  </a:lnTo>
                  <a:lnTo>
                    <a:pt x="1101536" y="580781"/>
                  </a:lnTo>
                  <a:lnTo>
                    <a:pt x="1103696" y="582051"/>
                  </a:lnTo>
                  <a:lnTo>
                    <a:pt x="1104416" y="582051"/>
                  </a:lnTo>
                  <a:lnTo>
                    <a:pt x="1105136" y="584591"/>
                  </a:lnTo>
                  <a:lnTo>
                    <a:pt x="1105136" y="587131"/>
                  </a:lnTo>
                  <a:lnTo>
                    <a:pt x="1118096" y="587131"/>
                  </a:lnTo>
                  <a:lnTo>
                    <a:pt x="1118096" y="589671"/>
                  </a:lnTo>
                  <a:lnTo>
                    <a:pt x="1121696" y="592211"/>
                  </a:lnTo>
                  <a:lnTo>
                    <a:pt x="1131776" y="592211"/>
                  </a:lnTo>
                  <a:lnTo>
                    <a:pt x="1133936" y="598561"/>
                  </a:lnTo>
                  <a:close/>
                </a:path>
                <a:path w="2431415" h="1212215">
                  <a:moveTo>
                    <a:pt x="1118096" y="587131"/>
                  </a:moveTo>
                  <a:lnTo>
                    <a:pt x="1105136" y="587131"/>
                  </a:lnTo>
                  <a:lnTo>
                    <a:pt x="1110176" y="580781"/>
                  </a:lnTo>
                  <a:lnTo>
                    <a:pt x="1114496" y="580781"/>
                  </a:lnTo>
                  <a:lnTo>
                    <a:pt x="1118096" y="582051"/>
                  </a:lnTo>
                  <a:lnTo>
                    <a:pt x="1118096" y="587131"/>
                  </a:lnTo>
                  <a:close/>
                </a:path>
                <a:path w="2431415" h="1212215">
                  <a:moveTo>
                    <a:pt x="1131776" y="592211"/>
                  </a:moveTo>
                  <a:lnTo>
                    <a:pt x="1124576" y="592211"/>
                  </a:lnTo>
                  <a:lnTo>
                    <a:pt x="1127456" y="588401"/>
                  </a:lnTo>
                  <a:lnTo>
                    <a:pt x="1131776" y="592211"/>
                  </a:lnTo>
                  <a:close/>
                </a:path>
                <a:path w="2431415" h="1212215">
                  <a:moveTo>
                    <a:pt x="1057482" y="742071"/>
                  </a:moveTo>
                  <a:lnTo>
                    <a:pt x="953938" y="742071"/>
                  </a:lnTo>
                  <a:lnTo>
                    <a:pt x="959698" y="734451"/>
                  </a:lnTo>
                  <a:lnTo>
                    <a:pt x="967832" y="728101"/>
                  </a:lnTo>
                  <a:lnTo>
                    <a:pt x="972928" y="725561"/>
                  </a:lnTo>
                  <a:lnTo>
                    <a:pt x="978429" y="721751"/>
                  </a:lnTo>
                  <a:lnTo>
                    <a:pt x="987778" y="709051"/>
                  </a:lnTo>
                  <a:lnTo>
                    <a:pt x="994730" y="700161"/>
                  </a:lnTo>
                  <a:lnTo>
                    <a:pt x="1003978" y="686191"/>
                  </a:lnTo>
                  <a:lnTo>
                    <a:pt x="1012685" y="674761"/>
                  </a:lnTo>
                  <a:lnTo>
                    <a:pt x="1018017" y="670951"/>
                  </a:lnTo>
                  <a:lnTo>
                    <a:pt x="1026612" y="656981"/>
                  </a:lnTo>
                  <a:lnTo>
                    <a:pt x="1041102" y="639201"/>
                  </a:lnTo>
                  <a:lnTo>
                    <a:pt x="1049697" y="629041"/>
                  </a:lnTo>
                  <a:lnTo>
                    <a:pt x="1058157" y="616341"/>
                  </a:lnTo>
                  <a:lnTo>
                    <a:pt x="1067157" y="603641"/>
                  </a:lnTo>
                  <a:lnTo>
                    <a:pt x="1074807" y="593481"/>
                  </a:lnTo>
                  <a:lnTo>
                    <a:pt x="1079217" y="589671"/>
                  </a:lnTo>
                  <a:lnTo>
                    <a:pt x="1079937" y="589671"/>
                  </a:lnTo>
                  <a:lnTo>
                    <a:pt x="1080657" y="590941"/>
                  </a:lnTo>
                  <a:lnTo>
                    <a:pt x="1080657" y="596021"/>
                  </a:lnTo>
                  <a:lnTo>
                    <a:pt x="1081377" y="597291"/>
                  </a:lnTo>
                  <a:lnTo>
                    <a:pt x="1084256" y="598561"/>
                  </a:lnTo>
                  <a:lnTo>
                    <a:pt x="1133936" y="598561"/>
                  </a:lnTo>
                  <a:lnTo>
                    <a:pt x="1138256" y="601101"/>
                  </a:lnTo>
                  <a:lnTo>
                    <a:pt x="1149776" y="601101"/>
                  </a:lnTo>
                  <a:lnTo>
                    <a:pt x="1149776" y="604911"/>
                  </a:lnTo>
                  <a:lnTo>
                    <a:pt x="1151215" y="609991"/>
                  </a:lnTo>
                  <a:lnTo>
                    <a:pt x="1154095" y="611261"/>
                  </a:lnTo>
                  <a:lnTo>
                    <a:pt x="1158415" y="612531"/>
                  </a:lnTo>
                  <a:lnTo>
                    <a:pt x="1190575" y="612531"/>
                  </a:lnTo>
                  <a:lnTo>
                    <a:pt x="1188655" y="622691"/>
                  </a:lnTo>
                  <a:lnTo>
                    <a:pt x="1192975" y="627771"/>
                  </a:lnTo>
                  <a:lnTo>
                    <a:pt x="1193695" y="636661"/>
                  </a:lnTo>
                  <a:lnTo>
                    <a:pt x="1198735" y="639201"/>
                  </a:lnTo>
                  <a:lnTo>
                    <a:pt x="1200175" y="640471"/>
                  </a:lnTo>
                  <a:lnTo>
                    <a:pt x="1216015" y="640471"/>
                  </a:lnTo>
                  <a:lnTo>
                    <a:pt x="1220334" y="641741"/>
                  </a:lnTo>
                  <a:lnTo>
                    <a:pt x="1227534" y="649361"/>
                  </a:lnTo>
                  <a:lnTo>
                    <a:pt x="1227534" y="658251"/>
                  </a:lnTo>
                  <a:lnTo>
                    <a:pt x="1229694" y="662061"/>
                  </a:lnTo>
                  <a:lnTo>
                    <a:pt x="1233294" y="663331"/>
                  </a:lnTo>
                  <a:lnTo>
                    <a:pt x="1240044" y="664601"/>
                  </a:lnTo>
                  <a:lnTo>
                    <a:pt x="1285854" y="664601"/>
                  </a:lnTo>
                  <a:lnTo>
                    <a:pt x="1290893" y="667141"/>
                  </a:lnTo>
                  <a:lnTo>
                    <a:pt x="1293053" y="668411"/>
                  </a:lnTo>
                  <a:lnTo>
                    <a:pt x="1313373" y="668411"/>
                  </a:lnTo>
                  <a:lnTo>
                    <a:pt x="1313213" y="670951"/>
                  </a:lnTo>
                  <a:lnTo>
                    <a:pt x="1317533" y="673491"/>
                  </a:lnTo>
                  <a:lnTo>
                    <a:pt x="1331213" y="673491"/>
                  </a:lnTo>
                  <a:lnTo>
                    <a:pt x="1333307" y="683651"/>
                  </a:lnTo>
                  <a:lnTo>
                    <a:pt x="1113056" y="683651"/>
                  </a:lnTo>
                  <a:lnTo>
                    <a:pt x="1110176" y="687461"/>
                  </a:lnTo>
                  <a:lnTo>
                    <a:pt x="1102256" y="700161"/>
                  </a:lnTo>
                  <a:lnTo>
                    <a:pt x="1098420" y="703971"/>
                  </a:lnTo>
                  <a:lnTo>
                    <a:pt x="1092626" y="711591"/>
                  </a:lnTo>
                  <a:lnTo>
                    <a:pt x="1086968" y="717941"/>
                  </a:lnTo>
                  <a:lnTo>
                    <a:pt x="1083536" y="720481"/>
                  </a:lnTo>
                  <a:lnTo>
                    <a:pt x="1078913" y="723021"/>
                  </a:lnTo>
                  <a:lnTo>
                    <a:pt x="1072095" y="723021"/>
                  </a:lnTo>
                  <a:lnTo>
                    <a:pt x="1066257" y="729371"/>
                  </a:lnTo>
                  <a:lnTo>
                    <a:pt x="1057482" y="742071"/>
                  </a:lnTo>
                  <a:close/>
                </a:path>
                <a:path w="2431415" h="1212215">
                  <a:moveTo>
                    <a:pt x="1149776" y="601101"/>
                  </a:moveTo>
                  <a:lnTo>
                    <a:pt x="1144016" y="601101"/>
                  </a:lnTo>
                  <a:lnTo>
                    <a:pt x="1149776" y="597291"/>
                  </a:lnTo>
                  <a:lnTo>
                    <a:pt x="1149776" y="601101"/>
                  </a:lnTo>
                  <a:close/>
                </a:path>
                <a:path w="2431415" h="1212215">
                  <a:moveTo>
                    <a:pt x="1190335" y="608721"/>
                  </a:moveTo>
                  <a:lnTo>
                    <a:pt x="1176415" y="608721"/>
                  </a:lnTo>
                  <a:lnTo>
                    <a:pt x="1183615" y="603641"/>
                  </a:lnTo>
                  <a:lnTo>
                    <a:pt x="1187215" y="606181"/>
                  </a:lnTo>
                  <a:lnTo>
                    <a:pt x="1190095" y="607451"/>
                  </a:lnTo>
                  <a:lnTo>
                    <a:pt x="1190335" y="608721"/>
                  </a:lnTo>
                  <a:close/>
                </a:path>
                <a:path w="2431415" h="1212215">
                  <a:moveTo>
                    <a:pt x="1190575" y="612531"/>
                  </a:moveTo>
                  <a:lnTo>
                    <a:pt x="1158415" y="612531"/>
                  </a:lnTo>
                  <a:lnTo>
                    <a:pt x="1164175" y="609991"/>
                  </a:lnTo>
                  <a:lnTo>
                    <a:pt x="1172095" y="606181"/>
                  </a:lnTo>
                  <a:lnTo>
                    <a:pt x="1172815" y="606181"/>
                  </a:lnTo>
                  <a:lnTo>
                    <a:pt x="1176415" y="608721"/>
                  </a:lnTo>
                  <a:lnTo>
                    <a:pt x="1190335" y="608721"/>
                  </a:lnTo>
                  <a:lnTo>
                    <a:pt x="1190815" y="611261"/>
                  </a:lnTo>
                  <a:lnTo>
                    <a:pt x="1190575" y="612531"/>
                  </a:lnTo>
                  <a:close/>
                </a:path>
                <a:path w="2431415" h="1212215">
                  <a:moveTo>
                    <a:pt x="1216015" y="640471"/>
                  </a:moveTo>
                  <a:lnTo>
                    <a:pt x="1203055" y="640471"/>
                  </a:lnTo>
                  <a:lnTo>
                    <a:pt x="1206655" y="637931"/>
                  </a:lnTo>
                  <a:lnTo>
                    <a:pt x="1213855" y="639201"/>
                  </a:lnTo>
                  <a:lnTo>
                    <a:pt x="1216015" y="640471"/>
                  </a:lnTo>
                  <a:close/>
                </a:path>
                <a:path w="2431415" h="1212215">
                  <a:moveTo>
                    <a:pt x="1285854" y="664601"/>
                  </a:moveTo>
                  <a:lnTo>
                    <a:pt x="1240044" y="664601"/>
                  </a:lnTo>
                  <a:lnTo>
                    <a:pt x="1255974" y="662061"/>
                  </a:lnTo>
                  <a:lnTo>
                    <a:pt x="1263534" y="660791"/>
                  </a:lnTo>
                  <a:lnTo>
                    <a:pt x="1270014" y="655711"/>
                  </a:lnTo>
                  <a:lnTo>
                    <a:pt x="1275054" y="655711"/>
                  </a:lnTo>
                  <a:lnTo>
                    <a:pt x="1278654" y="658251"/>
                  </a:lnTo>
                  <a:lnTo>
                    <a:pt x="1283694" y="660791"/>
                  </a:lnTo>
                  <a:lnTo>
                    <a:pt x="1285854" y="664601"/>
                  </a:lnTo>
                  <a:close/>
                </a:path>
                <a:path w="2431415" h="1212215">
                  <a:moveTo>
                    <a:pt x="1313373" y="668411"/>
                  </a:moveTo>
                  <a:lnTo>
                    <a:pt x="1295213" y="668411"/>
                  </a:lnTo>
                  <a:lnTo>
                    <a:pt x="1299533" y="667141"/>
                  </a:lnTo>
                  <a:lnTo>
                    <a:pt x="1306013" y="658251"/>
                  </a:lnTo>
                  <a:lnTo>
                    <a:pt x="1308893" y="656981"/>
                  </a:lnTo>
                  <a:lnTo>
                    <a:pt x="1310333" y="656981"/>
                  </a:lnTo>
                  <a:lnTo>
                    <a:pt x="1313933" y="659521"/>
                  </a:lnTo>
                  <a:lnTo>
                    <a:pt x="1313373" y="668411"/>
                  </a:lnTo>
                  <a:close/>
                </a:path>
                <a:path w="2431415" h="1212215">
                  <a:moveTo>
                    <a:pt x="1331213" y="673491"/>
                  </a:moveTo>
                  <a:lnTo>
                    <a:pt x="1320413" y="673491"/>
                  </a:lnTo>
                  <a:lnTo>
                    <a:pt x="1323293" y="670951"/>
                  </a:lnTo>
                  <a:lnTo>
                    <a:pt x="1324733" y="670951"/>
                  </a:lnTo>
                  <a:lnTo>
                    <a:pt x="1331213" y="673491"/>
                  </a:lnTo>
                  <a:close/>
                </a:path>
                <a:path w="2431415" h="1212215">
                  <a:moveTo>
                    <a:pt x="1111616" y="702701"/>
                  </a:moveTo>
                  <a:lnTo>
                    <a:pt x="1110896" y="701431"/>
                  </a:lnTo>
                  <a:lnTo>
                    <a:pt x="1115216" y="691271"/>
                  </a:lnTo>
                  <a:lnTo>
                    <a:pt x="1115216" y="683651"/>
                  </a:lnTo>
                  <a:lnTo>
                    <a:pt x="1124576" y="683651"/>
                  </a:lnTo>
                  <a:lnTo>
                    <a:pt x="1119536" y="687461"/>
                  </a:lnTo>
                  <a:lnTo>
                    <a:pt x="1114496" y="698891"/>
                  </a:lnTo>
                  <a:lnTo>
                    <a:pt x="1111616" y="702701"/>
                  </a:lnTo>
                  <a:close/>
                </a:path>
                <a:path w="2431415" h="1212215">
                  <a:moveTo>
                    <a:pt x="1144016" y="705241"/>
                  </a:moveTo>
                  <a:lnTo>
                    <a:pt x="1139696" y="702701"/>
                  </a:lnTo>
                  <a:lnTo>
                    <a:pt x="1138976" y="693811"/>
                  </a:lnTo>
                  <a:lnTo>
                    <a:pt x="1136816" y="692541"/>
                  </a:lnTo>
                  <a:lnTo>
                    <a:pt x="1133216" y="692541"/>
                  </a:lnTo>
                  <a:lnTo>
                    <a:pt x="1132496" y="688731"/>
                  </a:lnTo>
                  <a:lnTo>
                    <a:pt x="1128896" y="684921"/>
                  </a:lnTo>
                  <a:lnTo>
                    <a:pt x="1124576" y="683651"/>
                  </a:lnTo>
                  <a:lnTo>
                    <a:pt x="1333307" y="683651"/>
                  </a:lnTo>
                  <a:lnTo>
                    <a:pt x="1334093" y="687461"/>
                  </a:lnTo>
                  <a:lnTo>
                    <a:pt x="1341293" y="690001"/>
                  </a:lnTo>
                  <a:lnTo>
                    <a:pt x="1344173" y="691271"/>
                  </a:lnTo>
                  <a:lnTo>
                    <a:pt x="1365547" y="691271"/>
                  </a:lnTo>
                  <a:lnTo>
                    <a:pt x="1367235" y="692541"/>
                  </a:lnTo>
                  <a:lnTo>
                    <a:pt x="1370728" y="696351"/>
                  </a:lnTo>
                  <a:lnTo>
                    <a:pt x="1154095" y="696351"/>
                  </a:lnTo>
                  <a:lnTo>
                    <a:pt x="1148336" y="702701"/>
                  </a:lnTo>
                  <a:lnTo>
                    <a:pt x="1144016" y="705241"/>
                  </a:lnTo>
                  <a:close/>
                </a:path>
                <a:path w="2431415" h="1212215">
                  <a:moveTo>
                    <a:pt x="1365547" y="691271"/>
                  </a:moveTo>
                  <a:lnTo>
                    <a:pt x="1348493" y="691271"/>
                  </a:lnTo>
                  <a:lnTo>
                    <a:pt x="1354253" y="687461"/>
                  </a:lnTo>
                  <a:lnTo>
                    <a:pt x="1360012" y="687461"/>
                  </a:lnTo>
                  <a:lnTo>
                    <a:pt x="1362172" y="688731"/>
                  </a:lnTo>
                  <a:lnTo>
                    <a:pt x="1365547" y="691271"/>
                  </a:lnTo>
                  <a:close/>
                </a:path>
                <a:path w="2431415" h="1212215">
                  <a:moveTo>
                    <a:pt x="1198735" y="715401"/>
                  </a:moveTo>
                  <a:lnTo>
                    <a:pt x="1191737" y="712861"/>
                  </a:lnTo>
                  <a:lnTo>
                    <a:pt x="1178283" y="710321"/>
                  </a:lnTo>
                  <a:lnTo>
                    <a:pt x="1172095" y="709051"/>
                  </a:lnTo>
                  <a:lnTo>
                    <a:pt x="1167775" y="705241"/>
                  </a:lnTo>
                  <a:lnTo>
                    <a:pt x="1164895" y="700161"/>
                  </a:lnTo>
                  <a:lnTo>
                    <a:pt x="1154095" y="696351"/>
                  </a:lnTo>
                  <a:lnTo>
                    <a:pt x="1370728" y="696351"/>
                  </a:lnTo>
                  <a:lnTo>
                    <a:pt x="1376550" y="702701"/>
                  </a:lnTo>
                  <a:lnTo>
                    <a:pt x="1379925" y="705241"/>
                  </a:lnTo>
                  <a:lnTo>
                    <a:pt x="1210255" y="705241"/>
                  </a:lnTo>
                  <a:lnTo>
                    <a:pt x="1205935" y="707781"/>
                  </a:lnTo>
                  <a:lnTo>
                    <a:pt x="1198735" y="715401"/>
                  </a:lnTo>
                  <a:close/>
                </a:path>
                <a:path w="2431415" h="1212215">
                  <a:moveTo>
                    <a:pt x="1237614" y="752231"/>
                  </a:moveTo>
                  <a:lnTo>
                    <a:pt x="1228974" y="748421"/>
                  </a:lnTo>
                  <a:lnTo>
                    <a:pt x="1225374" y="740801"/>
                  </a:lnTo>
                  <a:lnTo>
                    <a:pt x="1223934" y="730641"/>
                  </a:lnTo>
                  <a:lnTo>
                    <a:pt x="1221234" y="725561"/>
                  </a:lnTo>
                  <a:lnTo>
                    <a:pt x="1219075" y="717941"/>
                  </a:lnTo>
                  <a:lnTo>
                    <a:pt x="1216645" y="711591"/>
                  </a:lnTo>
                  <a:lnTo>
                    <a:pt x="1213135" y="706511"/>
                  </a:lnTo>
                  <a:lnTo>
                    <a:pt x="1210255" y="705241"/>
                  </a:lnTo>
                  <a:lnTo>
                    <a:pt x="1379925" y="705241"/>
                  </a:lnTo>
                  <a:lnTo>
                    <a:pt x="1381612" y="706511"/>
                  </a:lnTo>
                  <a:lnTo>
                    <a:pt x="1385212" y="706511"/>
                  </a:lnTo>
                  <a:lnTo>
                    <a:pt x="1387372" y="707781"/>
                  </a:lnTo>
                  <a:lnTo>
                    <a:pt x="1396912" y="707781"/>
                  </a:lnTo>
                  <a:lnTo>
                    <a:pt x="1397452" y="711591"/>
                  </a:lnTo>
                  <a:lnTo>
                    <a:pt x="1398892" y="715401"/>
                  </a:lnTo>
                  <a:lnTo>
                    <a:pt x="1410052" y="715401"/>
                  </a:lnTo>
                  <a:lnTo>
                    <a:pt x="1410412" y="716671"/>
                  </a:lnTo>
                  <a:lnTo>
                    <a:pt x="1411132" y="721751"/>
                  </a:lnTo>
                  <a:lnTo>
                    <a:pt x="1411852" y="723021"/>
                  </a:lnTo>
                  <a:lnTo>
                    <a:pt x="1412572" y="725561"/>
                  </a:lnTo>
                  <a:lnTo>
                    <a:pt x="1414732" y="726831"/>
                  </a:lnTo>
                  <a:lnTo>
                    <a:pt x="1445211" y="726831"/>
                  </a:lnTo>
                  <a:lnTo>
                    <a:pt x="1445691" y="729371"/>
                  </a:lnTo>
                  <a:lnTo>
                    <a:pt x="1446411" y="731911"/>
                  </a:lnTo>
                  <a:lnTo>
                    <a:pt x="1447851" y="733181"/>
                  </a:lnTo>
                  <a:lnTo>
                    <a:pt x="1449291" y="733181"/>
                  </a:lnTo>
                  <a:lnTo>
                    <a:pt x="1456244" y="734451"/>
                  </a:lnTo>
                  <a:lnTo>
                    <a:pt x="1482651" y="734451"/>
                  </a:lnTo>
                  <a:lnTo>
                    <a:pt x="1483131" y="735721"/>
                  </a:lnTo>
                  <a:lnTo>
                    <a:pt x="1482571" y="744611"/>
                  </a:lnTo>
                  <a:lnTo>
                    <a:pt x="1253454" y="744611"/>
                  </a:lnTo>
                  <a:lnTo>
                    <a:pt x="1244094" y="750961"/>
                  </a:lnTo>
                  <a:lnTo>
                    <a:pt x="1237614" y="752231"/>
                  </a:lnTo>
                  <a:close/>
                </a:path>
                <a:path w="2431415" h="1212215">
                  <a:moveTo>
                    <a:pt x="1396912" y="707781"/>
                  </a:moveTo>
                  <a:lnTo>
                    <a:pt x="1387372" y="707781"/>
                  </a:lnTo>
                  <a:lnTo>
                    <a:pt x="1390252" y="705241"/>
                  </a:lnTo>
                  <a:lnTo>
                    <a:pt x="1393852" y="705241"/>
                  </a:lnTo>
                  <a:lnTo>
                    <a:pt x="1396732" y="706511"/>
                  </a:lnTo>
                  <a:lnTo>
                    <a:pt x="1396912" y="707781"/>
                  </a:lnTo>
                  <a:close/>
                </a:path>
                <a:path w="2431415" h="1212215">
                  <a:moveTo>
                    <a:pt x="1410052" y="715401"/>
                  </a:moveTo>
                  <a:lnTo>
                    <a:pt x="1398892" y="715401"/>
                  </a:lnTo>
                  <a:lnTo>
                    <a:pt x="1401772" y="712861"/>
                  </a:lnTo>
                  <a:lnTo>
                    <a:pt x="1405372" y="711591"/>
                  </a:lnTo>
                  <a:lnTo>
                    <a:pt x="1409692" y="714131"/>
                  </a:lnTo>
                  <a:lnTo>
                    <a:pt x="1410052" y="715401"/>
                  </a:lnTo>
                  <a:close/>
                </a:path>
                <a:path w="2431415" h="1212215">
                  <a:moveTo>
                    <a:pt x="1445211" y="726831"/>
                  </a:moveTo>
                  <a:lnTo>
                    <a:pt x="1420615" y="726831"/>
                  </a:lnTo>
                  <a:lnTo>
                    <a:pt x="1427781" y="724291"/>
                  </a:lnTo>
                  <a:lnTo>
                    <a:pt x="1435083" y="723021"/>
                  </a:lnTo>
                  <a:lnTo>
                    <a:pt x="1441371" y="723021"/>
                  </a:lnTo>
                  <a:lnTo>
                    <a:pt x="1443531" y="724291"/>
                  </a:lnTo>
                  <a:lnTo>
                    <a:pt x="1444971" y="725561"/>
                  </a:lnTo>
                  <a:lnTo>
                    <a:pt x="1445211" y="726831"/>
                  </a:lnTo>
                  <a:close/>
                </a:path>
                <a:path w="2431415" h="1212215">
                  <a:moveTo>
                    <a:pt x="1637688" y="747151"/>
                  </a:moveTo>
                  <a:lnTo>
                    <a:pt x="1618489" y="747151"/>
                  </a:lnTo>
                  <a:lnTo>
                    <a:pt x="1625666" y="736991"/>
                  </a:lnTo>
                  <a:lnTo>
                    <a:pt x="1631089" y="729371"/>
                  </a:lnTo>
                  <a:lnTo>
                    <a:pt x="1634891" y="726831"/>
                  </a:lnTo>
                  <a:lnTo>
                    <a:pt x="1637208" y="726831"/>
                  </a:lnTo>
                  <a:lnTo>
                    <a:pt x="1639110" y="730641"/>
                  </a:lnTo>
                  <a:lnTo>
                    <a:pt x="1638918" y="738261"/>
                  </a:lnTo>
                  <a:lnTo>
                    <a:pt x="1637688" y="747151"/>
                  </a:lnTo>
                  <a:close/>
                </a:path>
                <a:path w="2431415" h="1212215">
                  <a:moveTo>
                    <a:pt x="1635768" y="758581"/>
                  </a:moveTo>
                  <a:lnTo>
                    <a:pt x="1489712" y="758581"/>
                  </a:lnTo>
                  <a:lnTo>
                    <a:pt x="1494381" y="754771"/>
                  </a:lnTo>
                  <a:lnTo>
                    <a:pt x="1500804" y="748421"/>
                  </a:lnTo>
                  <a:lnTo>
                    <a:pt x="1509050" y="739531"/>
                  </a:lnTo>
                  <a:lnTo>
                    <a:pt x="1519704" y="734451"/>
                  </a:lnTo>
                  <a:lnTo>
                    <a:pt x="1539121" y="731911"/>
                  </a:lnTo>
                  <a:lnTo>
                    <a:pt x="1549370" y="729371"/>
                  </a:lnTo>
                  <a:lnTo>
                    <a:pt x="1552250" y="728101"/>
                  </a:lnTo>
                  <a:lnTo>
                    <a:pt x="1554410" y="728101"/>
                  </a:lnTo>
                  <a:lnTo>
                    <a:pt x="1556570" y="730641"/>
                  </a:lnTo>
                  <a:lnTo>
                    <a:pt x="1560890" y="731911"/>
                  </a:lnTo>
                  <a:lnTo>
                    <a:pt x="1563769" y="736991"/>
                  </a:lnTo>
                  <a:lnTo>
                    <a:pt x="1568809" y="739531"/>
                  </a:lnTo>
                  <a:lnTo>
                    <a:pt x="1571689" y="740801"/>
                  </a:lnTo>
                  <a:lnTo>
                    <a:pt x="1617769" y="740801"/>
                  </a:lnTo>
                  <a:lnTo>
                    <a:pt x="1618489" y="747151"/>
                  </a:lnTo>
                  <a:lnTo>
                    <a:pt x="1637688" y="747151"/>
                  </a:lnTo>
                  <a:lnTo>
                    <a:pt x="1637512" y="748421"/>
                  </a:lnTo>
                  <a:lnTo>
                    <a:pt x="1635768" y="758581"/>
                  </a:lnTo>
                  <a:close/>
                </a:path>
                <a:path w="2431415" h="1212215">
                  <a:moveTo>
                    <a:pt x="1482651" y="734451"/>
                  </a:moveTo>
                  <a:lnTo>
                    <a:pt x="1456244" y="734451"/>
                  </a:lnTo>
                  <a:lnTo>
                    <a:pt x="1472578" y="729371"/>
                  </a:lnTo>
                  <a:lnTo>
                    <a:pt x="1479531" y="729371"/>
                  </a:lnTo>
                  <a:lnTo>
                    <a:pt x="1480251" y="730641"/>
                  </a:lnTo>
                  <a:lnTo>
                    <a:pt x="1481691" y="731911"/>
                  </a:lnTo>
                  <a:lnTo>
                    <a:pt x="1482651" y="734451"/>
                  </a:lnTo>
                  <a:close/>
                </a:path>
                <a:path w="2431415" h="1212215">
                  <a:moveTo>
                    <a:pt x="1615609" y="735721"/>
                  </a:moveTo>
                  <a:lnTo>
                    <a:pt x="1591557" y="735721"/>
                  </a:lnTo>
                  <a:lnTo>
                    <a:pt x="1605821" y="733181"/>
                  </a:lnTo>
                  <a:lnTo>
                    <a:pt x="1612009" y="733181"/>
                  </a:lnTo>
                  <a:lnTo>
                    <a:pt x="1615609" y="735721"/>
                  </a:lnTo>
                  <a:close/>
                </a:path>
                <a:path w="2431415" h="1212215">
                  <a:moveTo>
                    <a:pt x="1617769" y="740801"/>
                  </a:moveTo>
                  <a:lnTo>
                    <a:pt x="1576729" y="740801"/>
                  </a:lnTo>
                  <a:lnTo>
                    <a:pt x="1584649" y="734451"/>
                  </a:lnTo>
                  <a:lnTo>
                    <a:pt x="1585369" y="735721"/>
                  </a:lnTo>
                  <a:lnTo>
                    <a:pt x="1615609" y="735721"/>
                  </a:lnTo>
                  <a:lnTo>
                    <a:pt x="1617769" y="740801"/>
                  </a:lnTo>
                  <a:close/>
                </a:path>
                <a:path w="2431415" h="1212215">
                  <a:moveTo>
                    <a:pt x="1263320" y="752231"/>
                  </a:moveTo>
                  <a:lnTo>
                    <a:pt x="1257774" y="752231"/>
                  </a:lnTo>
                  <a:lnTo>
                    <a:pt x="1255614" y="749691"/>
                  </a:lnTo>
                  <a:lnTo>
                    <a:pt x="1254174" y="748421"/>
                  </a:lnTo>
                  <a:lnTo>
                    <a:pt x="1253454" y="744611"/>
                  </a:lnTo>
                  <a:lnTo>
                    <a:pt x="1482571" y="744611"/>
                  </a:lnTo>
                  <a:lnTo>
                    <a:pt x="1482411" y="747151"/>
                  </a:lnTo>
                  <a:lnTo>
                    <a:pt x="1482411" y="749691"/>
                  </a:lnTo>
                  <a:lnTo>
                    <a:pt x="1276302" y="749691"/>
                  </a:lnTo>
                  <a:lnTo>
                    <a:pt x="1263320" y="752231"/>
                  </a:lnTo>
                  <a:close/>
                </a:path>
                <a:path w="2431415" h="1212215">
                  <a:moveTo>
                    <a:pt x="1316813" y="768741"/>
                  </a:moveTo>
                  <a:lnTo>
                    <a:pt x="1315373" y="768741"/>
                  </a:lnTo>
                  <a:lnTo>
                    <a:pt x="1314653" y="767471"/>
                  </a:lnTo>
                  <a:lnTo>
                    <a:pt x="1312493" y="766201"/>
                  </a:lnTo>
                  <a:lnTo>
                    <a:pt x="1306733" y="763661"/>
                  </a:lnTo>
                  <a:lnTo>
                    <a:pt x="1291613" y="763661"/>
                  </a:lnTo>
                  <a:lnTo>
                    <a:pt x="1289453" y="762391"/>
                  </a:lnTo>
                  <a:lnTo>
                    <a:pt x="1286574" y="759851"/>
                  </a:lnTo>
                  <a:lnTo>
                    <a:pt x="1285854" y="756041"/>
                  </a:lnTo>
                  <a:lnTo>
                    <a:pt x="1282254" y="749691"/>
                  </a:lnTo>
                  <a:lnTo>
                    <a:pt x="1482411" y="749691"/>
                  </a:lnTo>
                  <a:lnTo>
                    <a:pt x="1482411" y="756041"/>
                  </a:lnTo>
                  <a:lnTo>
                    <a:pt x="1486731" y="758581"/>
                  </a:lnTo>
                  <a:lnTo>
                    <a:pt x="1635768" y="758581"/>
                  </a:lnTo>
                  <a:lnTo>
                    <a:pt x="1636747" y="762391"/>
                  </a:lnTo>
                  <a:lnTo>
                    <a:pt x="1324733" y="762391"/>
                  </a:lnTo>
                  <a:lnTo>
                    <a:pt x="1323149" y="763661"/>
                  </a:lnTo>
                  <a:lnTo>
                    <a:pt x="1306733" y="763661"/>
                  </a:lnTo>
                  <a:lnTo>
                    <a:pt x="1297373" y="766201"/>
                  </a:lnTo>
                  <a:lnTo>
                    <a:pt x="1319981" y="766201"/>
                  </a:lnTo>
                  <a:lnTo>
                    <a:pt x="1316813" y="768741"/>
                  </a:lnTo>
                  <a:close/>
                </a:path>
                <a:path w="2431415" h="1212215">
                  <a:moveTo>
                    <a:pt x="1368652" y="795411"/>
                  </a:moveTo>
                  <a:lnTo>
                    <a:pt x="1361452" y="795411"/>
                  </a:lnTo>
                  <a:lnTo>
                    <a:pt x="1355693" y="792871"/>
                  </a:lnTo>
                  <a:lnTo>
                    <a:pt x="1348493" y="787791"/>
                  </a:lnTo>
                  <a:lnTo>
                    <a:pt x="1347053" y="780171"/>
                  </a:lnTo>
                  <a:lnTo>
                    <a:pt x="1342733" y="775091"/>
                  </a:lnTo>
                  <a:lnTo>
                    <a:pt x="1339853" y="766201"/>
                  </a:lnTo>
                  <a:lnTo>
                    <a:pt x="1333373" y="763661"/>
                  </a:lnTo>
                  <a:lnTo>
                    <a:pt x="1329773" y="762391"/>
                  </a:lnTo>
                  <a:lnTo>
                    <a:pt x="1636747" y="762391"/>
                  </a:lnTo>
                  <a:lnTo>
                    <a:pt x="1638705" y="770011"/>
                  </a:lnTo>
                  <a:lnTo>
                    <a:pt x="1640898" y="781441"/>
                  </a:lnTo>
                  <a:lnTo>
                    <a:pt x="1641616" y="783981"/>
                  </a:lnTo>
                  <a:lnTo>
                    <a:pt x="1391692" y="783981"/>
                  </a:lnTo>
                  <a:lnTo>
                    <a:pt x="1384492" y="785251"/>
                  </a:lnTo>
                  <a:lnTo>
                    <a:pt x="1375132" y="792871"/>
                  </a:lnTo>
                  <a:lnTo>
                    <a:pt x="1368652" y="795411"/>
                  </a:lnTo>
                  <a:close/>
                </a:path>
                <a:path w="2431415" h="1212215">
                  <a:moveTo>
                    <a:pt x="1010818" y="782711"/>
                  </a:moveTo>
                  <a:lnTo>
                    <a:pt x="1009378" y="781441"/>
                  </a:lnTo>
                  <a:lnTo>
                    <a:pt x="1010818" y="778901"/>
                  </a:lnTo>
                  <a:lnTo>
                    <a:pt x="1013697" y="771281"/>
                  </a:lnTo>
                  <a:lnTo>
                    <a:pt x="1021029" y="771281"/>
                  </a:lnTo>
                  <a:lnTo>
                    <a:pt x="1016397" y="777631"/>
                  </a:lnTo>
                  <a:lnTo>
                    <a:pt x="1012730" y="781441"/>
                  </a:lnTo>
                  <a:lnTo>
                    <a:pt x="1010818" y="782711"/>
                  </a:lnTo>
                  <a:close/>
                </a:path>
                <a:path w="2431415" h="1212215">
                  <a:moveTo>
                    <a:pt x="1401052" y="803031"/>
                  </a:moveTo>
                  <a:lnTo>
                    <a:pt x="1401052" y="792871"/>
                  </a:lnTo>
                  <a:lnTo>
                    <a:pt x="1398892" y="786521"/>
                  </a:lnTo>
                  <a:lnTo>
                    <a:pt x="1391692" y="783981"/>
                  </a:lnTo>
                  <a:lnTo>
                    <a:pt x="1641616" y="783981"/>
                  </a:lnTo>
                  <a:lnTo>
                    <a:pt x="1643767" y="791601"/>
                  </a:lnTo>
                  <a:lnTo>
                    <a:pt x="1648728" y="797951"/>
                  </a:lnTo>
                  <a:lnTo>
                    <a:pt x="1409692" y="797951"/>
                  </a:lnTo>
                  <a:lnTo>
                    <a:pt x="1401052" y="803031"/>
                  </a:lnTo>
                  <a:close/>
                </a:path>
                <a:path w="2431415" h="1212215">
                  <a:moveTo>
                    <a:pt x="1677717" y="800491"/>
                  </a:moveTo>
                  <a:lnTo>
                    <a:pt x="1653768" y="800491"/>
                  </a:lnTo>
                  <a:lnTo>
                    <a:pt x="1657368" y="797951"/>
                  </a:lnTo>
                  <a:lnTo>
                    <a:pt x="1664568" y="790331"/>
                  </a:lnTo>
                  <a:lnTo>
                    <a:pt x="1669608" y="787791"/>
                  </a:lnTo>
                  <a:lnTo>
                    <a:pt x="1673208" y="790331"/>
                  </a:lnTo>
                  <a:lnTo>
                    <a:pt x="1677337" y="797951"/>
                  </a:lnTo>
                  <a:lnTo>
                    <a:pt x="1677717" y="800491"/>
                  </a:lnTo>
                  <a:close/>
                </a:path>
                <a:path w="2431415" h="1212215">
                  <a:moveTo>
                    <a:pt x="1447131" y="827161"/>
                  </a:moveTo>
                  <a:lnTo>
                    <a:pt x="1442811" y="825891"/>
                  </a:lnTo>
                  <a:lnTo>
                    <a:pt x="1441371" y="824621"/>
                  </a:lnTo>
                  <a:lnTo>
                    <a:pt x="1438491" y="823351"/>
                  </a:lnTo>
                  <a:lnTo>
                    <a:pt x="1437771" y="818271"/>
                  </a:lnTo>
                  <a:lnTo>
                    <a:pt x="1433451" y="815731"/>
                  </a:lnTo>
                  <a:lnTo>
                    <a:pt x="1429851" y="805571"/>
                  </a:lnTo>
                  <a:lnTo>
                    <a:pt x="1421212" y="800491"/>
                  </a:lnTo>
                  <a:lnTo>
                    <a:pt x="1416172" y="797951"/>
                  </a:lnTo>
                  <a:lnTo>
                    <a:pt x="1648728" y="797951"/>
                  </a:lnTo>
                  <a:lnTo>
                    <a:pt x="1650888" y="800491"/>
                  </a:lnTo>
                  <a:lnTo>
                    <a:pt x="1677717" y="800491"/>
                  </a:lnTo>
                  <a:lnTo>
                    <a:pt x="1678667" y="806841"/>
                  </a:lnTo>
                  <a:lnTo>
                    <a:pt x="1571689" y="806841"/>
                  </a:lnTo>
                  <a:lnTo>
                    <a:pt x="1566841" y="808111"/>
                  </a:lnTo>
                  <a:lnTo>
                    <a:pt x="1559360" y="810651"/>
                  </a:lnTo>
                  <a:lnTo>
                    <a:pt x="1550123" y="814461"/>
                  </a:lnTo>
                  <a:lnTo>
                    <a:pt x="1540010" y="818271"/>
                  </a:lnTo>
                  <a:lnTo>
                    <a:pt x="1524845" y="822081"/>
                  </a:lnTo>
                  <a:lnTo>
                    <a:pt x="1483131" y="822081"/>
                  </a:lnTo>
                  <a:lnTo>
                    <a:pt x="1476298" y="824621"/>
                  </a:lnTo>
                  <a:lnTo>
                    <a:pt x="1451451" y="824621"/>
                  </a:lnTo>
                  <a:lnTo>
                    <a:pt x="1447131" y="827161"/>
                  </a:lnTo>
                  <a:close/>
                </a:path>
                <a:path w="2431415" h="1212215">
                  <a:moveTo>
                    <a:pt x="1570969" y="815731"/>
                  </a:moveTo>
                  <a:lnTo>
                    <a:pt x="1573129" y="810651"/>
                  </a:lnTo>
                  <a:lnTo>
                    <a:pt x="1573129" y="808111"/>
                  </a:lnTo>
                  <a:lnTo>
                    <a:pt x="1571689" y="806841"/>
                  </a:lnTo>
                  <a:lnTo>
                    <a:pt x="1574569" y="806841"/>
                  </a:lnTo>
                  <a:lnTo>
                    <a:pt x="1573849" y="809381"/>
                  </a:lnTo>
                  <a:lnTo>
                    <a:pt x="1570969" y="815731"/>
                  </a:lnTo>
                  <a:close/>
                </a:path>
                <a:path w="2431415" h="1212215">
                  <a:moveTo>
                    <a:pt x="1576009" y="832241"/>
                  </a:moveTo>
                  <a:lnTo>
                    <a:pt x="1574569" y="832241"/>
                  </a:lnTo>
                  <a:lnTo>
                    <a:pt x="1573062" y="827161"/>
                  </a:lnTo>
                  <a:lnTo>
                    <a:pt x="1573849" y="818271"/>
                  </a:lnTo>
                  <a:lnTo>
                    <a:pt x="1575177" y="810651"/>
                  </a:lnTo>
                  <a:lnTo>
                    <a:pt x="1575289" y="806841"/>
                  </a:lnTo>
                  <a:lnTo>
                    <a:pt x="1678667" y="806841"/>
                  </a:lnTo>
                  <a:lnTo>
                    <a:pt x="1679238" y="810651"/>
                  </a:lnTo>
                  <a:lnTo>
                    <a:pt x="1681004" y="824621"/>
                  </a:lnTo>
                  <a:lnTo>
                    <a:pt x="1681935" y="827161"/>
                  </a:lnTo>
                  <a:lnTo>
                    <a:pt x="1583209" y="827161"/>
                  </a:lnTo>
                  <a:lnTo>
                    <a:pt x="1579609" y="830971"/>
                  </a:lnTo>
                  <a:lnTo>
                    <a:pt x="1576009" y="832241"/>
                  </a:lnTo>
                  <a:close/>
                </a:path>
                <a:path w="2431415" h="1212215">
                  <a:moveTo>
                    <a:pt x="1510490" y="823351"/>
                  </a:moveTo>
                  <a:lnTo>
                    <a:pt x="1496675" y="822081"/>
                  </a:lnTo>
                  <a:lnTo>
                    <a:pt x="1524845" y="822081"/>
                  </a:lnTo>
                  <a:lnTo>
                    <a:pt x="1510490" y="823351"/>
                  </a:lnTo>
                  <a:close/>
                </a:path>
                <a:path w="2431415" h="1212215">
                  <a:moveTo>
                    <a:pt x="1449291" y="837321"/>
                  </a:moveTo>
                  <a:lnTo>
                    <a:pt x="1447851" y="836051"/>
                  </a:lnTo>
                  <a:lnTo>
                    <a:pt x="1448571" y="833511"/>
                  </a:lnTo>
                  <a:lnTo>
                    <a:pt x="1452891" y="824621"/>
                  </a:lnTo>
                  <a:lnTo>
                    <a:pt x="1476298" y="824621"/>
                  </a:lnTo>
                  <a:lnTo>
                    <a:pt x="1472882" y="825891"/>
                  </a:lnTo>
                  <a:lnTo>
                    <a:pt x="1462701" y="830971"/>
                  </a:lnTo>
                  <a:lnTo>
                    <a:pt x="1454275" y="836051"/>
                  </a:lnTo>
                  <a:lnTo>
                    <a:pt x="1449291" y="837321"/>
                  </a:lnTo>
                  <a:close/>
                </a:path>
                <a:path w="2431415" h="1212215">
                  <a:moveTo>
                    <a:pt x="1594729" y="844941"/>
                  </a:moveTo>
                  <a:lnTo>
                    <a:pt x="1588249" y="841131"/>
                  </a:lnTo>
                  <a:lnTo>
                    <a:pt x="1584649" y="839861"/>
                  </a:lnTo>
                  <a:lnTo>
                    <a:pt x="1582489" y="836051"/>
                  </a:lnTo>
                  <a:lnTo>
                    <a:pt x="1583209" y="827161"/>
                  </a:lnTo>
                  <a:lnTo>
                    <a:pt x="1681935" y="827161"/>
                  </a:lnTo>
                  <a:lnTo>
                    <a:pt x="1684728" y="834781"/>
                  </a:lnTo>
                  <a:lnTo>
                    <a:pt x="1687604" y="841131"/>
                  </a:lnTo>
                  <a:lnTo>
                    <a:pt x="1603369" y="841131"/>
                  </a:lnTo>
                  <a:lnTo>
                    <a:pt x="1594729" y="844941"/>
                  </a:lnTo>
                  <a:close/>
                </a:path>
                <a:path w="2431415" h="1212215">
                  <a:moveTo>
                    <a:pt x="1657368" y="891931"/>
                  </a:moveTo>
                  <a:lnTo>
                    <a:pt x="1652328" y="891931"/>
                  </a:lnTo>
                  <a:lnTo>
                    <a:pt x="1648008" y="889391"/>
                  </a:lnTo>
                  <a:lnTo>
                    <a:pt x="1638817" y="881771"/>
                  </a:lnTo>
                  <a:lnTo>
                    <a:pt x="1631179" y="872881"/>
                  </a:lnTo>
                  <a:lnTo>
                    <a:pt x="1624215" y="862721"/>
                  </a:lnTo>
                  <a:lnTo>
                    <a:pt x="1617049" y="853831"/>
                  </a:lnTo>
                  <a:lnTo>
                    <a:pt x="1615609" y="848751"/>
                  </a:lnTo>
                  <a:lnTo>
                    <a:pt x="1613449" y="846211"/>
                  </a:lnTo>
                  <a:lnTo>
                    <a:pt x="1610569" y="843671"/>
                  </a:lnTo>
                  <a:lnTo>
                    <a:pt x="1603369" y="841131"/>
                  </a:lnTo>
                  <a:lnTo>
                    <a:pt x="1687604" y="841131"/>
                  </a:lnTo>
                  <a:lnTo>
                    <a:pt x="1688755" y="843671"/>
                  </a:lnTo>
                  <a:lnTo>
                    <a:pt x="1692648" y="853831"/>
                  </a:lnTo>
                  <a:lnTo>
                    <a:pt x="1697080" y="862721"/>
                  </a:lnTo>
                  <a:lnTo>
                    <a:pt x="1702727" y="867801"/>
                  </a:lnTo>
                  <a:lnTo>
                    <a:pt x="1706327" y="869071"/>
                  </a:lnTo>
                  <a:lnTo>
                    <a:pt x="1731010" y="869071"/>
                  </a:lnTo>
                  <a:lnTo>
                    <a:pt x="1734092" y="871611"/>
                  </a:lnTo>
                  <a:lnTo>
                    <a:pt x="1738907" y="879231"/>
                  </a:lnTo>
                  <a:lnTo>
                    <a:pt x="1742912" y="888121"/>
                  </a:lnTo>
                  <a:lnTo>
                    <a:pt x="1743846" y="890661"/>
                  </a:lnTo>
                  <a:lnTo>
                    <a:pt x="1663848" y="890661"/>
                  </a:lnTo>
                  <a:lnTo>
                    <a:pt x="1657368" y="891931"/>
                  </a:lnTo>
                  <a:close/>
                </a:path>
                <a:path w="2431415" h="1212215">
                  <a:moveTo>
                    <a:pt x="938099" y="858911"/>
                  </a:moveTo>
                  <a:lnTo>
                    <a:pt x="940259" y="853831"/>
                  </a:lnTo>
                  <a:lnTo>
                    <a:pt x="941699" y="851291"/>
                  </a:lnTo>
                  <a:lnTo>
                    <a:pt x="943622" y="851291"/>
                  </a:lnTo>
                  <a:lnTo>
                    <a:pt x="940214" y="855101"/>
                  </a:lnTo>
                  <a:lnTo>
                    <a:pt x="938099" y="858911"/>
                  </a:lnTo>
                  <a:close/>
                </a:path>
                <a:path w="2431415" h="1212215">
                  <a:moveTo>
                    <a:pt x="1731010" y="869071"/>
                  </a:moveTo>
                  <a:lnTo>
                    <a:pt x="1706327" y="869071"/>
                  </a:lnTo>
                  <a:lnTo>
                    <a:pt x="1709927" y="867801"/>
                  </a:lnTo>
                  <a:lnTo>
                    <a:pt x="1714247" y="866531"/>
                  </a:lnTo>
                  <a:lnTo>
                    <a:pt x="1720007" y="865261"/>
                  </a:lnTo>
                  <a:lnTo>
                    <a:pt x="1724327" y="865261"/>
                  </a:lnTo>
                  <a:lnTo>
                    <a:pt x="1727927" y="866531"/>
                  </a:lnTo>
                  <a:lnTo>
                    <a:pt x="1731010" y="869071"/>
                  </a:lnTo>
                  <a:close/>
                </a:path>
                <a:path w="2431415" h="1212215">
                  <a:moveTo>
                    <a:pt x="915779" y="871611"/>
                  </a:moveTo>
                  <a:lnTo>
                    <a:pt x="915059" y="871611"/>
                  </a:lnTo>
                  <a:lnTo>
                    <a:pt x="915059" y="870341"/>
                  </a:lnTo>
                  <a:lnTo>
                    <a:pt x="913619" y="867801"/>
                  </a:lnTo>
                  <a:lnTo>
                    <a:pt x="923157" y="867801"/>
                  </a:lnTo>
                  <a:lnTo>
                    <a:pt x="921843" y="869071"/>
                  </a:lnTo>
                  <a:lnTo>
                    <a:pt x="915779" y="871611"/>
                  </a:lnTo>
                  <a:close/>
                </a:path>
                <a:path w="2431415" h="1212215">
                  <a:moveTo>
                    <a:pt x="840900" y="902091"/>
                  </a:moveTo>
                  <a:lnTo>
                    <a:pt x="834420" y="898281"/>
                  </a:lnTo>
                  <a:lnTo>
                    <a:pt x="833700" y="895741"/>
                  </a:lnTo>
                  <a:lnTo>
                    <a:pt x="832260" y="889391"/>
                  </a:lnTo>
                  <a:lnTo>
                    <a:pt x="834420" y="879231"/>
                  </a:lnTo>
                  <a:lnTo>
                    <a:pt x="886469" y="879231"/>
                  </a:lnTo>
                  <a:lnTo>
                    <a:pt x="882614" y="881771"/>
                  </a:lnTo>
                  <a:lnTo>
                    <a:pt x="879029" y="884311"/>
                  </a:lnTo>
                  <a:lnTo>
                    <a:pt x="862095" y="884311"/>
                  </a:lnTo>
                  <a:lnTo>
                    <a:pt x="858540" y="885581"/>
                  </a:lnTo>
                  <a:lnTo>
                    <a:pt x="854445" y="890661"/>
                  </a:lnTo>
                  <a:lnTo>
                    <a:pt x="853219" y="893201"/>
                  </a:lnTo>
                  <a:lnTo>
                    <a:pt x="849540" y="893201"/>
                  </a:lnTo>
                  <a:lnTo>
                    <a:pt x="840900" y="902091"/>
                  </a:lnTo>
                  <a:close/>
                </a:path>
                <a:path w="2431415" h="1212215">
                  <a:moveTo>
                    <a:pt x="871860" y="889391"/>
                  </a:moveTo>
                  <a:lnTo>
                    <a:pt x="869700" y="888121"/>
                  </a:lnTo>
                  <a:lnTo>
                    <a:pt x="865380" y="884311"/>
                  </a:lnTo>
                  <a:lnTo>
                    <a:pt x="879029" y="884311"/>
                  </a:lnTo>
                  <a:lnTo>
                    <a:pt x="871860" y="889391"/>
                  </a:lnTo>
                  <a:close/>
                </a:path>
                <a:path w="2431415" h="1212215">
                  <a:moveTo>
                    <a:pt x="1715687" y="931301"/>
                  </a:moveTo>
                  <a:lnTo>
                    <a:pt x="1703639" y="919871"/>
                  </a:lnTo>
                  <a:lnTo>
                    <a:pt x="1689498" y="912251"/>
                  </a:lnTo>
                  <a:lnTo>
                    <a:pt x="1675492" y="903361"/>
                  </a:lnTo>
                  <a:lnTo>
                    <a:pt x="1663848" y="890661"/>
                  </a:lnTo>
                  <a:lnTo>
                    <a:pt x="1743846" y="890661"/>
                  </a:lnTo>
                  <a:lnTo>
                    <a:pt x="1746647" y="898281"/>
                  </a:lnTo>
                  <a:lnTo>
                    <a:pt x="1754319" y="905901"/>
                  </a:lnTo>
                  <a:lnTo>
                    <a:pt x="1761587" y="914791"/>
                  </a:lnTo>
                  <a:lnTo>
                    <a:pt x="1769124" y="922411"/>
                  </a:lnTo>
                  <a:lnTo>
                    <a:pt x="1777606" y="928761"/>
                  </a:lnTo>
                  <a:lnTo>
                    <a:pt x="1722167" y="928761"/>
                  </a:lnTo>
                  <a:lnTo>
                    <a:pt x="1715687" y="931301"/>
                  </a:lnTo>
                  <a:close/>
                </a:path>
                <a:path w="2431415" h="1212215">
                  <a:moveTo>
                    <a:pt x="851700" y="896347"/>
                  </a:moveTo>
                  <a:lnTo>
                    <a:pt x="851700" y="894471"/>
                  </a:lnTo>
                  <a:lnTo>
                    <a:pt x="850980" y="894471"/>
                  </a:lnTo>
                  <a:lnTo>
                    <a:pt x="849540" y="893201"/>
                  </a:lnTo>
                  <a:lnTo>
                    <a:pt x="853219" y="893201"/>
                  </a:lnTo>
                  <a:lnTo>
                    <a:pt x="851700" y="896347"/>
                  </a:lnTo>
                  <a:close/>
                </a:path>
                <a:path w="2431415" h="1212215">
                  <a:moveTo>
                    <a:pt x="849540" y="900821"/>
                  </a:moveTo>
                  <a:lnTo>
                    <a:pt x="851700" y="896347"/>
                  </a:lnTo>
                  <a:lnTo>
                    <a:pt x="851700" y="897011"/>
                  </a:lnTo>
                  <a:lnTo>
                    <a:pt x="849540" y="900821"/>
                  </a:lnTo>
                  <a:close/>
                </a:path>
                <a:path w="2431415" h="1212215">
                  <a:moveTo>
                    <a:pt x="1761047" y="968131"/>
                  </a:moveTo>
                  <a:lnTo>
                    <a:pt x="1753813" y="959241"/>
                  </a:lnTo>
                  <a:lnTo>
                    <a:pt x="1747457" y="949081"/>
                  </a:lnTo>
                  <a:lnTo>
                    <a:pt x="1740696" y="938921"/>
                  </a:lnTo>
                  <a:lnTo>
                    <a:pt x="1732247" y="931301"/>
                  </a:lnTo>
                  <a:lnTo>
                    <a:pt x="1727927" y="928761"/>
                  </a:lnTo>
                  <a:lnTo>
                    <a:pt x="1777606" y="928761"/>
                  </a:lnTo>
                  <a:lnTo>
                    <a:pt x="1779766" y="927491"/>
                  </a:lnTo>
                  <a:lnTo>
                    <a:pt x="1781926" y="927491"/>
                  </a:lnTo>
                  <a:lnTo>
                    <a:pt x="1783366" y="930031"/>
                  </a:lnTo>
                  <a:lnTo>
                    <a:pt x="1789126" y="931301"/>
                  </a:lnTo>
                  <a:lnTo>
                    <a:pt x="1791286" y="937651"/>
                  </a:lnTo>
                  <a:lnTo>
                    <a:pt x="1794886" y="942731"/>
                  </a:lnTo>
                  <a:lnTo>
                    <a:pt x="1799206" y="949081"/>
                  </a:lnTo>
                  <a:lnTo>
                    <a:pt x="1802086" y="952891"/>
                  </a:lnTo>
                  <a:lnTo>
                    <a:pt x="1807846" y="956701"/>
                  </a:lnTo>
                  <a:lnTo>
                    <a:pt x="1813707" y="957971"/>
                  </a:lnTo>
                  <a:lnTo>
                    <a:pt x="1987123" y="957971"/>
                  </a:lnTo>
                  <a:lnTo>
                    <a:pt x="1987123" y="963051"/>
                  </a:lnTo>
                  <a:lnTo>
                    <a:pt x="1767527" y="963051"/>
                  </a:lnTo>
                  <a:lnTo>
                    <a:pt x="1761047" y="968131"/>
                  </a:lnTo>
                  <a:close/>
                </a:path>
                <a:path w="2431415" h="1212215">
                  <a:moveTo>
                    <a:pt x="1987123" y="957971"/>
                  </a:moveTo>
                  <a:lnTo>
                    <a:pt x="1813707" y="957971"/>
                  </a:lnTo>
                  <a:lnTo>
                    <a:pt x="1820716" y="956701"/>
                  </a:lnTo>
                  <a:lnTo>
                    <a:pt x="1829209" y="951621"/>
                  </a:lnTo>
                  <a:lnTo>
                    <a:pt x="1839525" y="942731"/>
                  </a:lnTo>
                  <a:lnTo>
                    <a:pt x="1850033" y="940191"/>
                  </a:lnTo>
                  <a:lnTo>
                    <a:pt x="1860405" y="936381"/>
                  </a:lnTo>
                  <a:lnTo>
                    <a:pt x="1869698" y="933841"/>
                  </a:lnTo>
                  <a:lnTo>
                    <a:pt x="1876965" y="935111"/>
                  </a:lnTo>
                  <a:lnTo>
                    <a:pt x="1879125" y="936381"/>
                  </a:lnTo>
                  <a:lnTo>
                    <a:pt x="1879845" y="937651"/>
                  </a:lnTo>
                  <a:lnTo>
                    <a:pt x="1882005" y="940191"/>
                  </a:lnTo>
                  <a:lnTo>
                    <a:pt x="1939660" y="940191"/>
                  </a:lnTo>
                  <a:lnTo>
                    <a:pt x="1943136" y="941461"/>
                  </a:lnTo>
                  <a:lnTo>
                    <a:pt x="1949684" y="944001"/>
                  </a:lnTo>
                  <a:lnTo>
                    <a:pt x="1956164" y="947811"/>
                  </a:lnTo>
                  <a:lnTo>
                    <a:pt x="1957604" y="947811"/>
                  </a:lnTo>
                  <a:lnTo>
                    <a:pt x="1957604" y="949081"/>
                  </a:lnTo>
                  <a:lnTo>
                    <a:pt x="1958324" y="949081"/>
                  </a:lnTo>
                  <a:lnTo>
                    <a:pt x="1963859" y="950351"/>
                  </a:lnTo>
                  <a:lnTo>
                    <a:pt x="1984963" y="950351"/>
                  </a:lnTo>
                  <a:lnTo>
                    <a:pt x="1987123" y="954161"/>
                  </a:lnTo>
                  <a:lnTo>
                    <a:pt x="1987123" y="957971"/>
                  </a:lnTo>
                  <a:close/>
                </a:path>
                <a:path w="2431415" h="1212215">
                  <a:moveTo>
                    <a:pt x="1919444" y="940191"/>
                  </a:moveTo>
                  <a:lnTo>
                    <a:pt x="1882005" y="940191"/>
                  </a:lnTo>
                  <a:lnTo>
                    <a:pt x="1892917" y="936381"/>
                  </a:lnTo>
                  <a:lnTo>
                    <a:pt x="1902345" y="936381"/>
                  </a:lnTo>
                  <a:lnTo>
                    <a:pt x="1910962" y="938921"/>
                  </a:lnTo>
                  <a:lnTo>
                    <a:pt x="1919444" y="940191"/>
                  </a:lnTo>
                  <a:close/>
                </a:path>
                <a:path w="2431415" h="1212215">
                  <a:moveTo>
                    <a:pt x="1939660" y="940191"/>
                  </a:moveTo>
                  <a:lnTo>
                    <a:pt x="1919444" y="940191"/>
                  </a:lnTo>
                  <a:lnTo>
                    <a:pt x="1928422" y="938921"/>
                  </a:lnTo>
                  <a:lnTo>
                    <a:pt x="1936184" y="938921"/>
                  </a:lnTo>
                  <a:lnTo>
                    <a:pt x="1939660" y="940191"/>
                  </a:lnTo>
                  <a:close/>
                </a:path>
                <a:path w="2431415" h="1212215">
                  <a:moveTo>
                    <a:pt x="1984963" y="950351"/>
                  </a:moveTo>
                  <a:lnTo>
                    <a:pt x="1963859" y="950351"/>
                  </a:lnTo>
                  <a:lnTo>
                    <a:pt x="1976548" y="947811"/>
                  </a:lnTo>
                  <a:lnTo>
                    <a:pt x="1982083" y="949081"/>
                  </a:lnTo>
                  <a:lnTo>
                    <a:pt x="1984963" y="950351"/>
                  </a:lnTo>
                  <a:close/>
                </a:path>
                <a:path w="2431415" h="1212215">
                  <a:moveTo>
                    <a:pt x="1792726" y="997341"/>
                  </a:moveTo>
                  <a:lnTo>
                    <a:pt x="1788406" y="997341"/>
                  </a:lnTo>
                  <a:lnTo>
                    <a:pt x="1784840" y="990991"/>
                  </a:lnTo>
                  <a:lnTo>
                    <a:pt x="1779598" y="970671"/>
                  </a:lnTo>
                  <a:lnTo>
                    <a:pt x="1774006" y="964321"/>
                  </a:lnTo>
                  <a:lnTo>
                    <a:pt x="1771126" y="963051"/>
                  </a:lnTo>
                  <a:lnTo>
                    <a:pt x="1987123" y="963051"/>
                  </a:lnTo>
                  <a:lnTo>
                    <a:pt x="1991140" y="965591"/>
                  </a:lnTo>
                  <a:lnTo>
                    <a:pt x="1966244" y="965591"/>
                  </a:lnTo>
                  <a:lnTo>
                    <a:pt x="1961204" y="970671"/>
                  </a:lnTo>
                  <a:lnTo>
                    <a:pt x="1955804" y="983371"/>
                  </a:lnTo>
                  <a:lnTo>
                    <a:pt x="1953284" y="983371"/>
                  </a:lnTo>
                  <a:lnTo>
                    <a:pt x="1947524" y="988451"/>
                  </a:lnTo>
                  <a:lnTo>
                    <a:pt x="1932404" y="988451"/>
                  </a:lnTo>
                  <a:lnTo>
                    <a:pt x="1930471" y="989721"/>
                  </a:lnTo>
                  <a:lnTo>
                    <a:pt x="1859775" y="989721"/>
                  </a:lnTo>
                  <a:lnTo>
                    <a:pt x="1847479" y="990991"/>
                  </a:lnTo>
                  <a:lnTo>
                    <a:pt x="1842188" y="994801"/>
                  </a:lnTo>
                  <a:lnTo>
                    <a:pt x="1795606" y="994801"/>
                  </a:lnTo>
                  <a:lnTo>
                    <a:pt x="1792726" y="997341"/>
                  </a:lnTo>
                  <a:close/>
                </a:path>
                <a:path w="2431415" h="1212215">
                  <a:moveTo>
                    <a:pt x="1994323" y="1048141"/>
                  </a:moveTo>
                  <a:lnTo>
                    <a:pt x="1987123" y="1048141"/>
                  </a:lnTo>
                  <a:lnTo>
                    <a:pt x="1979316" y="1039251"/>
                  </a:lnTo>
                  <a:lnTo>
                    <a:pt x="1974344" y="1026551"/>
                  </a:lnTo>
                  <a:lnTo>
                    <a:pt x="1970721" y="1013851"/>
                  </a:lnTo>
                  <a:lnTo>
                    <a:pt x="1966964" y="1003691"/>
                  </a:lnTo>
                  <a:lnTo>
                    <a:pt x="1969101" y="988451"/>
                  </a:lnTo>
                  <a:lnTo>
                    <a:pt x="1970024" y="977021"/>
                  </a:lnTo>
                  <a:lnTo>
                    <a:pt x="1969596" y="969401"/>
                  </a:lnTo>
                  <a:lnTo>
                    <a:pt x="1967684" y="966861"/>
                  </a:lnTo>
                  <a:lnTo>
                    <a:pt x="1966244" y="965591"/>
                  </a:lnTo>
                  <a:lnTo>
                    <a:pt x="1991140" y="965591"/>
                  </a:lnTo>
                  <a:lnTo>
                    <a:pt x="1995156" y="968131"/>
                  </a:lnTo>
                  <a:lnTo>
                    <a:pt x="2002243" y="975751"/>
                  </a:lnTo>
                  <a:lnTo>
                    <a:pt x="2008791" y="983371"/>
                  </a:lnTo>
                  <a:lnTo>
                    <a:pt x="2015203" y="993531"/>
                  </a:lnTo>
                  <a:lnTo>
                    <a:pt x="2015203" y="1004961"/>
                  </a:lnTo>
                  <a:lnTo>
                    <a:pt x="2022979" y="1004961"/>
                  </a:lnTo>
                  <a:lnTo>
                    <a:pt x="2023843" y="1007501"/>
                  </a:lnTo>
                  <a:lnTo>
                    <a:pt x="2028883" y="1010041"/>
                  </a:lnTo>
                  <a:lnTo>
                    <a:pt x="2034643" y="1011311"/>
                  </a:lnTo>
                  <a:lnTo>
                    <a:pt x="2039683" y="1012581"/>
                  </a:lnTo>
                  <a:lnTo>
                    <a:pt x="2044329" y="1016391"/>
                  </a:lnTo>
                  <a:lnTo>
                    <a:pt x="2048232" y="1021471"/>
                  </a:lnTo>
                  <a:lnTo>
                    <a:pt x="2050921" y="1029091"/>
                  </a:lnTo>
                  <a:lnTo>
                    <a:pt x="2051922" y="1039251"/>
                  </a:lnTo>
                  <a:lnTo>
                    <a:pt x="2054815" y="1045601"/>
                  </a:lnTo>
                  <a:lnTo>
                    <a:pt x="1999363" y="1045601"/>
                  </a:lnTo>
                  <a:lnTo>
                    <a:pt x="1994323" y="1048141"/>
                  </a:lnTo>
                  <a:close/>
                </a:path>
                <a:path w="2431415" h="1212215">
                  <a:moveTo>
                    <a:pt x="1955341" y="984459"/>
                  </a:moveTo>
                  <a:lnTo>
                    <a:pt x="1954724" y="983371"/>
                  </a:lnTo>
                  <a:lnTo>
                    <a:pt x="1955804" y="983371"/>
                  </a:lnTo>
                  <a:lnTo>
                    <a:pt x="1955341" y="984459"/>
                  </a:lnTo>
                  <a:close/>
                </a:path>
                <a:path w="2431415" h="1212215">
                  <a:moveTo>
                    <a:pt x="1954724" y="985911"/>
                  </a:moveTo>
                  <a:lnTo>
                    <a:pt x="1955341" y="984459"/>
                  </a:lnTo>
                  <a:lnTo>
                    <a:pt x="1955444" y="984641"/>
                  </a:lnTo>
                  <a:lnTo>
                    <a:pt x="1954724" y="985911"/>
                  </a:lnTo>
                  <a:close/>
                </a:path>
                <a:path w="2431415" h="1212215">
                  <a:moveTo>
                    <a:pt x="1941764" y="993531"/>
                  </a:moveTo>
                  <a:lnTo>
                    <a:pt x="1934564" y="989721"/>
                  </a:lnTo>
                  <a:lnTo>
                    <a:pt x="1933844" y="989721"/>
                  </a:lnTo>
                  <a:lnTo>
                    <a:pt x="1932404" y="988451"/>
                  </a:lnTo>
                  <a:lnTo>
                    <a:pt x="1947524" y="988451"/>
                  </a:lnTo>
                  <a:lnTo>
                    <a:pt x="1941764" y="993531"/>
                  </a:lnTo>
                  <a:close/>
                </a:path>
                <a:path w="2431415" h="1212215">
                  <a:moveTo>
                    <a:pt x="1916936" y="998611"/>
                  </a:moveTo>
                  <a:lnTo>
                    <a:pt x="1905315" y="998611"/>
                  </a:lnTo>
                  <a:lnTo>
                    <a:pt x="1894638" y="996071"/>
                  </a:lnTo>
                  <a:lnTo>
                    <a:pt x="1882005" y="996071"/>
                  </a:lnTo>
                  <a:lnTo>
                    <a:pt x="1870586" y="993531"/>
                  </a:lnTo>
                  <a:lnTo>
                    <a:pt x="1859775" y="989721"/>
                  </a:lnTo>
                  <a:lnTo>
                    <a:pt x="1930471" y="989721"/>
                  </a:lnTo>
                  <a:lnTo>
                    <a:pt x="1916936" y="998611"/>
                  </a:lnTo>
                  <a:close/>
                </a:path>
                <a:path w="2431415" h="1212215">
                  <a:moveTo>
                    <a:pt x="1800646" y="1020201"/>
                  </a:moveTo>
                  <a:lnTo>
                    <a:pt x="1797766" y="1018931"/>
                  </a:lnTo>
                  <a:lnTo>
                    <a:pt x="1799206" y="1002421"/>
                  </a:lnTo>
                  <a:lnTo>
                    <a:pt x="1795606" y="994801"/>
                  </a:lnTo>
                  <a:lnTo>
                    <a:pt x="1842188" y="994801"/>
                  </a:lnTo>
                  <a:lnTo>
                    <a:pt x="1831606" y="1002421"/>
                  </a:lnTo>
                  <a:lnTo>
                    <a:pt x="1823776" y="1006231"/>
                  </a:lnTo>
                  <a:lnTo>
                    <a:pt x="1808566" y="1006231"/>
                  </a:lnTo>
                  <a:lnTo>
                    <a:pt x="1803526" y="1016391"/>
                  </a:lnTo>
                  <a:lnTo>
                    <a:pt x="1800646" y="1020201"/>
                  </a:lnTo>
                  <a:close/>
                </a:path>
                <a:path w="2431415" h="1212215">
                  <a:moveTo>
                    <a:pt x="2022979" y="1004961"/>
                  </a:moveTo>
                  <a:lnTo>
                    <a:pt x="2015203" y="1004961"/>
                  </a:lnTo>
                  <a:lnTo>
                    <a:pt x="2021683" y="1001151"/>
                  </a:lnTo>
                  <a:lnTo>
                    <a:pt x="2022979" y="1004961"/>
                  </a:lnTo>
                  <a:close/>
                </a:path>
                <a:path w="2431415" h="1212215">
                  <a:moveTo>
                    <a:pt x="1803526" y="1018931"/>
                  </a:moveTo>
                  <a:lnTo>
                    <a:pt x="1802806" y="1018931"/>
                  </a:lnTo>
                  <a:lnTo>
                    <a:pt x="1804246" y="1015121"/>
                  </a:lnTo>
                  <a:lnTo>
                    <a:pt x="1808566" y="1006231"/>
                  </a:lnTo>
                  <a:lnTo>
                    <a:pt x="1823776" y="1006231"/>
                  </a:lnTo>
                  <a:lnTo>
                    <a:pt x="1815406" y="1012581"/>
                  </a:lnTo>
                  <a:lnTo>
                    <a:pt x="1808116" y="1017661"/>
                  </a:lnTo>
                  <a:lnTo>
                    <a:pt x="1803526" y="1018931"/>
                  </a:lnTo>
                  <a:close/>
                </a:path>
                <a:path w="2431415" h="1212215">
                  <a:moveTo>
                    <a:pt x="2082792" y="1167521"/>
                  </a:moveTo>
                  <a:lnTo>
                    <a:pt x="2074242" y="1167521"/>
                  </a:lnTo>
                  <a:lnTo>
                    <a:pt x="2071362" y="1166251"/>
                  </a:lnTo>
                  <a:lnTo>
                    <a:pt x="2069922" y="1162441"/>
                  </a:lnTo>
                  <a:lnTo>
                    <a:pt x="2068482" y="1162441"/>
                  </a:lnTo>
                  <a:lnTo>
                    <a:pt x="2067042" y="1161171"/>
                  </a:lnTo>
                  <a:lnTo>
                    <a:pt x="2068482" y="1158631"/>
                  </a:lnTo>
                  <a:lnTo>
                    <a:pt x="2067762" y="1149741"/>
                  </a:lnTo>
                  <a:lnTo>
                    <a:pt x="2059122" y="1145931"/>
                  </a:lnTo>
                  <a:lnTo>
                    <a:pt x="2053362" y="1145931"/>
                  </a:lnTo>
                  <a:lnTo>
                    <a:pt x="2046961" y="1138311"/>
                  </a:lnTo>
                  <a:lnTo>
                    <a:pt x="2040493" y="1126881"/>
                  </a:lnTo>
                  <a:lnTo>
                    <a:pt x="2033619" y="1114181"/>
                  </a:lnTo>
                  <a:lnTo>
                    <a:pt x="2026003" y="1101481"/>
                  </a:lnTo>
                  <a:lnTo>
                    <a:pt x="2014865" y="1055761"/>
                  </a:lnTo>
                  <a:lnTo>
                    <a:pt x="2004403" y="1045601"/>
                  </a:lnTo>
                  <a:lnTo>
                    <a:pt x="2054815" y="1045601"/>
                  </a:lnTo>
                  <a:lnTo>
                    <a:pt x="2055972" y="1048141"/>
                  </a:lnTo>
                  <a:lnTo>
                    <a:pt x="2060562" y="1054491"/>
                  </a:lnTo>
                  <a:lnTo>
                    <a:pt x="2065692" y="1059571"/>
                  </a:lnTo>
                  <a:lnTo>
                    <a:pt x="2071362" y="1062111"/>
                  </a:lnTo>
                  <a:lnTo>
                    <a:pt x="2078562" y="1065921"/>
                  </a:lnTo>
                  <a:lnTo>
                    <a:pt x="2082162" y="1065921"/>
                  </a:lnTo>
                  <a:lnTo>
                    <a:pt x="2083602" y="1071001"/>
                  </a:lnTo>
                  <a:lnTo>
                    <a:pt x="2086482" y="1074811"/>
                  </a:lnTo>
                  <a:lnTo>
                    <a:pt x="2090802" y="1076081"/>
                  </a:lnTo>
                  <a:lnTo>
                    <a:pt x="2096674" y="1078621"/>
                  </a:lnTo>
                  <a:lnTo>
                    <a:pt x="2103222" y="1078621"/>
                  </a:lnTo>
                  <a:lnTo>
                    <a:pt x="2116721" y="1081161"/>
                  </a:lnTo>
                  <a:lnTo>
                    <a:pt x="2117441" y="1086241"/>
                  </a:lnTo>
                  <a:lnTo>
                    <a:pt x="2120321" y="1088781"/>
                  </a:lnTo>
                  <a:lnTo>
                    <a:pt x="2123201" y="1090051"/>
                  </a:lnTo>
                  <a:lnTo>
                    <a:pt x="2130491" y="1091321"/>
                  </a:lnTo>
                  <a:lnTo>
                    <a:pt x="2253519" y="1091321"/>
                  </a:lnTo>
                  <a:lnTo>
                    <a:pt x="2254959" y="1095131"/>
                  </a:lnTo>
                  <a:lnTo>
                    <a:pt x="2257119" y="1097671"/>
                  </a:lnTo>
                  <a:lnTo>
                    <a:pt x="2260719" y="1098941"/>
                  </a:lnTo>
                  <a:lnTo>
                    <a:pt x="2267199" y="1101481"/>
                  </a:lnTo>
                  <a:lnTo>
                    <a:pt x="2279799" y="1101481"/>
                  </a:lnTo>
                  <a:lnTo>
                    <a:pt x="2283039" y="1102751"/>
                  </a:lnTo>
                  <a:lnTo>
                    <a:pt x="2283759" y="1104021"/>
                  </a:lnTo>
                  <a:lnTo>
                    <a:pt x="2284479" y="1104021"/>
                  </a:lnTo>
                  <a:lnTo>
                    <a:pt x="2280879" y="1119261"/>
                  </a:lnTo>
                  <a:lnTo>
                    <a:pt x="2283039" y="1125611"/>
                  </a:lnTo>
                  <a:lnTo>
                    <a:pt x="2290239" y="1129421"/>
                  </a:lnTo>
                  <a:lnTo>
                    <a:pt x="2386203" y="1129421"/>
                  </a:lnTo>
                  <a:lnTo>
                    <a:pt x="2386546" y="1135771"/>
                  </a:lnTo>
                  <a:lnTo>
                    <a:pt x="2235193" y="1135771"/>
                  </a:lnTo>
                  <a:lnTo>
                    <a:pt x="2226070" y="1138311"/>
                  </a:lnTo>
                  <a:lnTo>
                    <a:pt x="2191600" y="1138311"/>
                  </a:lnTo>
                  <a:lnTo>
                    <a:pt x="2187965" y="1144661"/>
                  </a:lnTo>
                  <a:lnTo>
                    <a:pt x="2158481" y="1144661"/>
                  </a:lnTo>
                  <a:lnTo>
                    <a:pt x="2144689" y="1145931"/>
                  </a:lnTo>
                  <a:lnTo>
                    <a:pt x="2114975" y="1157361"/>
                  </a:lnTo>
                  <a:lnTo>
                    <a:pt x="2097282" y="1157361"/>
                  </a:lnTo>
                  <a:lnTo>
                    <a:pt x="2089126" y="1163711"/>
                  </a:lnTo>
                  <a:lnTo>
                    <a:pt x="2082792" y="1167521"/>
                  </a:lnTo>
                  <a:close/>
                </a:path>
                <a:path w="2431415" h="1212215">
                  <a:moveTo>
                    <a:pt x="2249920" y="1091321"/>
                  </a:moveTo>
                  <a:lnTo>
                    <a:pt x="2130491" y="1091321"/>
                  </a:lnTo>
                  <a:lnTo>
                    <a:pt x="2147501" y="1088781"/>
                  </a:lnTo>
                  <a:lnTo>
                    <a:pt x="2155601" y="1088781"/>
                  </a:lnTo>
                  <a:lnTo>
                    <a:pt x="2164500" y="1086241"/>
                  </a:lnTo>
                  <a:lnTo>
                    <a:pt x="2185267" y="1078621"/>
                  </a:lnTo>
                  <a:lnTo>
                    <a:pt x="2193760" y="1079891"/>
                  </a:lnTo>
                  <a:lnTo>
                    <a:pt x="2196640" y="1079891"/>
                  </a:lnTo>
                  <a:lnTo>
                    <a:pt x="2198080" y="1082431"/>
                  </a:lnTo>
                  <a:lnTo>
                    <a:pt x="2199520" y="1086241"/>
                  </a:lnTo>
                  <a:lnTo>
                    <a:pt x="2243260" y="1086241"/>
                  </a:lnTo>
                  <a:lnTo>
                    <a:pt x="2244160" y="1087511"/>
                  </a:lnTo>
                  <a:lnTo>
                    <a:pt x="2249920" y="1091321"/>
                  </a:lnTo>
                  <a:close/>
                </a:path>
                <a:path w="2431415" h="1212215">
                  <a:moveTo>
                    <a:pt x="2243260" y="1086241"/>
                  </a:moveTo>
                  <a:lnTo>
                    <a:pt x="2205280" y="1086241"/>
                  </a:lnTo>
                  <a:lnTo>
                    <a:pt x="2213920" y="1079891"/>
                  </a:lnTo>
                  <a:lnTo>
                    <a:pt x="2219680" y="1082431"/>
                  </a:lnTo>
                  <a:lnTo>
                    <a:pt x="2219680" y="1083701"/>
                  </a:lnTo>
                  <a:lnTo>
                    <a:pt x="2241460" y="1083701"/>
                  </a:lnTo>
                  <a:lnTo>
                    <a:pt x="2243260" y="1086241"/>
                  </a:lnTo>
                  <a:close/>
                </a:path>
                <a:path w="2431415" h="1212215">
                  <a:moveTo>
                    <a:pt x="2241460" y="1083701"/>
                  </a:moveTo>
                  <a:lnTo>
                    <a:pt x="2221120" y="1083701"/>
                  </a:lnTo>
                  <a:lnTo>
                    <a:pt x="2227600" y="1079891"/>
                  </a:lnTo>
                  <a:lnTo>
                    <a:pt x="2232640" y="1079891"/>
                  </a:lnTo>
                  <a:lnTo>
                    <a:pt x="2236960" y="1081161"/>
                  </a:lnTo>
                  <a:lnTo>
                    <a:pt x="2240560" y="1082431"/>
                  </a:lnTo>
                  <a:lnTo>
                    <a:pt x="2241460" y="1083701"/>
                  </a:lnTo>
                  <a:close/>
                </a:path>
                <a:path w="2431415" h="1212215">
                  <a:moveTo>
                    <a:pt x="2279799" y="1101481"/>
                  </a:moveTo>
                  <a:lnTo>
                    <a:pt x="2267199" y="1101481"/>
                  </a:lnTo>
                  <a:lnTo>
                    <a:pt x="2276559" y="1100211"/>
                  </a:lnTo>
                  <a:lnTo>
                    <a:pt x="2279799" y="1101481"/>
                  </a:lnTo>
                  <a:close/>
                </a:path>
                <a:path w="2431415" h="1212215">
                  <a:moveTo>
                    <a:pt x="2386203" y="1129421"/>
                  </a:moveTo>
                  <a:lnTo>
                    <a:pt x="2290239" y="1129421"/>
                  </a:lnTo>
                  <a:lnTo>
                    <a:pt x="2296719" y="1124341"/>
                  </a:lnTo>
                  <a:lnTo>
                    <a:pt x="2304639" y="1116721"/>
                  </a:lnTo>
                  <a:lnTo>
                    <a:pt x="2314482" y="1114181"/>
                  </a:lnTo>
                  <a:lnTo>
                    <a:pt x="2323448" y="1112911"/>
                  </a:lnTo>
                  <a:lnTo>
                    <a:pt x="2331470" y="1114181"/>
                  </a:lnTo>
                  <a:lnTo>
                    <a:pt x="2338478" y="1116721"/>
                  </a:lnTo>
                  <a:lnTo>
                    <a:pt x="2344238" y="1119261"/>
                  </a:lnTo>
                  <a:lnTo>
                    <a:pt x="2347118" y="1121801"/>
                  </a:lnTo>
                  <a:lnTo>
                    <a:pt x="2384378" y="1121801"/>
                  </a:lnTo>
                  <a:lnTo>
                    <a:pt x="2385998" y="1125611"/>
                  </a:lnTo>
                  <a:lnTo>
                    <a:pt x="2386203" y="1129421"/>
                  </a:lnTo>
                  <a:close/>
                </a:path>
                <a:path w="2431415" h="1212215">
                  <a:moveTo>
                    <a:pt x="2384378" y="1121801"/>
                  </a:moveTo>
                  <a:lnTo>
                    <a:pt x="2347118" y="1121801"/>
                  </a:lnTo>
                  <a:lnTo>
                    <a:pt x="2364218" y="1116721"/>
                  </a:lnTo>
                  <a:lnTo>
                    <a:pt x="2371823" y="1116721"/>
                  </a:lnTo>
                  <a:lnTo>
                    <a:pt x="2378078" y="1117991"/>
                  </a:lnTo>
                  <a:lnTo>
                    <a:pt x="2383838" y="1120531"/>
                  </a:lnTo>
                  <a:lnTo>
                    <a:pt x="2384378" y="1121801"/>
                  </a:lnTo>
                  <a:close/>
                </a:path>
                <a:path w="2431415" h="1212215">
                  <a:moveTo>
                    <a:pt x="2254959" y="1161171"/>
                  </a:moveTo>
                  <a:lnTo>
                    <a:pt x="2235193" y="1135771"/>
                  </a:lnTo>
                  <a:lnTo>
                    <a:pt x="2386546" y="1135771"/>
                  </a:lnTo>
                  <a:lnTo>
                    <a:pt x="2387438" y="1152281"/>
                  </a:lnTo>
                  <a:lnTo>
                    <a:pt x="2392477" y="1158631"/>
                  </a:lnTo>
                  <a:lnTo>
                    <a:pt x="2395357" y="1159901"/>
                  </a:lnTo>
                  <a:lnTo>
                    <a:pt x="2263881" y="1159901"/>
                  </a:lnTo>
                  <a:lnTo>
                    <a:pt x="2254959" y="1161171"/>
                  </a:lnTo>
                  <a:close/>
                </a:path>
                <a:path w="2431415" h="1212215">
                  <a:moveTo>
                    <a:pt x="2208160" y="1145931"/>
                  </a:moveTo>
                  <a:lnTo>
                    <a:pt x="2207440" y="1143391"/>
                  </a:lnTo>
                  <a:lnTo>
                    <a:pt x="2203120" y="1142121"/>
                  </a:lnTo>
                  <a:lnTo>
                    <a:pt x="2198080" y="1139581"/>
                  </a:lnTo>
                  <a:lnTo>
                    <a:pt x="2190880" y="1139581"/>
                  </a:lnTo>
                  <a:lnTo>
                    <a:pt x="2191600" y="1138311"/>
                  </a:lnTo>
                  <a:lnTo>
                    <a:pt x="2226070" y="1138311"/>
                  </a:lnTo>
                  <a:lnTo>
                    <a:pt x="2216811" y="1140851"/>
                  </a:lnTo>
                  <a:lnTo>
                    <a:pt x="2208160" y="1145931"/>
                  </a:lnTo>
                  <a:close/>
                </a:path>
                <a:path w="2431415" h="1212215">
                  <a:moveTo>
                    <a:pt x="2192320" y="1140851"/>
                  </a:moveTo>
                  <a:lnTo>
                    <a:pt x="2191600" y="1139581"/>
                  </a:lnTo>
                  <a:lnTo>
                    <a:pt x="2198080" y="1139581"/>
                  </a:lnTo>
                  <a:lnTo>
                    <a:pt x="2192320" y="1140851"/>
                  </a:lnTo>
                  <a:close/>
                </a:path>
                <a:path w="2431415" h="1212215">
                  <a:moveTo>
                    <a:pt x="2174692" y="1156091"/>
                  </a:moveTo>
                  <a:lnTo>
                    <a:pt x="2169281" y="1153551"/>
                  </a:lnTo>
                  <a:lnTo>
                    <a:pt x="2165681" y="1152281"/>
                  </a:lnTo>
                  <a:lnTo>
                    <a:pt x="2162081" y="1149741"/>
                  </a:lnTo>
                  <a:lnTo>
                    <a:pt x="2158481" y="1144661"/>
                  </a:lnTo>
                  <a:lnTo>
                    <a:pt x="2187965" y="1144661"/>
                  </a:lnTo>
                  <a:lnTo>
                    <a:pt x="2185784" y="1148471"/>
                  </a:lnTo>
                  <a:lnTo>
                    <a:pt x="2180171" y="1153551"/>
                  </a:lnTo>
                  <a:lnTo>
                    <a:pt x="2174692" y="1156091"/>
                  </a:lnTo>
                  <a:close/>
                </a:path>
                <a:path w="2431415" h="1212215">
                  <a:moveTo>
                    <a:pt x="2111704" y="1158631"/>
                  </a:moveTo>
                  <a:lnTo>
                    <a:pt x="2098722" y="1157361"/>
                  </a:lnTo>
                  <a:lnTo>
                    <a:pt x="2114975" y="1157361"/>
                  </a:lnTo>
                  <a:lnTo>
                    <a:pt x="2111704" y="1158631"/>
                  </a:lnTo>
                  <a:close/>
                </a:path>
                <a:path w="2431415" h="1212215">
                  <a:moveTo>
                    <a:pt x="2355758" y="1209431"/>
                  </a:moveTo>
                  <a:lnTo>
                    <a:pt x="2348153" y="1209431"/>
                  </a:lnTo>
                  <a:lnTo>
                    <a:pt x="2341358" y="1206891"/>
                  </a:lnTo>
                  <a:lnTo>
                    <a:pt x="2334147" y="1203081"/>
                  </a:lnTo>
                  <a:lnTo>
                    <a:pt x="2327408" y="1196731"/>
                  </a:lnTo>
                  <a:lnTo>
                    <a:pt x="2320805" y="1189111"/>
                  </a:lnTo>
                  <a:lnTo>
                    <a:pt x="2313999" y="1181491"/>
                  </a:lnTo>
                  <a:lnTo>
                    <a:pt x="2294559" y="1170061"/>
                  </a:lnTo>
                  <a:lnTo>
                    <a:pt x="2288079" y="1167521"/>
                  </a:lnTo>
                  <a:lnTo>
                    <a:pt x="2280373" y="1163711"/>
                  </a:lnTo>
                  <a:lnTo>
                    <a:pt x="2272329" y="1161171"/>
                  </a:lnTo>
                  <a:lnTo>
                    <a:pt x="2263881" y="1159901"/>
                  </a:lnTo>
                  <a:lnTo>
                    <a:pt x="2395357" y="1159901"/>
                  </a:lnTo>
                  <a:lnTo>
                    <a:pt x="2404121" y="1163711"/>
                  </a:lnTo>
                  <a:lnTo>
                    <a:pt x="2424877" y="1163711"/>
                  </a:lnTo>
                  <a:lnTo>
                    <a:pt x="2425597" y="1171331"/>
                  </a:lnTo>
                  <a:lnTo>
                    <a:pt x="2431357" y="1178951"/>
                  </a:lnTo>
                  <a:lnTo>
                    <a:pt x="2425375" y="1194191"/>
                  </a:lnTo>
                  <a:lnTo>
                    <a:pt x="2392387" y="1194191"/>
                  </a:lnTo>
                  <a:lnTo>
                    <a:pt x="2384074" y="1196731"/>
                  </a:lnTo>
                  <a:lnTo>
                    <a:pt x="2374478" y="1201811"/>
                  </a:lnTo>
                  <a:lnTo>
                    <a:pt x="2364443" y="1208161"/>
                  </a:lnTo>
                  <a:lnTo>
                    <a:pt x="2355758" y="1209431"/>
                  </a:lnTo>
                  <a:close/>
                </a:path>
                <a:path w="2431415" h="1212215">
                  <a:moveTo>
                    <a:pt x="2065602" y="1163711"/>
                  </a:moveTo>
                  <a:lnTo>
                    <a:pt x="2067042" y="1161171"/>
                  </a:lnTo>
                  <a:lnTo>
                    <a:pt x="2067042" y="1162441"/>
                  </a:lnTo>
                  <a:lnTo>
                    <a:pt x="2065602" y="1163711"/>
                  </a:lnTo>
                  <a:close/>
                </a:path>
                <a:path w="2431415" h="1212215">
                  <a:moveTo>
                    <a:pt x="2418397" y="1211971"/>
                  </a:moveTo>
                  <a:lnTo>
                    <a:pt x="2415517" y="1205621"/>
                  </a:lnTo>
                  <a:lnTo>
                    <a:pt x="2411197" y="1199271"/>
                  </a:lnTo>
                  <a:lnTo>
                    <a:pt x="2405437" y="1195461"/>
                  </a:lnTo>
                  <a:lnTo>
                    <a:pt x="2399486" y="1194191"/>
                  </a:lnTo>
                  <a:lnTo>
                    <a:pt x="2425375" y="1194191"/>
                  </a:lnTo>
                  <a:lnTo>
                    <a:pt x="2418397" y="1211971"/>
                  </a:lnTo>
                  <a:close/>
                </a:path>
                <a:path w="2431415" h="1212215">
                  <a:moveTo>
                    <a:pt x="0" y="17358"/>
                  </a:moveTo>
                  <a:lnTo>
                    <a:pt x="0" y="0"/>
                  </a:lnTo>
                  <a:lnTo>
                    <a:pt x="1797" y="1786"/>
                  </a:lnTo>
                  <a:lnTo>
                    <a:pt x="2292" y="6522"/>
                  </a:lnTo>
                  <a:lnTo>
                    <a:pt x="357" y="16253"/>
                  </a:lnTo>
                  <a:lnTo>
                    <a:pt x="0" y="17358"/>
                  </a:lnTo>
                  <a:close/>
                </a:path>
              </a:pathLst>
            </a:custGeom>
            <a:solidFill>
              <a:srgbClr val="FFFFFF"/>
            </a:solidFill>
          </p:spPr>
          <p:txBody>
            <a:bodyPr wrap="square" lIns="0" tIns="0" rIns="0" bIns="0" rtlCol="0"/>
            <a:lstStyle/>
            <a:p>
              <a:endParaRPr/>
            </a:p>
          </p:txBody>
        </p:sp>
      </p:grpSp>
      <p:grpSp>
        <p:nvGrpSpPr>
          <p:cNvPr id="14" name="object 14"/>
          <p:cNvGrpSpPr/>
          <p:nvPr/>
        </p:nvGrpSpPr>
        <p:grpSpPr>
          <a:xfrm>
            <a:off x="15729922" y="-359"/>
            <a:ext cx="2559050" cy="1918335"/>
            <a:chOff x="15729922" y="-359"/>
            <a:chExt cx="2559050" cy="1918335"/>
          </a:xfrm>
        </p:grpSpPr>
        <p:sp>
          <p:nvSpPr>
            <p:cNvPr id="15" name="object 15"/>
            <p:cNvSpPr/>
            <p:nvPr/>
          </p:nvSpPr>
          <p:spPr>
            <a:xfrm>
              <a:off x="15729922" y="0"/>
              <a:ext cx="2558415" cy="1918335"/>
            </a:xfrm>
            <a:custGeom>
              <a:avLst/>
              <a:gdLst/>
              <a:ahLst/>
              <a:cxnLst/>
              <a:rect l="l" t="t" r="r" b="b"/>
              <a:pathLst>
                <a:path w="2558415" h="1918335">
                  <a:moveTo>
                    <a:pt x="105754" y="105059"/>
                  </a:moveTo>
                  <a:lnTo>
                    <a:pt x="59280" y="88960"/>
                  </a:lnTo>
                  <a:lnTo>
                    <a:pt x="28669" y="62737"/>
                  </a:lnTo>
                  <a:lnTo>
                    <a:pt x="4864" y="17490"/>
                  </a:lnTo>
                  <a:lnTo>
                    <a:pt x="0" y="0"/>
                  </a:lnTo>
                  <a:lnTo>
                    <a:pt x="2558078" y="0"/>
                  </a:lnTo>
                  <a:lnTo>
                    <a:pt x="2558078" y="81299"/>
                  </a:lnTo>
                  <a:lnTo>
                    <a:pt x="153994" y="81299"/>
                  </a:lnTo>
                  <a:lnTo>
                    <a:pt x="141596" y="86632"/>
                  </a:lnTo>
                  <a:lnTo>
                    <a:pt x="129334" y="92639"/>
                  </a:lnTo>
                  <a:lnTo>
                    <a:pt x="105754" y="105059"/>
                  </a:lnTo>
                  <a:close/>
                </a:path>
                <a:path w="2558415" h="1918335">
                  <a:moveTo>
                    <a:pt x="855272" y="586731"/>
                  </a:moveTo>
                  <a:lnTo>
                    <a:pt x="817832" y="571611"/>
                  </a:lnTo>
                  <a:lnTo>
                    <a:pt x="778592" y="517432"/>
                  </a:lnTo>
                  <a:lnTo>
                    <a:pt x="760952" y="455693"/>
                  </a:lnTo>
                  <a:lnTo>
                    <a:pt x="739690" y="450034"/>
                  </a:lnTo>
                  <a:lnTo>
                    <a:pt x="718832" y="443903"/>
                  </a:lnTo>
                  <a:lnTo>
                    <a:pt x="676712" y="430494"/>
                  </a:lnTo>
                  <a:lnTo>
                    <a:pt x="681077" y="417151"/>
                  </a:lnTo>
                  <a:lnTo>
                    <a:pt x="677072" y="402594"/>
                  </a:lnTo>
                  <a:lnTo>
                    <a:pt x="651512" y="373614"/>
                  </a:lnTo>
                  <a:lnTo>
                    <a:pt x="612835" y="349720"/>
                  </a:lnTo>
                  <a:lnTo>
                    <a:pt x="599673" y="344095"/>
                  </a:lnTo>
                  <a:lnTo>
                    <a:pt x="495993" y="205137"/>
                  </a:lnTo>
                  <a:lnTo>
                    <a:pt x="453561" y="192119"/>
                  </a:lnTo>
                  <a:lnTo>
                    <a:pt x="406747" y="182627"/>
                  </a:lnTo>
                  <a:lnTo>
                    <a:pt x="308886" y="166464"/>
                  </a:lnTo>
                  <a:lnTo>
                    <a:pt x="262298" y="155914"/>
                  </a:lnTo>
                  <a:lnTo>
                    <a:pt x="220244" y="141132"/>
                  </a:lnTo>
                  <a:lnTo>
                    <a:pt x="184954" y="120179"/>
                  </a:lnTo>
                  <a:lnTo>
                    <a:pt x="153994" y="81299"/>
                  </a:lnTo>
                  <a:lnTo>
                    <a:pt x="2558078" y="81299"/>
                  </a:lnTo>
                  <a:lnTo>
                    <a:pt x="2558078" y="534875"/>
                  </a:lnTo>
                  <a:lnTo>
                    <a:pt x="979818" y="534875"/>
                  </a:lnTo>
                  <a:lnTo>
                    <a:pt x="953192" y="540652"/>
                  </a:lnTo>
                  <a:lnTo>
                    <a:pt x="931513" y="555648"/>
                  </a:lnTo>
                  <a:lnTo>
                    <a:pt x="908822" y="570441"/>
                  </a:lnTo>
                  <a:lnTo>
                    <a:pt x="883836" y="581860"/>
                  </a:lnTo>
                  <a:lnTo>
                    <a:pt x="855272" y="586731"/>
                  </a:lnTo>
                  <a:close/>
                </a:path>
                <a:path w="2558415" h="1918335">
                  <a:moveTo>
                    <a:pt x="1218151" y="588891"/>
                  </a:moveTo>
                  <a:lnTo>
                    <a:pt x="1133778" y="559745"/>
                  </a:lnTo>
                  <a:lnTo>
                    <a:pt x="1078111" y="546682"/>
                  </a:lnTo>
                  <a:lnTo>
                    <a:pt x="1024125" y="537638"/>
                  </a:lnTo>
                  <a:lnTo>
                    <a:pt x="979818" y="534875"/>
                  </a:lnTo>
                  <a:lnTo>
                    <a:pt x="2558078" y="534875"/>
                  </a:lnTo>
                  <a:lnTo>
                    <a:pt x="2558078" y="586258"/>
                  </a:lnTo>
                  <a:lnTo>
                    <a:pt x="1221222" y="586258"/>
                  </a:lnTo>
                  <a:lnTo>
                    <a:pt x="1218151" y="588891"/>
                  </a:lnTo>
                  <a:close/>
                </a:path>
                <a:path w="2558415" h="1918335">
                  <a:moveTo>
                    <a:pt x="1866419" y="1226710"/>
                  </a:moveTo>
                  <a:lnTo>
                    <a:pt x="1826549" y="1221040"/>
                  </a:lnTo>
                  <a:lnTo>
                    <a:pt x="1788457" y="1196437"/>
                  </a:lnTo>
                  <a:lnTo>
                    <a:pt x="1773269" y="1162721"/>
                  </a:lnTo>
                  <a:lnTo>
                    <a:pt x="1778838" y="1144092"/>
                  </a:lnTo>
                  <a:lnTo>
                    <a:pt x="1788119" y="1126542"/>
                  </a:lnTo>
                  <a:lnTo>
                    <a:pt x="1793216" y="1109262"/>
                  </a:lnTo>
                  <a:lnTo>
                    <a:pt x="1786229" y="1091442"/>
                  </a:lnTo>
                  <a:lnTo>
                    <a:pt x="1784789" y="1089283"/>
                  </a:lnTo>
                  <a:lnTo>
                    <a:pt x="1782629" y="1087123"/>
                  </a:lnTo>
                  <a:lnTo>
                    <a:pt x="1781189" y="1086403"/>
                  </a:lnTo>
                  <a:lnTo>
                    <a:pt x="1775137" y="1081880"/>
                  </a:lnTo>
                  <a:lnTo>
                    <a:pt x="1762762" y="1073645"/>
                  </a:lnTo>
                  <a:lnTo>
                    <a:pt x="1756710" y="1069123"/>
                  </a:lnTo>
                  <a:lnTo>
                    <a:pt x="1728978" y="1059786"/>
                  </a:lnTo>
                  <a:lnTo>
                    <a:pt x="1693080" y="1057603"/>
                  </a:lnTo>
                  <a:lnTo>
                    <a:pt x="1658396" y="1055961"/>
                  </a:lnTo>
                  <a:lnTo>
                    <a:pt x="1634310" y="1048243"/>
                  </a:lnTo>
                  <a:lnTo>
                    <a:pt x="1629270" y="1044643"/>
                  </a:lnTo>
                  <a:lnTo>
                    <a:pt x="1627110" y="1038883"/>
                  </a:lnTo>
                  <a:lnTo>
                    <a:pt x="1629270" y="1030243"/>
                  </a:lnTo>
                  <a:lnTo>
                    <a:pt x="1627830" y="1029524"/>
                  </a:lnTo>
                  <a:lnTo>
                    <a:pt x="1592077" y="988698"/>
                  </a:lnTo>
                  <a:lnTo>
                    <a:pt x="1557270" y="933855"/>
                  </a:lnTo>
                  <a:lnTo>
                    <a:pt x="1528943" y="883467"/>
                  </a:lnTo>
                  <a:lnTo>
                    <a:pt x="1516950" y="859606"/>
                  </a:lnTo>
                  <a:lnTo>
                    <a:pt x="1509334" y="848683"/>
                  </a:lnTo>
                  <a:lnTo>
                    <a:pt x="1466022" y="796326"/>
                  </a:lnTo>
                  <a:lnTo>
                    <a:pt x="1437750" y="769608"/>
                  </a:lnTo>
                  <a:lnTo>
                    <a:pt x="1398870" y="750168"/>
                  </a:lnTo>
                  <a:lnTo>
                    <a:pt x="1384302" y="749932"/>
                  </a:lnTo>
                  <a:lnTo>
                    <a:pt x="1369801" y="749358"/>
                  </a:lnTo>
                  <a:lnTo>
                    <a:pt x="1331191" y="735048"/>
                  </a:lnTo>
                  <a:lnTo>
                    <a:pt x="1304359" y="692929"/>
                  </a:lnTo>
                  <a:lnTo>
                    <a:pt x="1300951" y="677449"/>
                  </a:lnTo>
                  <a:lnTo>
                    <a:pt x="1294122" y="660068"/>
                  </a:lnTo>
                  <a:lnTo>
                    <a:pt x="1259135" y="613967"/>
                  </a:lnTo>
                  <a:lnTo>
                    <a:pt x="1225981" y="586731"/>
                  </a:lnTo>
                  <a:lnTo>
                    <a:pt x="1221222" y="586258"/>
                  </a:lnTo>
                  <a:lnTo>
                    <a:pt x="2558078" y="586258"/>
                  </a:lnTo>
                  <a:lnTo>
                    <a:pt x="2558078" y="1223200"/>
                  </a:lnTo>
                  <a:lnTo>
                    <a:pt x="1903589" y="1223200"/>
                  </a:lnTo>
                  <a:lnTo>
                    <a:pt x="1885375" y="1225394"/>
                  </a:lnTo>
                  <a:lnTo>
                    <a:pt x="1866419" y="1226710"/>
                  </a:lnTo>
                  <a:close/>
                </a:path>
                <a:path w="2558415" h="1918335">
                  <a:moveTo>
                    <a:pt x="1953269" y="1264960"/>
                  </a:moveTo>
                  <a:lnTo>
                    <a:pt x="1916549" y="1250560"/>
                  </a:lnTo>
                  <a:lnTo>
                    <a:pt x="1902678" y="1230006"/>
                  </a:lnTo>
                  <a:lnTo>
                    <a:pt x="1903589" y="1223200"/>
                  </a:lnTo>
                  <a:lnTo>
                    <a:pt x="2558078" y="1223200"/>
                  </a:lnTo>
                  <a:lnTo>
                    <a:pt x="2558078" y="1250560"/>
                  </a:lnTo>
                  <a:lnTo>
                    <a:pt x="2018789" y="1250560"/>
                  </a:lnTo>
                  <a:lnTo>
                    <a:pt x="2001666" y="1253012"/>
                  </a:lnTo>
                  <a:lnTo>
                    <a:pt x="1970391" y="1262507"/>
                  </a:lnTo>
                  <a:lnTo>
                    <a:pt x="1953269" y="1264960"/>
                  </a:lnTo>
                  <a:close/>
                </a:path>
                <a:path w="2558415" h="1918335">
                  <a:moveTo>
                    <a:pt x="2070629" y="1291599"/>
                  </a:moveTo>
                  <a:lnTo>
                    <a:pt x="2047847" y="1258255"/>
                  </a:lnTo>
                  <a:lnTo>
                    <a:pt x="2018789" y="1250560"/>
                  </a:lnTo>
                  <a:lnTo>
                    <a:pt x="2558078" y="1250560"/>
                  </a:lnTo>
                  <a:lnTo>
                    <a:pt x="2558078" y="1289552"/>
                  </a:lnTo>
                  <a:lnTo>
                    <a:pt x="2085355" y="1289552"/>
                  </a:lnTo>
                  <a:lnTo>
                    <a:pt x="2070629" y="1291599"/>
                  </a:lnTo>
                  <a:close/>
                </a:path>
                <a:path w="2558415" h="1918335">
                  <a:moveTo>
                    <a:pt x="2220388" y="1471596"/>
                  </a:moveTo>
                  <a:lnTo>
                    <a:pt x="2206551" y="1432514"/>
                  </a:lnTo>
                  <a:lnTo>
                    <a:pt x="2176108" y="1383038"/>
                  </a:lnTo>
                  <a:lnTo>
                    <a:pt x="2145666" y="1335721"/>
                  </a:lnTo>
                  <a:lnTo>
                    <a:pt x="2131829" y="1303119"/>
                  </a:lnTo>
                  <a:lnTo>
                    <a:pt x="2116697" y="1295447"/>
                  </a:lnTo>
                  <a:lnTo>
                    <a:pt x="2100959" y="1290879"/>
                  </a:lnTo>
                  <a:lnTo>
                    <a:pt x="2085355" y="1289552"/>
                  </a:lnTo>
                  <a:lnTo>
                    <a:pt x="2558078" y="1289552"/>
                  </a:lnTo>
                  <a:lnTo>
                    <a:pt x="2558078" y="1463013"/>
                  </a:lnTo>
                  <a:lnTo>
                    <a:pt x="2250853" y="1463013"/>
                  </a:lnTo>
                  <a:lnTo>
                    <a:pt x="2220388" y="1471596"/>
                  </a:lnTo>
                  <a:close/>
                </a:path>
                <a:path w="2558415" h="1918335">
                  <a:moveTo>
                    <a:pt x="2558078" y="1917936"/>
                  </a:moveTo>
                  <a:lnTo>
                    <a:pt x="2540067" y="1863990"/>
                  </a:lnTo>
                  <a:lnTo>
                    <a:pt x="2517043" y="1794710"/>
                  </a:lnTo>
                  <a:lnTo>
                    <a:pt x="2495191" y="1727979"/>
                  </a:lnTo>
                  <a:lnTo>
                    <a:pt x="2474875" y="1665669"/>
                  </a:lnTo>
                  <a:lnTo>
                    <a:pt x="2456458" y="1609654"/>
                  </a:lnTo>
                  <a:lnTo>
                    <a:pt x="2440301" y="1561806"/>
                  </a:lnTo>
                  <a:lnTo>
                    <a:pt x="2426769" y="1523998"/>
                  </a:lnTo>
                  <a:lnTo>
                    <a:pt x="2416224" y="1498103"/>
                  </a:lnTo>
                  <a:lnTo>
                    <a:pt x="2409028" y="1485996"/>
                  </a:lnTo>
                  <a:lnTo>
                    <a:pt x="2407588" y="1485996"/>
                  </a:lnTo>
                  <a:lnTo>
                    <a:pt x="2366593" y="1479595"/>
                  </a:lnTo>
                  <a:lnTo>
                    <a:pt x="2306968" y="1468806"/>
                  </a:lnTo>
                  <a:lnTo>
                    <a:pt x="2250853" y="1463013"/>
                  </a:lnTo>
                  <a:lnTo>
                    <a:pt x="2558078" y="1463013"/>
                  </a:lnTo>
                  <a:lnTo>
                    <a:pt x="2558078" y="1917936"/>
                  </a:lnTo>
                  <a:close/>
                </a:path>
              </a:pathLst>
            </a:custGeom>
            <a:solidFill>
              <a:srgbClr val="FBFDFB"/>
            </a:solidFill>
          </p:spPr>
          <p:txBody>
            <a:bodyPr wrap="square" lIns="0" tIns="0" rIns="0" bIns="0" rtlCol="0"/>
            <a:lstStyle/>
            <a:p>
              <a:endParaRPr/>
            </a:p>
          </p:txBody>
        </p:sp>
        <p:sp>
          <p:nvSpPr>
            <p:cNvPr id="16" name="object 16"/>
            <p:cNvSpPr/>
            <p:nvPr/>
          </p:nvSpPr>
          <p:spPr>
            <a:xfrm>
              <a:off x="15770864" y="0"/>
              <a:ext cx="2517140" cy="1633220"/>
            </a:xfrm>
            <a:custGeom>
              <a:avLst/>
              <a:gdLst/>
              <a:ahLst/>
              <a:cxnLst/>
              <a:rect l="l" t="t" r="r" b="b"/>
              <a:pathLst>
                <a:path w="2517140" h="1633220">
                  <a:moveTo>
                    <a:pt x="93611" y="68340"/>
                  </a:moveTo>
                  <a:lnTo>
                    <a:pt x="47543" y="52747"/>
                  </a:lnTo>
                  <a:lnTo>
                    <a:pt x="15525" y="26232"/>
                  </a:lnTo>
                  <a:lnTo>
                    <a:pt x="0" y="0"/>
                  </a:lnTo>
                  <a:lnTo>
                    <a:pt x="125112" y="0"/>
                  </a:lnTo>
                  <a:lnTo>
                    <a:pt x="180702" y="44580"/>
                  </a:lnTo>
                  <a:lnTo>
                    <a:pt x="141851" y="44580"/>
                  </a:lnTo>
                  <a:lnTo>
                    <a:pt x="129555" y="50014"/>
                  </a:lnTo>
                  <a:lnTo>
                    <a:pt x="117461" y="56190"/>
                  </a:lnTo>
                  <a:lnTo>
                    <a:pt x="105502" y="62501"/>
                  </a:lnTo>
                  <a:lnTo>
                    <a:pt x="93611" y="68340"/>
                  </a:lnTo>
                  <a:close/>
                </a:path>
                <a:path w="2517140" h="1633220">
                  <a:moveTo>
                    <a:pt x="265691" y="92819"/>
                  </a:moveTo>
                  <a:lnTo>
                    <a:pt x="149850" y="0"/>
                  </a:lnTo>
                  <a:lnTo>
                    <a:pt x="683057" y="0"/>
                  </a:lnTo>
                  <a:lnTo>
                    <a:pt x="786832" y="83073"/>
                  </a:lnTo>
                  <a:lnTo>
                    <a:pt x="431475" y="83073"/>
                  </a:lnTo>
                  <a:lnTo>
                    <a:pt x="376098" y="86380"/>
                  </a:lnTo>
                  <a:lnTo>
                    <a:pt x="319754" y="90826"/>
                  </a:lnTo>
                  <a:lnTo>
                    <a:pt x="265691" y="92819"/>
                  </a:lnTo>
                  <a:close/>
                </a:path>
                <a:path w="2517140" h="1633220">
                  <a:moveTo>
                    <a:pt x="2418485" y="1370078"/>
                  </a:moveTo>
                  <a:lnTo>
                    <a:pt x="2417045" y="1368638"/>
                  </a:lnTo>
                  <a:lnTo>
                    <a:pt x="707072" y="0"/>
                  </a:lnTo>
                  <a:lnTo>
                    <a:pt x="1239327" y="0"/>
                  </a:lnTo>
                  <a:lnTo>
                    <a:pt x="2517135" y="1023044"/>
                  </a:lnTo>
                  <a:lnTo>
                    <a:pt x="2517135" y="1369358"/>
                  </a:lnTo>
                  <a:lnTo>
                    <a:pt x="2421365" y="1369358"/>
                  </a:lnTo>
                  <a:lnTo>
                    <a:pt x="2418485" y="1370078"/>
                  </a:lnTo>
                  <a:close/>
                </a:path>
                <a:path w="2517140" h="1633220">
                  <a:moveTo>
                    <a:pt x="2517135" y="1002734"/>
                  </a:moveTo>
                  <a:lnTo>
                    <a:pt x="1264695" y="0"/>
                  </a:lnTo>
                  <a:lnTo>
                    <a:pt x="1796990" y="0"/>
                  </a:lnTo>
                  <a:lnTo>
                    <a:pt x="2517135" y="576489"/>
                  </a:lnTo>
                  <a:lnTo>
                    <a:pt x="2517135" y="1002734"/>
                  </a:lnTo>
                  <a:close/>
                </a:path>
                <a:path w="2517140" h="1633220">
                  <a:moveTo>
                    <a:pt x="2517135" y="556491"/>
                  </a:moveTo>
                  <a:lnTo>
                    <a:pt x="1822063" y="0"/>
                  </a:lnTo>
                  <a:lnTo>
                    <a:pt x="2354784" y="0"/>
                  </a:lnTo>
                  <a:lnTo>
                    <a:pt x="2517135" y="129982"/>
                  </a:lnTo>
                  <a:lnTo>
                    <a:pt x="2517135" y="556491"/>
                  </a:lnTo>
                  <a:close/>
                </a:path>
                <a:path w="2517140" h="1633220">
                  <a:moveTo>
                    <a:pt x="2517135" y="109672"/>
                  </a:moveTo>
                  <a:lnTo>
                    <a:pt x="2380152" y="0"/>
                  </a:lnTo>
                  <a:lnTo>
                    <a:pt x="2517135" y="0"/>
                  </a:lnTo>
                  <a:lnTo>
                    <a:pt x="2517135" y="109672"/>
                  </a:lnTo>
                  <a:close/>
                </a:path>
                <a:path w="2517140" h="1633220">
                  <a:moveTo>
                    <a:pt x="242651" y="94259"/>
                  </a:moveTo>
                  <a:lnTo>
                    <a:pt x="196661" y="86879"/>
                  </a:lnTo>
                  <a:lnTo>
                    <a:pt x="162011" y="69780"/>
                  </a:lnTo>
                  <a:lnTo>
                    <a:pt x="141851" y="44580"/>
                  </a:lnTo>
                  <a:lnTo>
                    <a:pt x="180702" y="44580"/>
                  </a:lnTo>
                  <a:lnTo>
                    <a:pt x="242651" y="94259"/>
                  </a:lnTo>
                  <a:close/>
                </a:path>
                <a:path w="2517140" h="1633220">
                  <a:moveTo>
                    <a:pt x="885609" y="475133"/>
                  </a:moveTo>
                  <a:lnTo>
                    <a:pt x="846729" y="459293"/>
                  </a:lnTo>
                  <a:lnTo>
                    <a:pt x="807759" y="406104"/>
                  </a:lnTo>
                  <a:lnTo>
                    <a:pt x="789849" y="344815"/>
                  </a:lnTo>
                  <a:lnTo>
                    <a:pt x="769217" y="338549"/>
                  </a:lnTo>
                  <a:lnTo>
                    <a:pt x="727682" y="325477"/>
                  </a:lnTo>
                  <a:lnTo>
                    <a:pt x="707050" y="319615"/>
                  </a:lnTo>
                  <a:lnTo>
                    <a:pt x="711212" y="305868"/>
                  </a:lnTo>
                  <a:lnTo>
                    <a:pt x="681850" y="262736"/>
                  </a:lnTo>
                  <a:lnTo>
                    <a:pt x="642463" y="238133"/>
                  </a:lnTo>
                  <a:lnTo>
                    <a:pt x="629290" y="231777"/>
                  </a:lnTo>
                  <a:lnTo>
                    <a:pt x="526330" y="94259"/>
                  </a:lnTo>
                  <a:lnTo>
                    <a:pt x="482635" y="84502"/>
                  </a:lnTo>
                  <a:lnTo>
                    <a:pt x="431475" y="83073"/>
                  </a:lnTo>
                  <a:lnTo>
                    <a:pt x="786832" y="83073"/>
                  </a:lnTo>
                  <a:lnTo>
                    <a:pt x="1274039" y="473094"/>
                  </a:lnTo>
                  <a:lnTo>
                    <a:pt x="980776" y="473094"/>
                  </a:lnTo>
                  <a:lnTo>
                    <a:pt x="923706" y="474079"/>
                  </a:lnTo>
                  <a:lnTo>
                    <a:pt x="885609" y="475133"/>
                  </a:lnTo>
                  <a:close/>
                </a:path>
                <a:path w="2517140" h="1633220">
                  <a:moveTo>
                    <a:pt x="1146248" y="490253"/>
                  </a:moveTo>
                  <a:lnTo>
                    <a:pt x="1104005" y="479211"/>
                  </a:lnTo>
                  <a:lnTo>
                    <a:pt x="1044861" y="474148"/>
                  </a:lnTo>
                  <a:lnTo>
                    <a:pt x="980776" y="473094"/>
                  </a:lnTo>
                  <a:lnTo>
                    <a:pt x="1274039" y="473094"/>
                  </a:lnTo>
                  <a:lnTo>
                    <a:pt x="1289319" y="485325"/>
                  </a:lnTo>
                  <a:lnTo>
                    <a:pt x="1157116" y="485325"/>
                  </a:lnTo>
                  <a:lnTo>
                    <a:pt x="1146248" y="490253"/>
                  </a:lnTo>
                  <a:close/>
                </a:path>
                <a:path w="2517140" h="1633220">
                  <a:moveTo>
                    <a:pt x="1318272" y="741720"/>
                  </a:moveTo>
                  <a:lnTo>
                    <a:pt x="1299608" y="741528"/>
                  </a:lnTo>
                  <a:lnTo>
                    <a:pt x="1296728" y="741528"/>
                  </a:lnTo>
                  <a:lnTo>
                    <a:pt x="1289764" y="718691"/>
                  </a:lnTo>
                  <a:lnTo>
                    <a:pt x="1294478" y="683569"/>
                  </a:lnTo>
                  <a:lnTo>
                    <a:pt x="1302297" y="647367"/>
                  </a:lnTo>
                  <a:lnTo>
                    <a:pt x="1304648" y="621290"/>
                  </a:lnTo>
                  <a:lnTo>
                    <a:pt x="1293466" y="600028"/>
                  </a:lnTo>
                  <a:lnTo>
                    <a:pt x="1271888" y="574851"/>
                  </a:lnTo>
                  <a:lnTo>
                    <a:pt x="1248151" y="550214"/>
                  </a:lnTo>
                  <a:lnTo>
                    <a:pt x="1230488" y="530572"/>
                  </a:lnTo>
                  <a:lnTo>
                    <a:pt x="1194241" y="498960"/>
                  </a:lnTo>
                  <a:lnTo>
                    <a:pt x="1157116" y="485325"/>
                  </a:lnTo>
                  <a:lnTo>
                    <a:pt x="1289319" y="485325"/>
                  </a:lnTo>
                  <a:lnTo>
                    <a:pt x="1576086" y="714889"/>
                  </a:lnTo>
                  <a:lnTo>
                    <a:pt x="1386008" y="714889"/>
                  </a:lnTo>
                  <a:lnTo>
                    <a:pt x="1366939" y="719962"/>
                  </a:lnTo>
                  <a:lnTo>
                    <a:pt x="1342538" y="731718"/>
                  </a:lnTo>
                  <a:lnTo>
                    <a:pt x="1318272" y="741720"/>
                  </a:lnTo>
                  <a:close/>
                </a:path>
                <a:path w="2517140" h="1633220">
                  <a:moveTo>
                    <a:pt x="1498327" y="798407"/>
                  </a:moveTo>
                  <a:lnTo>
                    <a:pt x="1469775" y="756592"/>
                  </a:lnTo>
                  <a:lnTo>
                    <a:pt x="1422728" y="724339"/>
                  </a:lnTo>
                  <a:lnTo>
                    <a:pt x="1386008" y="714889"/>
                  </a:lnTo>
                  <a:lnTo>
                    <a:pt x="1576086" y="714889"/>
                  </a:lnTo>
                  <a:lnTo>
                    <a:pt x="1669623" y="789768"/>
                  </a:lnTo>
                  <a:lnTo>
                    <a:pt x="1512727" y="789768"/>
                  </a:lnTo>
                  <a:lnTo>
                    <a:pt x="1498327" y="798407"/>
                  </a:lnTo>
                  <a:close/>
                </a:path>
                <a:path w="2517140" h="1633220">
                  <a:moveTo>
                    <a:pt x="1854007" y="1190171"/>
                  </a:moveTo>
                  <a:lnTo>
                    <a:pt x="1814407" y="1185041"/>
                  </a:lnTo>
                  <a:lnTo>
                    <a:pt x="1776517" y="1160134"/>
                  </a:lnTo>
                  <a:lnTo>
                    <a:pt x="1761127" y="1126722"/>
                  </a:lnTo>
                  <a:lnTo>
                    <a:pt x="1766291" y="1108081"/>
                  </a:lnTo>
                  <a:lnTo>
                    <a:pt x="1775437" y="1090452"/>
                  </a:lnTo>
                  <a:lnTo>
                    <a:pt x="1780668" y="1072959"/>
                  </a:lnTo>
                  <a:lnTo>
                    <a:pt x="1774087" y="1054723"/>
                  </a:lnTo>
                  <a:lnTo>
                    <a:pt x="1771207" y="1052563"/>
                  </a:lnTo>
                  <a:lnTo>
                    <a:pt x="1770487" y="1051123"/>
                  </a:lnTo>
                  <a:lnTo>
                    <a:pt x="1767607" y="1048963"/>
                  </a:lnTo>
                  <a:lnTo>
                    <a:pt x="1762184" y="1045172"/>
                  </a:lnTo>
                  <a:lnTo>
                    <a:pt x="1756087" y="1041313"/>
                  </a:lnTo>
                  <a:lnTo>
                    <a:pt x="1749989" y="1037320"/>
                  </a:lnTo>
                  <a:lnTo>
                    <a:pt x="1744567" y="1033123"/>
                  </a:lnTo>
                  <a:lnTo>
                    <a:pt x="1716509" y="1023989"/>
                  </a:lnTo>
                  <a:lnTo>
                    <a:pt x="1679947" y="1021604"/>
                  </a:lnTo>
                  <a:lnTo>
                    <a:pt x="1644735" y="1019759"/>
                  </a:lnTo>
                  <a:lnTo>
                    <a:pt x="1620727" y="1012244"/>
                  </a:lnTo>
                  <a:lnTo>
                    <a:pt x="1616407" y="1009364"/>
                  </a:lnTo>
                  <a:lnTo>
                    <a:pt x="1614247" y="1002884"/>
                  </a:lnTo>
                  <a:lnTo>
                    <a:pt x="1617127" y="994244"/>
                  </a:lnTo>
                  <a:lnTo>
                    <a:pt x="1613527" y="993524"/>
                  </a:lnTo>
                  <a:lnTo>
                    <a:pt x="1572544" y="955263"/>
                  </a:lnTo>
                  <a:lnTo>
                    <a:pt x="1541617" y="916575"/>
                  </a:lnTo>
                  <a:lnTo>
                    <a:pt x="1516766" y="875322"/>
                  </a:lnTo>
                  <a:lnTo>
                    <a:pt x="1504807" y="838727"/>
                  </a:lnTo>
                  <a:lnTo>
                    <a:pt x="1503367" y="829367"/>
                  </a:lnTo>
                  <a:lnTo>
                    <a:pt x="1504087" y="823607"/>
                  </a:lnTo>
                  <a:lnTo>
                    <a:pt x="1504121" y="819332"/>
                  </a:lnTo>
                  <a:lnTo>
                    <a:pt x="1505977" y="812087"/>
                  </a:lnTo>
                  <a:lnTo>
                    <a:pt x="1509049" y="802142"/>
                  </a:lnTo>
                  <a:lnTo>
                    <a:pt x="1512727" y="789768"/>
                  </a:lnTo>
                  <a:lnTo>
                    <a:pt x="1669623" y="789768"/>
                  </a:lnTo>
                  <a:lnTo>
                    <a:pt x="2166091" y="1187201"/>
                  </a:lnTo>
                  <a:lnTo>
                    <a:pt x="1891446" y="1187201"/>
                  </a:lnTo>
                  <a:lnTo>
                    <a:pt x="1872929" y="1188990"/>
                  </a:lnTo>
                  <a:lnTo>
                    <a:pt x="1854007" y="1190171"/>
                  </a:lnTo>
                  <a:close/>
                </a:path>
                <a:path w="2517140" h="1633220">
                  <a:moveTo>
                    <a:pt x="1941126" y="1228240"/>
                  </a:moveTo>
                  <a:lnTo>
                    <a:pt x="1905126" y="1215280"/>
                  </a:lnTo>
                  <a:lnTo>
                    <a:pt x="1890951" y="1194120"/>
                  </a:lnTo>
                  <a:lnTo>
                    <a:pt x="1891446" y="1187201"/>
                  </a:lnTo>
                  <a:lnTo>
                    <a:pt x="2166091" y="1187201"/>
                  </a:lnTo>
                  <a:lnTo>
                    <a:pt x="2199369" y="1213840"/>
                  </a:lnTo>
                  <a:lnTo>
                    <a:pt x="2006646" y="1213840"/>
                  </a:lnTo>
                  <a:lnTo>
                    <a:pt x="1989625" y="1216597"/>
                  </a:lnTo>
                  <a:lnTo>
                    <a:pt x="1973616" y="1221850"/>
                  </a:lnTo>
                  <a:lnTo>
                    <a:pt x="1957743" y="1226699"/>
                  </a:lnTo>
                  <a:lnTo>
                    <a:pt x="1941126" y="1228240"/>
                  </a:lnTo>
                  <a:close/>
                </a:path>
                <a:path w="2517140" h="1633220">
                  <a:moveTo>
                    <a:pt x="2058486" y="1254880"/>
                  </a:moveTo>
                  <a:lnTo>
                    <a:pt x="2036110" y="1222953"/>
                  </a:lnTo>
                  <a:lnTo>
                    <a:pt x="2006646" y="1213840"/>
                  </a:lnTo>
                  <a:lnTo>
                    <a:pt x="2199369" y="1213840"/>
                  </a:lnTo>
                  <a:lnTo>
                    <a:pt x="2248583" y="1253237"/>
                  </a:lnTo>
                  <a:lnTo>
                    <a:pt x="2072807" y="1253237"/>
                  </a:lnTo>
                  <a:lnTo>
                    <a:pt x="2058486" y="1254880"/>
                  </a:lnTo>
                  <a:close/>
                </a:path>
                <a:path w="2517140" h="1633220">
                  <a:moveTo>
                    <a:pt x="2234886" y="1357118"/>
                  </a:moveTo>
                  <a:lnTo>
                    <a:pt x="2209933" y="1324122"/>
                  </a:lnTo>
                  <a:lnTo>
                    <a:pt x="2160242" y="1299654"/>
                  </a:lnTo>
                  <a:lnTo>
                    <a:pt x="2148216" y="1293579"/>
                  </a:lnTo>
                  <a:lnTo>
                    <a:pt x="2119686" y="1266400"/>
                  </a:lnTo>
                  <a:lnTo>
                    <a:pt x="2104150" y="1259132"/>
                  </a:lnTo>
                  <a:lnTo>
                    <a:pt x="2088276" y="1254700"/>
                  </a:lnTo>
                  <a:lnTo>
                    <a:pt x="2072807" y="1253237"/>
                  </a:lnTo>
                  <a:lnTo>
                    <a:pt x="2248583" y="1253237"/>
                  </a:lnTo>
                  <a:lnTo>
                    <a:pt x="2352267" y="1336238"/>
                  </a:lnTo>
                  <a:lnTo>
                    <a:pt x="2270795" y="1336238"/>
                  </a:lnTo>
                  <a:lnTo>
                    <a:pt x="2249499" y="1342696"/>
                  </a:lnTo>
                  <a:lnTo>
                    <a:pt x="2234886" y="1357118"/>
                  </a:lnTo>
                  <a:close/>
                </a:path>
                <a:path w="2517140" h="1633220">
                  <a:moveTo>
                    <a:pt x="2384645" y="1362158"/>
                  </a:moveTo>
                  <a:lnTo>
                    <a:pt x="2337362" y="1346262"/>
                  </a:lnTo>
                  <a:lnTo>
                    <a:pt x="2295737" y="1336261"/>
                  </a:lnTo>
                  <a:lnTo>
                    <a:pt x="2270795" y="1336238"/>
                  </a:lnTo>
                  <a:lnTo>
                    <a:pt x="2352267" y="1336238"/>
                  </a:lnTo>
                  <a:lnTo>
                    <a:pt x="2384645" y="1362158"/>
                  </a:lnTo>
                  <a:close/>
                </a:path>
                <a:path w="2517140" h="1633220">
                  <a:moveTo>
                    <a:pt x="2517135" y="1448904"/>
                  </a:moveTo>
                  <a:lnTo>
                    <a:pt x="2432165" y="1380878"/>
                  </a:lnTo>
                  <a:lnTo>
                    <a:pt x="2430005" y="1376558"/>
                  </a:lnTo>
                  <a:lnTo>
                    <a:pt x="2426405" y="1371518"/>
                  </a:lnTo>
                  <a:lnTo>
                    <a:pt x="2424965" y="1370798"/>
                  </a:lnTo>
                  <a:lnTo>
                    <a:pt x="2423525" y="1369358"/>
                  </a:lnTo>
                  <a:lnTo>
                    <a:pt x="2517135" y="1369358"/>
                  </a:lnTo>
                  <a:lnTo>
                    <a:pt x="2517135" y="1448904"/>
                  </a:lnTo>
                  <a:close/>
                </a:path>
                <a:path w="2517140" h="1633220">
                  <a:moveTo>
                    <a:pt x="2517135" y="1632599"/>
                  </a:moveTo>
                  <a:lnTo>
                    <a:pt x="2482714" y="1525935"/>
                  </a:lnTo>
                  <a:lnTo>
                    <a:pt x="2467751" y="1480234"/>
                  </a:lnTo>
                  <a:lnTo>
                    <a:pt x="2454439" y="1440855"/>
                  </a:lnTo>
                  <a:lnTo>
                    <a:pt x="2442965" y="1408957"/>
                  </a:lnTo>
                  <a:lnTo>
                    <a:pt x="2517135" y="1468347"/>
                  </a:lnTo>
                  <a:lnTo>
                    <a:pt x="2517135" y="1632599"/>
                  </a:lnTo>
                  <a:close/>
                </a:path>
              </a:pathLst>
            </a:custGeom>
            <a:solidFill>
              <a:srgbClr val="DFCDBD"/>
            </a:solidFill>
          </p:spPr>
          <p:txBody>
            <a:bodyPr wrap="square" lIns="0" tIns="0" rIns="0" bIns="0" rtlCol="0"/>
            <a:lstStyle/>
            <a:p>
              <a:endParaRPr/>
            </a:p>
          </p:txBody>
        </p:sp>
        <p:pic>
          <p:nvPicPr>
            <p:cNvPr id="17" name="object 17"/>
            <p:cNvPicPr/>
            <p:nvPr/>
          </p:nvPicPr>
          <p:blipFill>
            <a:blip r:embed="rId5" cstate="print"/>
            <a:stretch>
              <a:fillRect/>
            </a:stretch>
          </p:blipFill>
          <p:spPr>
            <a:xfrm>
              <a:off x="18124738" y="-359"/>
              <a:ext cx="163621" cy="131133"/>
            </a:xfrm>
            <a:prstGeom prst="rect">
              <a:avLst/>
            </a:prstGeom>
          </p:spPr>
        </p:pic>
        <p:sp>
          <p:nvSpPr>
            <p:cNvPr id="18" name="object 18"/>
            <p:cNvSpPr/>
            <p:nvPr/>
          </p:nvSpPr>
          <p:spPr>
            <a:xfrm>
              <a:off x="17569433" y="0"/>
              <a:ext cx="718820" cy="575310"/>
            </a:xfrm>
            <a:custGeom>
              <a:avLst/>
              <a:gdLst/>
              <a:ahLst/>
              <a:cxnLst/>
              <a:rect l="l" t="t" r="r" b="b"/>
              <a:pathLst>
                <a:path w="718819" h="575310">
                  <a:moveTo>
                    <a:pt x="718566" y="575282"/>
                  </a:moveTo>
                  <a:lnTo>
                    <a:pt x="0" y="0"/>
                  </a:lnTo>
                  <a:lnTo>
                    <a:pt x="26162" y="0"/>
                  </a:lnTo>
                  <a:lnTo>
                    <a:pt x="718566" y="554319"/>
                  </a:lnTo>
                  <a:lnTo>
                    <a:pt x="718566" y="575282"/>
                  </a:lnTo>
                  <a:close/>
                </a:path>
              </a:pathLst>
            </a:custGeom>
            <a:solidFill>
              <a:srgbClr val="4B2912">
                <a:alpha val="38819"/>
              </a:srgbClr>
            </a:solidFill>
          </p:spPr>
          <p:txBody>
            <a:bodyPr wrap="square" lIns="0" tIns="0" rIns="0" bIns="0" rtlCol="0"/>
            <a:lstStyle/>
            <a:p>
              <a:endParaRPr/>
            </a:p>
          </p:txBody>
        </p:sp>
        <p:sp>
          <p:nvSpPr>
            <p:cNvPr id="19" name="object 19"/>
            <p:cNvSpPr/>
            <p:nvPr/>
          </p:nvSpPr>
          <p:spPr>
            <a:xfrm>
              <a:off x="17569433" y="0"/>
              <a:ext cx="718820" cy="575310"/>
            </a:xfrm>
            <a:custGeom>
              <a:avLst/>
              <a:gdLst/>
              <a:ahLst/>
              <a:cxnLst/>
              <a:rect l="l" t="t" r="r" b="b"/>
              <a:pathLst>
                <a:path w="718819" h="575310">
                  <a:moveTo>
                    <a:pt x="0" y="0"/>
                  </a:moveTo>
                  <a:lnTo>
                    <a:pt x="718566" y="575282"/>
                  </a:lnTo>
                </a:path>
                <a:path w="718819" h="575310">
                  <a:moveTo>
                    <a:pt x="718566" y="554319"/>
                  </a:moveTo>
                  <a:lnTo>
                    <a:pt x="26162" y="0"/>
                  </a:lnTo>
                </a:path>
              </a:pathLst>
            </a:custGeom>
            <a:ln w="3175">
              <a:solidFill>
                <a:srgbClr val="FFFFFF"/>
              </a:solidFill>
            </a:ln>
          </p:spPr>
          <p:txBody>
            <a:bodyPr wrap="square" lIns="0" tIns="0" rIns="0" bIns="0" rtlCol="0"/>
            <a:lstStyle/>
            <a:p>
              <a:endParaRPr/>
            </a:p>
          </p:txBody>
        </p:sp>
        <p:sp>
          <p:nvSpPr>
            <p:cNvPr id="20" name="object 20"/>
            <p:cNvSpPr/>
            <p:nvPr/>
          </p:nvSpPr>
          <p:spPr>
            <a:xfrm>
              <a:off x="17011216" y="0"/>
              <a:ext cx="1276985" cy="1022350"/>
            </a:xfrm>
            <a:custGeom>
              <a:avLst/>
              <a:gdLst/>
              <a:ahLst/>
              <a:cxnLst/>
              <a:rect l="l" t="t" r="r" b="b"/>
              <a:pathLst>
                <a:path w="1276984" h="1022350">
                  <a:moveTo>
                    <a:pt x="1276783" y="1022156"/>
                  </a:moveTo>
                  <a:lnTo>
                    <a:pt x="0" y="0"/>
                  </a:lnTo>
                  <a:lnTo>
                    <a:pt x="26988" y="0"/>
                  </a:lnTo>
                  <a:lnTo>
                    <a:pt x="1276783" y="1000550"/>
                  </a:lnTo>
                  <a:lnTo>
                    <a:pt x="1276783" y="1022156"/>
                  </a:lnTo>
                  <a:close/>
                </a:path>
              </a:pathLst>
            </a:custGeom>
            <a:solidFill>
              <a:srgbClr val="4B2912">
                <a:alpha val="38819"/>
              </a:srgbClr>
            </a:solidFill>
          </p:spPr>
          <p:txBody>
            <a:bodyPr wrap="square" lIns="0" tIns="0" rIns="0" bIns="0" rtlCol="0"/>
            <a:lstStyle/>
            <a:p>
              <a:endParaRPr/>
            </a:p>
          </p:txBody>
        </p:sp>
        <p:sp>
          <p:nvSpPr>
            <p:cNvPr id="21" name="object 21"/>
            <p:cNvSpPr/>
            <p:nvPr/>
          </p:nvSpPr>
          <p:spPr>
            <a:xfrm>
              <a:off x="17011216" y="0"/>
              <a:ext cx="1276985" cy="1022350"/>
            </a:xfrm>
            <a:custGeom>
              <a:avLst/>
              <a:gdLst/>
              <a:ahLst/>
              <a:cxnLst/>
              <a:rect l="l" t="t" r="r" b="b"/>
              <a:pathLst>
                <a:path w="1276984" h="1022350">
                  <a:moveTo>
                    <a:pt x="0" y="0"/>
                  </a:moveTo>
                  <a:lnTo>
                    <a:pt x="1276783" y="1022156"/>
                  </a:lnTo>
                </a:path>
                <a:path w="1276984" h="1022350">
                  <a:moveTo>
                    <a:pt x="1276783" y="1000550"/>
                  </a:moveTo>
                  <a:lnTo>
                    <a:pt x="26988" y="0"/>
                  </a:lnTo>
                </a:path>
              </a:pathLst>
            </a:custGeom>
            <a:ln w="3175">
              <a:solidFill>
                <a:srgbClr val="FFFFFF"/>
              </a:solidFill>
            </a:ln>
          </p:spPr>
          <p:txBody>
            <a:bodyPr wrap="square" lIns="0" tIns="0" rIns="0" bIns="0" rtlCol="0"/>
            <a:lstStyle/>
            <a:p>
              <a:endParaRPr/>
            </a:p>
          </p:txBody>
        </p:sp>
        <p:pic>
          <p:nvPicPr>
            <p:cNvPr id="22" name="object 22"/>
            <p:cNvPicPr/>
            <p:nvPr/>
          </p:nvPicPr>
          <p:blipFill>
            <a:blip r:embed="rId6" cstate="print"/>
            <a:stretch>
              <a:fillRect/>
            </a:stretch>
          </p:blipFill>
          <p:spPr>
            <a:xfrm>
              <a:off x="18201949" y="1378358"/>
              <a:ext cx="86410" cy="88463"/>
            </a:xfrm>
            <a:prstGeom prst="rect">
              <a:avLst/>
            </a:prstGeom>
          </p:spPr>
        </p:pic>
        <p:sp>
          <p:nvSpPr>
            <p:cNvPr id="23" name="object 23"/>
            <p:cNvSpPr/>
            <p:nvPr/>
          </p:nvSpPr>
          <p:spPr>
            <a:xfrm>
              <a:off x="16454737" y="0"/>
              <a:ext cx="1735455" cy="1373505"/>
            </a:xfrm>
            <a:custGeom>
              <a:avLst/>
              <a:gdLst/>
              <a:ahLst/>
              <a:cxnLst/>
              <a:rect l="l" t="t" r="r" b="b"/>
              <a:pathLst>
                <a:path w="1735455" h="1373505">
                  <a:moveTo>
                    <a:pt x="1705092" y="1365038"/>
                  </a:moveTo>
                  <a:lnTo>
                    <a:pt x="0" y="0"/>
                  </a:lnTo>
                  <a:lnTo>
                    <a:pt x="26823" y="0"/>
                  </a:lnTo>
                  <a:lnTo>
                    <a:pt x="1729937" y="1363598"/>
                  </a:lnTo>
                  <a:lnTo>
                    <a:pt x="1705812" y="1363598"/>
                  </a:lnTo>
                  <a:lnTo>
                    <a:pt x="1705092" y="1365038"/>
                  </a:lnTo>
                  <a:close/>
                </a:path>
                <a:path w="1735455" h="1373505">
                  <a:moveTo>
                    <a:pt x="1712292" y="1369358"/>
                  </a:moveTo>
                  <a:lnTo>
                    <a:pt x="1705812" y="1363598"/>
                  </a:lnTo>
                  <a:lnTo>
                    <a:pt x="1729937" y="1363598"/>
                  </a:lnTo>
                  <a:lnTo>
                    <a:pt x="1733534" y="1366478"/>
                  </a:lnTo>
                  <a:lnTo>
                    <a:pt x="1715172" y="1366478"/>
                  </a:lnTo>
                  <a:lnTo>
                    <a:pt x="1712292" y="1369358"/>
                  </a:lnTo>
                  <a:close/>
                </a:path>
                <a:path w="1735455" h="1373505">
                  <a:moveTo>
                    <a:pt x="1718772" y="1369358"/>
                  </a:moveTo>
                  <a:lnTo>
                    <a:pt x="1715172" y="1366478"/>
                  </a:lnTo>
                  <a:lnTo>
                    <a:pt x="1733534" y="1366478"/>
                  </a:lnTo>
                  <a:lnTo>
                    <a:pt x="1734433" y="1367198"/>
                  </a:lnTo>
                  <a:lnTo>
                    <a:pt x="1720932" y="1367198"/>
                  </a:lnTo>
                  <a:lnTo>
                    <a:pt x="1718772" y="1369358"/>
                  </a:lnTo>
                  <a:close/>
                </a:path>
                <a:path w="1735455" h="1373505">
                  <a:moveTo>
                    <a:pt x="1725972" y="1371518"/>
                  </a:moveTo>
                  <a:lnTo>
                    <a:pt x="1720932" y="1367198"/>
                  </a:lnTo>
                  <a:lnTo>
                    <a:pt x="1734433" y="1367198"/>
                  </a:lnTo>
                  <a:lnTo>
                    <a:pt x="1735332" y="1367918"/>
                  </a:lnTo>
                  <a:lnTo>
                    <a:pt x="1733789" y="1370078"/>
                  </a:lnTo>
                  <a:lnTo>
                    <a:pt x="1727412" y="1370078"/>
                  </a:lnTo>
                  <a:lnTo>
                    <a:pt x="1725972" y="1371518"/>
                  </a:lnTo>
                  <a:close/>
                </a:path>
                <a:path w="1735455" h="1373505">
                  <a:moveTo>
                    <a:pt x="1731732" y="1372958"/>
                  </a:moveTo>
                  <a:lnTo>
                    <a:pt x="1727412" y="1370078"/>
                  </a:lnTo>
                  <a:lnTo>
                    <a:pt x="1733789" y="1370078"/>
                  </a:lnTo>
                  <a:lnTo>
                    <a:pt x="1731732" y="1372958"/>
                  </a:lnTo>
                  <a:close/>
                </a:path>
              </a:pathLst>
            </a:custGeom>
            <a:solidFill>
              <a:srgbClr val="4B2912">
                <a:alpha val="38819"/>
              </a:srgbClr>
            </a:solidFill>
          </p:spPr>
          <p:txBody>
            <a:bodyPr wrap="square" lIns="0" tIns="0" rIns="0" bIns="0" rtlCol="0"/>
            <a:lstStyle/>
            <a:p>
              <a:endParaRPr/>
            </a:p>
          </p:txBody>
        </p:sp>
        <p:sp>
          <p:nvSpPr>
            <p:cNvPr id="24" name="object 24"/>
            <p:cNvSpPr/>
            <p:nvPr/>
          </p:nvSpPr>
          <p:spPr>
            <a:xfrm>
              <a:off x="16454737" y="0"/>
              <a:ext cx="1735455" cy="1373505"/>
            </a:xfrm>
            <a:custGeom>
              <a:avLst/>
              <a:gdLst/>
              <a:ahLst/>
              <a:cxnLst/>
              <a:rect l="l" t="t" r="r" b="b"/>
              <a:pathLst>
                <a:path w="1735455" h="1373505">
                  <a:moveTo>
                    <a:pt x="0" y="0"/>
                  </a:moveTo>
                  <a:lnTo>
                    <a:pt x="1705092" y="1365038"/>
                  </a:lnTo>
                  <a:lnTo>
                    <a:pt x="1705812" y="1363598"/>
                  </a:lnTo>
                  <a:lnTo>
                    <a:pt x="1712292" y="1369358"/>
                  </a:lnTo>
                  <a:lnTo>
                    <a:pt x="1715172" y="1366478"/>
                  </a:lnTo>
                  <a:lnTo>
                    <a:pt x="1718772" y="1369358"/>
                  </a:lnTo>
                  <a:lnTo>
                    <a:pt x="1720932" y="1367198"/>
                  </a:lnTo>
                  <a:lnTo>
                    <a:pt x="1725972" y="1371518"/>
                  </a:lnTo>
                  <a:lnTo>
                    <a:pt x="1727412" y="1370078"/>
                  </a:lnTo>
                  <a:lnTo>
                    <a:pt x="1731732" y="1372958"/>
                  </a:lnTo>
                  <a:lnTo>
                    <a:pt x="1735332" y="1367918"/>
                  </a:lnTo>
                  <a:lnTo>
                    <a:pt x="26823" y="0"/>
                  </a:lnTo>
                </a:path>
              </a:pathLst>
            </a:custGeom>
            <a:ln w="3175">
              <a:solidFill>
                <a:srgbClr val="FFFFFF"/>
              </a:solidFill>
            </a:ln>
          </p:spPr>
          <p:txBody>
            <a:bodyPr wrap="square" lIns="0" tIns="0" rIns="0" bIns="0" rtlCol="0"/>
            <a:lstStyle/>
            <a:p>
              <a:endParaRPr/>
            </a:p>
          </p:txBody>
        </p:sp>
        <p:pic>
          <p:nvPicPr>
            <p:cNvPr id="25" name="object 25"/>
            <p:cNvPicPr/>
            <p:nvPr/>
          </p:nvPicPr>
          <p:blipFill>
            <a:blip r:embed="rId7" cstate="print"/>
            <a:stretch>
              <a:fillRect/>
            </a:stretch>
          </p:blipFill>
          <p:spPr>
            <a:xfrm>
              <a:off x="15898858" y="0"/>
              <a:ext cx="141297" cy="97139"/>
            </a:xfrm>
            <a:prstGeom prst="rect">
              <a:avLst/>
            </a:prstGeom>
          </p:spPr>
        </p:pic>
      </p:grpSp>
      <p:grpSp>
        <p:nvGrpSpPr>
          <p:cNvPr id="26" name="object 26"/>
          <p:cNvGrpSpPr/>
          <p:nvPr/>
        </p:nvGrpSpPr>
        <p:grpSpPr>
          <a:xfrm>
            <a:off x="0" y="9400319"/>
            <a:ext cx="3649979" cy="887094"/>
            <a:chOff x="0" y="9400319"/>
            <a:chExt cx="3649979" cy="887094"/>
          </a:xfrm>
        </p:grpSpPr>
        <p:sp>
          <p:nvSpPr>
            <p:cNvPr id="27" name="object 27"/>
            <p:cNvSpPr/>
            <p:nvPr/>
          </p:nvSpPr>
          <p:spPr>
            <a:xfrm>
              <a:off x="0" y="9400319"/>
              <a:ext cx="3648710" cy="887094"/>
            </a:xfrm>
            <a:custGeom>
              <a:avLst/>
              <a:gdLst/>
              <a:ahLst/>
              <a:cxnLst/>
              <a:rect l="l" t="t" r="r" b="b"/>
              <a:pathLst>
                <a:path w="3648710" h="887095">
                  <a:moveTo>
                    <a:pt x="3648127" y="344869"/>
                  </a:moveTo>
                  <a:lnTo>
                    <a:pt x="2619275" y="344869"/>
                  </a:lnTo>
                  <a:lnTo>
                    <a:pt x="2665121" y="335478"/>
                  </a:lnTo>
                  <a:lnTo>
                    <a:pt x="2694669" y="317963"/>
                  </a:lnTo>
                  <a:lnTo>
                    <a:pt x="2713487" y="294428"/>
                  </a:lnTo>
                  <a:lnTo>
                    <a:pt x="2727142" y="266977"/>
                  </a:lnTo>
                  <a:lnTo>
                    <a:pt x="2741199" y="237712"/>
                  </a:lnTo>
                  <a:lnTo>
                    <a:pt x="2761227" y="208736"/>
                  </a:lnTo>
                  <a:lnTo>
                    <a:pt x="2792790" y="182154"/>
                  </a:lnTo>
                  <a:lnTo>
                    <a:pt x="2809069" y="163974"/>
                  </a:lnTo>
                  <a:lnTo>
                    <a:pt x="2826359" y="134995"/>
                  </a:lnTo>
                  <a:lnTo>
                    <a:pt x="2844325" y="106016"/>
                  </a:lnTo>
                  <a:lnTo>
                    <a:pt x="2862628" y="87837"/>
                  </a:lnTo>
                  <a:lnTo>
                    <a:pt x="2887344" y="77802"/>
                  </a:lnTo>
                  <a:lnTo>
                    <a:pt x="2915097" y="69657"/>
                  </a:lnTo>
                  <a:lnTo>
                    <a:pt x="2973505" y="54718"/>
                  </a:lnTo>
                  <a:lnTo>
                    <a:pt x="3016007" y="38832"/>
                  </a:lnTo>
                  <a:lnTo>
                    <a:pt x="3097703" y="17909"/>
                  </a:lnTo>
                  <a:lnTo>
                    <a:pt x="3159546" y="8832"/>
                  </a:lnTo>
                  <a:lnTo>
                    <a:pt x="3238744" y="2426"/>
                  </a:lnTo>
                  <a:lnTo>
                    <a:pt x="3337815" y="0"/>
                  </a:lnTo>
                  <a:lnTo>
                    <a:pt x="3375974" y="0"/>
                  </a:lnTo>
                  <a:lnTo>
                    <a:pt x="3393565" y="4054"/>
                  </a:lnTo>
                  <a:lnTo>
                    <a:pt x="3429783" y="13431"/>
                  </a:lnTo>
                  <a:lnTo>
                    <a:pt x="3484421" y="26541"/>
                  </a:lnTo>
                  <a:lnTo>
                    <a:pt x="3557271" y="41793"/>
                  </a:lnTo>
                  <a:lnTo>
                    <a:pt x="3648127" y="57598"/>
                  </a:lnTo>
                  <a:lnTo>
                    <a:pt x="3648127" y="344869"/>
                  </a:lnTo>
                  <a:close/>
                </a:path>
                <a:path w="3648710" h="887095">
                  <a:moveTo>
                    <a:pt x="243425" y="77757"/>
                  </a:moveTo>
                  <a:lnTo>
                    <a:pt x="50385" y="77757"/>
                  </a:lnTo>
                  <a:lnTo>
                    <a:pt x="164142" y="43918"/>
                  </a:lnTo>
                  <a:lnTo>
                    <a:pt x="188779" y="51703"/>
                  </a:lnTo>
                  <a:lnTo>
                    <a:pt x="211661" y="60838"/>
                  </a:lnTo>
                  <a:lnTo>
                    <a:pt x="232383" y="71052"/>
                  </a:lnTo>
                  <a:lnTo>
                    <a:pt x="243425" y="77757"/>
                  </a:lnTo>
                  <a:close/>
                </a:path>
                <a:path w="3648710" h="887095">
                  <a:moveTo>
                    <a:pt x="453871" y="82077"/>
                  </a:moveTo>
                  <a:lnTo>
                    <a:pt x="250540" y="82077"/>
                  </a:lnTo>
                  <a:lnTo>
                    <a:pt x="278563" y="70974"/>
                  </a:lnTo>
                  <a:lnTo>
                    <a:pt x="308948" y="61288"/>
                  </a:lnTo>
                  <a:lnTo>
                    <a:pt x="340548" y="54437"/>
                  </a:lnTo>
                  <a:lnTo>
                    <a:pt x="372216" y="51838"/>
                  </a:lnTo>
                  <a:lnTo>
                    <a:pt x="382881" y="52130"/>
                  </a:lnTo>
                  <a:lnTo>
                    <a:pt x="426069" y="63065"/>
                  </a:lnTo>
                  <a:lnTo>
                    <a:pt x="453871" y="82077"/>
                  </a:lnTo>
                  <a:close/>
                </a:path>
                <a:path w="3648710" h="887095">
                  <a:moveTo>
                    <a:pt x="3648127" y="886679"/>
                  </a:moveTo>
                  <a:lnTo>
                    <a:pt x="0" y="886679"/>
                  </a:lnTo>
                  <a:lnTo>
                    <a:pt x="0" y="62026"/>
                  </a:lnTo>
                  <a:lnTo>
                    <a:pt x="50385" y="77757"/>
                  </a:lnTo>
                  <a:lnTo>
                    <a:pt x="243425" y="77757"/>
                  </a:lnTo>
                  <a:lnTo>
                    <a:pt x="250540" y="82077"/>
                  </a:lnTo>
                  <a:lnTo>
                    <a:pt x="453871" y="82077"/>
                  </a:lnTo>
                  <a:lnTo>
                    <a:pt x="455734" y="83517"/>
                  </a:lnTo>
                  <a:lnTo>
                    <a:pt x="474633" y="95847"/>
                  </a:lnTo>
                  <a:lnTo>
                    <a:pt x="493533" y="103316"/>
                  </a:lnTo>
                  <a:lnTo>
                    <a:pt x="512432" y="107006"/>
                  </a:lnTo>
                  <a:lnTo>
                    <a:pt x="531332" y="107996"/>
                  </a:lnTo>
                  <a:lnTo>
                    <a:pt x="631512" y="107996"/>
                  </a:lnTo>
                  <a:lnTo>
                    <a:pt x="638069" y="109346"/>
                  </a:lnTo>
                  <a:lnTo>
                    <a:pt x="656541" y="116850"/>
                  </a:lnTo>
                  <a:lnTo>
                    <a:pt x="674608" y="128876"/>
                  </a:lnTo>
                  <a:lnTo>
                    <a:pt x="905336" y="128876"/>
                  </a:lnTo>
                  <a:lnTo>
                    <a:pt x="984056" y="146253"/>
                  </a:lnTo>
                  <a:lnTo>
                    <a:pt x="1032654" y="158146"/>
                  </a:lnTo>
                  <a:lnTo>
                    <a:pt x="1134363" y="184840"/>
                  </a:lnTo>
                  <a:lnTo>
                    <a:pt x="1566080" y="305936"/>
                  </a:lnTo>
                  <a:lnTo>
                    <a:pt x="1618875" y="319934"/>
                  </a:lnTo>
                  <a:lnTo>
                    <a:pt x="1670609" y="333122"/>
                  </a:lnTo>
                  <a:lnTo>
                    <a:pt x="1721040" y="345335"/>
                  </a:lnTo>
                  <a:lnTo>
                    <a:pt x="1769929" y="356406"/>
                  </a:lnTo>
                  <a:lnTo>
                    <a:pt x="1817034" y="366167"/>
                  </a:lnTo>
                  <a:lnTo>
                    <a:pt x="1862116" y="374453"/>
                  </a:lnTo>
                  <a:lnTo>
                    <a:pt x="1904933" y="381096"/>
                  </a:lnTo>
                  <a:lnTo>
                    <a:pt x="1945245" y="385930"/>
                  </a:lnTo>
                  <a:lnTo>
                    <a:pt x="1982812" y="388788"/>
                  </a:lnTo>
                  <a:lnTo>
                    <a:pt x="2021298" y="394120"/>
                  </a:lnTo>
                  <a:lnTo>
                    <a:pt x="2081180" y="404447"/>
                  </a:lnTo>
                  <a:lnTo>
                    <a:pt x="2145517" y="414504"/>
                  </a:lnTo>
                  <a:lnTo>
                    <a:pt x="2197366" y="419027"/>
                  </a:lnTo>
                  <a:lnTo>
                    <a:pt x="3648127" y="419027"/>
                  </a:lnTo>
                  <a:lnTo>
                    <a:pt x="3648127" y="886679"/>
                  </a:lnTo>
                  <a:close/>
                </a:path>
                <a:path w="3648710" h="887095">
                  <a:moveTo>
                    <a:pt x="631512" y="107996"/>
                  </a:moveTo>
                  <a:lnTo>
                    <a:pt x="531332" y="107996"/>
                  </a:lnTo>
                  <a:lnTo>
                    <a:pt x="539960" y="107872"/>
                  </a:lnTo>
                  <a:lnTo>
                    <a:pt x="548521" y="107546"/>
                  </a:lnTo>
                  <a:lnTo>
                    <a:pt x="565171" y="106556"/>
                  </a:lnTo>
                  <a:lnTo>
                    <a:pt x="574227" y="105611"/>
                  </a:lnTo>
                  <a:lnTo>
                    <a:pt x="583081" y="104936"/>
                  </a:lnTo>
                  <a:lnTo>
                    <a:pt x="591799" y="104531"/>
                  </a:lnTo>
                  <a:lnTo>
                    <a:pt x="600450" y="104396"/>
                  </a:lnTo>
                  <a:lnTo>
                    <a:pt x="619327" y="105488"/>
                  </a:lnTo>
                  <a:lnTo>
                    <a:pt x="631512" y="107996"/>
                  </a:lnTo>
                  <a:close/>
                </a:path>
                <a:path w="3648710" h="887095">
                  <a:moveTo>
                    <a:pt x="905336" y="128876"/>
                  </a:moveTo>
                  <a:lnTo>
                    <a:pt x="674608" y="128876"/>
                  </a:lnTo>
                  <a:lnTo>
                    <a:pt x="773245" y="107996"/>
                  </a:lnTo>
                  <a:lnTo>
                    <a:pt x="810315" y="112264"/>
                  </a:lnTo>
                  <a:lnTo>
                    <a:pt x="850171" y="118390"/>
                  </a:lnTo>
                  <a:lnTo>
                    <a:pt x="892574" y="126208"/>
                  </a:lnTo>
                  <a:lnTo>
                    <a:pt x="905336" y="128876"/>
                  </a:lnTo>
                  <a:close/>
                </a:path>
                <a:path w="3648710" h="887095">
                  <a:moveTo>
                    <a:pt x="3648127" y="419027"/>
                  </a:moveTo>
                  <a:lnTo>
                    <a:pt x="2206006" y="419027"/>
                  </a:lnTo>
                  <a:lnTo>
                    <a:pt x="2213206" y="418307"/>
                  </a:lnTo>
                  <a:lnTo>
                    <a:pt x="2216806" y="416147"/>
                  </a:lnTo>
                  <a:lnTo>
                    <a:pt x="2242658" y="408452"/>
                  </a:lnTo>
                  <a:lnTo>
                    <a:pt x="2302461" y="404402"/>
                  </a:lnTo>
                  <a:lnTo>
                    <a:pt x="2329123" y="396707"/>
                  </a:lnTo>
                  <a:lnTo>
                    <a:pt x="2342848" y="391836"/>
                  </a:lnTo>
                  <a:lnTo>
                    <a:pt x="2358462" y="388518"/>
                  </a:lnTo>
                  <a:lnTo>
                    <a:pt x="2374887" y="385874"/>
                  </a:lnTo>
                  <a:lnTo>
                    <a:pt x="2391041" y="383028"/>
                  </a:lnTo>
                  <a:lnTo>
                    <a:pt x="2420763" y="375277"/>
                  </a:lnTo>
                  <a:lnTo>
                    <a:pt x="2447380" y="364218"/>
                  </a:lnTo>
                  <a:lnTo>
                    <a:pt x="2469407" y="350325"/>
                  </a:lnTo>
                  <a:lnTo>
                    <a:pt x="2485359" y="334069"/>
                  </a:lnTo>
                  <a:lnTo>
                    <a:pt x="2552587" y="340009"/>
                  </a:lnTo>
                  <a:lnTo>
                    <a:pt x="2619275" y="344869"/>
                  </a:lnTo>
                  <a:lnTo>
                    <a:pt x="3648127" y="344869"/>
                  </a:lnTo>
                  <a:lnTo>
                    <a:pt x="3648127" y="419027"/>
                  </a:lnTo>
                  <a:close/>
                </a:path>
              </a:pathLst>
            </a:custGeom>
            <a:solidFill>
              <a:srgbClr val="FFFFFF"/>
            </a:solidFill>
          </p:spPr>
          <p:txBody>
            <a:bodyPr wrap="square" lIns="0" tIns="0" rIns="0" bIns="0" rtlCol="0"/>
            <a:lstStyle/>
            <a:p>
              <a:endParaRPr/>
            </a:p>
          </p:txBody>
        </p:sp>
        <p:sp>
          <p:nvSpPr>
            <p:cNvPr id="28" name="object 28"/>
            <p:cNvSpPr/>
            <p:nvPr/>
          </p:nvSpPr>
          <p:spPr>
            <a:xfrm>
              <a:off x="0" y="9401039"/>
              <a:ext cx="3648710" cy="886460"/>
            </a:xfrm>
            <a:custGeom>
              <a:avLst/>
              <a:gdLst/>
              <a:ahLst/>
              <a:cxnLst/>
              <a:rect l="l" t="t" r="r" b="b"/>
              <a:pathLst>
                <a:path w="3648710" h="886459">
                  <a:moveTo>
                    <a:pt x="3407252" y="11519"/>
                  </a:moveTo>
                  <a:lnTo>
                    <a:pt x="3330616" y="11519"/>
                  </a:lnTo>
                  <a:lnTo>
                    <a:pt x="3343170" y="10732"/>
                  </a:lnTo>
                  <a:lnTo>
                    <a:pt x="3355455" y="8459"/>
                  </a:lnTo>
                  <a:lnTo>
                    <a:pt x="3366660" y="4837"/>
                  </a:lnTo>
                  <a:lnTo>
                    <a:pt x="3375974" y="0"/>
                  </a:lnTo>
                  <a:lnTo>
                    <a:pt x="3383174" y="0"/>
                  </a:lnTo>
                  <a:lnTo>
                    <a:pt x="3389654" y="1439"/>
                  </a:lnTo>
                  <a:lnTo>
                    <a:pt x="3395414" y="4319"/>
                  </a:lnTo>
                  <a:lnTo>
                    <a:pt x="3404234" y="9505"/>
                  </a:lnTo>
                  <a:lnTo>
                    <a:pt x="3407252" y="11519"/>
                  </a:lnTo>
                  <a:close/>
                </a:path>
                <a:path w="3648710" h="886459">
                  <a:moveTo>
                    <a:pt x="3426579" y="25199"/>
                  </a:moveTo>
                  <a:lnTo>
                    <a:pt x="3236298" y="25199"/>
                  </a:lnTo>
                  <a:lnTo>
                    <a:pt x="3256019" y="21993"/>
                  </a:lnTo>
                  <a:lnTo>
                    <a:pt x="3273647" y="16829"/>
                  </a:lnTo>
                  <a:lnTo>
                    <a:pt x="3288440" y="9910"/>
                  </a:lnTo>
                  <a:lnTo>
                    <a:pt x="3299656" y="1439"/>
                  </a:lnTo>
                  <a:lnTo>
                    <a:pt x="3304595" y="5444"/>
                  </a:lnTo>
                  <a:lnTo>
                    <a:pt x="3311626" y="8639"/>
                  </a:lnTo>
                  <a:lnTo>
                    <a:pt x="3320412" y="10754"/>
                  </a:lnTo>
                  <a:lnTo>
                    <a:pt x="3330616" y="11519"/>
                  </a:lnTo>
                  <a:lnTo>
                    <a:pt x="3407252" y="11519"/>
                  </a:lnTo>
                  <a:lnTo>
                    <a:pt x="3414133" y="16109"/>
                  </a:lnTo>
                  <a:lnTo>
                    <a:pt x="3424573" y="23658"/>
                  </a:lnTo>
                  <a:lnTo>
                    <a:pt x="3426579" y="25199"/>
                  </a:lnTo>
                  <a:close/>
                </a:path>
                <a:path w="3648710" h="886459">
                  <a:moveTo>
                    <a:pt x="453897" y="43918"/>
                  </a:moveTo>
                  <a:lnTo>
                    <a:pt x="250540" y="43918"/>
                  </a:lnTo>
                  <a:lnTo>
                    <a:pt x="278461" y="32815"/>
                  </a:lnTo>
                  <a:lnTo>
                    <a:pt x="308678" y="23129"/>
                  </a:lnTo>
                  <a:lnTo>
                    <a:pt x="340245" y="16278"/>
                  </a:lnTo>
                  <a:lnTo>
                    <a:pt x="372216" y="13679"/>
                  </a:lnTo>
                  <a:lnTo>
                    <a:pt x="382476" y="13972"/>
                  </a:lnTo>
                  <a:lnTo>
                    <a:pt x="426069" y="24602"/>
                  </a:lnTo>
                  <a:lnTo>
                    <a:pt x="453897" y="43918"/>
                  </a:lnTo>
                  <a:close/>
                </a:path>
                <a:path w="3648710" h="886459">
                  <a:moveTo>
                    <a:pt x="3447282" y="41038"/>
                  </a:moveTo>
                  <a:lnTo>
                    <a:pt x="3126861" y="41038"/>
                  </a:lnTo>
                  <a:lnTo>
                    <a:pt x="3141812" y="30306"/>
                  </a:lnTo>
                  <a:lnTo>
                    <a:pt x="3160610" y="22139"/>
                  </a:lnTo>
                  <a:lnTo>
                    <a:pt x="3181433" y="16941"/>
                  </a:lnTo>
                  <a:lnTo>
                    <a:pt x="3202459" y="15119"/>
                  </a:lnTo>
                  <a:lnTo>
                    <a:pt x="3213214" y="15682"/>
                  </a:lnTo>
                  <a:lnTo>
                    <a:pt x="3222619" y="17459"/>
                  </a:lnTo>
                  <a:lnTo>
                    <a:pt x="3230403" y="20586"/>
                  </a:lnTo>
                  <a:lnTo>
                    <a:pt x="3236298" y="25199"/>
                  </a:lnTo>
                  <a:lnTo>
                    <a:pt x="3426579" y="25199"/>
                  </a:lnTo>
                  <a:lnTo>
                    <a:pt x="3447282" y="41038"/>
                  </a:lnTo>
                  <a:close/>
                </a:path>
                <a:path w="3648710" h="886459">
                  <a:moveTo>
                    <a:pt x="3471412" y="57598"/>
                  </a:moveTo>
                  <a:lnTo>
                    <a:pt x="3079342" y="57598"/>
                  </a:lnTo>
                  <a:lnTo>
                    <a:pt x="3091582" y="45358"/>
                  </a:lnTo>
                  <a:lnTo>
                    <a:pt x="3099502" y="38878"/>
                  </a:lnTo>
                  <a:lnTo>
                    <a:pt x="3105262" y="33118"/>
                  </a:lnTo>
                  <a:lnTo>
                    <a:pt x="3116061" y="33118"/>
                  </a:lnTo>
                  <a:lnTo>
                    <a:pt x="3120381" y="34558"/>
                  </a:lnTo>
                  <a:lnTo>
                    <a:pt x="3126861" y="41038"/>
                  </a:lnTo>
                  <a:lnTo>
                    <a:pt x="3447282" y="41038"/>
                  </a:lnTo>
                  <a:lnTo>
                    <a:pt x="3451064" y="43918"/>
                  </a:lnTo>
                  <a:lnTo>
                    <a:pt x="3465882" y="54448"/>
                  </a:lnTo>
                  <a:lnTo>
                    <a:pt x="3471412" y="57598"/>
                  </a:lnTo>
                  <a:close/>
                </a:path>
                <a:path w="3648710" h="886459">
                  <a:moveTo>
                    <a:pt x="500191" y="66237"/>
                  </a:moveTo>
                  <a:lnTo>
                    <a:pt x="179262" y="66237"/>
                  </a:lnTo>
                  <a:lnTo>
                    <a:pt x="186045" y="65697"/>
                  </a:lnTo>
                  <a:lnTo>
                    <a:pt x="192491" y="64078"/>
                  </a:lnTo>
                  <a:lnTo>
                    <a:pt x="198802" y="61378"/>
                  </a:lnTo>
                  <a:lnTo>
                    <a:pt x="205181" y="57598"/>
                  </a:lnTo>
                  <a:lnTo>
                    <a:pt x="206621" y="56158"/>
                  </a:lnTo>
                  <a:lnTo>
                    <a:pt x="210221" y="56158"/>
                  </a:lnTo>
                  <a:lnTo>
                    <a:pt x="240460" y="41038"/>
                  </a:lnTo>
                  <a:lnTo>
                    <a:pt x="243340" y="41038"/>
                  </a:lnTo>
                  <a:lnTo>
                    <a:pt x="247660" y="42478"/>
                  </a:lnTo>
                  <a:lnTo>
                    <a:pt x="250540" y="43918"/>
                  </a:lnTo>
                  <a:lnTo>
                    <a:pt x="453897" y="43918"/>
                  </a:lnTo>
                  <a:lnTo>
                    <a:pt x="455734" y="45358"/>
                  </a:lnTo>
                  <a:lnTo>
                    <a:pt x="474926" y="57384"/>
                  </a:lnTo>
                  <a:lnTo>
                    <a:pt x="493713" y="64888"/>
                  </a:lnTo>
                  <a:lnTo>
                    <a:pt x="500191" y="66237"/>
                  </a:lnTo>
                  <a:close/>
                </a:path>
                <a:path w="3648710" h="886459">
                  <a:moveTo>
                    <a:pt x="2832412" y="218153"/>
                  </a:moveTo>
                  <a:lnTo>
                    <a:pt x="2852987" y="182458"/>
                  </a:lnTo>
                  <a:lnTo>
                    <a:pt x="2882068" y="139675"/>
                  </a:lnTo>
                  <a:lnTo>
                    <a:pt x="2935616" y="120326"/>
                  </a:lnTo>
                  <a:lnTo>
                    <a:pt x="2964584" y="113250"/>
                  </a:lnTo>
                  <a:lnTo>
                    <a:pt x="2992945" y="105836"/>
                  </a:lnTo>
                  <a:lnTo>
                    <a:pt x="3019483" y="95363"/>
                  </a:lnTo>
                  <a:lnTo>
                    <a:pt x="3041633" y="82527"/>
                  </a:lnTo>
                  <a:lnTo>
                    <a:pt x="3055819" y="67666"/>
                  </a:lnTo>
                  <a:lnTo>
                    <a:pt x="3058463" y="51118"/>
                  </a:lnTo>
                  <a:lnTo>
                    <a:pt x="3064223" y="56158"/>
                  </a:lnTo>
                  <a:lnTo>
                    <a:pt x="3069263" y="57598"/>
                  </a:lnTo>
                  <a:lnTo>
                    <a:pt x="3471412" y="57598"/>
                  </a:lnTo>
                  <a:lnTo>
                    <a:pt x="3479055" y="61951"/>
                  </a:lnTo>
                  <a:lnTo>
                    <a:pt x="3489731" y="64798"/>
                  </a:lnTo>
                  <a:lnTo>
                    <a:pt x="3567751" y="64798"/>
                  </a:lnTo>
                  <a:lnTo>
                    <a:pt x="3568929" y="66237"/>
                  </a:lnTo>
                  <a:lnTo>
                    <a:pt x="3585911" y="66237"/>
                  </a:lnTo>
                  <a:lnTo>
                    <a:pt x="3591833" y="67981"/>
                  </a:lnTo>
                  <a:lnTo>
                    <a:pt x="3609968" y="78747"/>
                  </a:lnTo>
                  <a:lnTo>
                    <a:pt x="3629182" y="90998"/>
                  </a:lnTo>
                  <a:lnTo>
                    <a:pt x="3648127" y="100076"/>
                  </a:lnTo>
                  <a:lnTo>
                    <a:pt x="3648127" y="216713"/>
                  </a:lnTo>
                  <a:lnTo>
                    <a:pt x="2832412" y="218153"/>
                  </a:lnTo>
                  <a:close/>
                </a:path>
                <a:path w="3648710" h="886459">
                  <a:moveTo>
                    <a:pt x="3567751" y="64798"/>
                  </a:moveTo>
                  <a:lnTo>
                    <a:pt x="3492611" y="64798"/>
                  </a:lnTo>
                  <a:lnTo>
                    <a:pt x="3494051" y="63358"/>
                  </a:lnTo>
                  <a:lnTo>
                    <a:pt x="3503118" y="59465"/>
                  </a:lnTo>
                  <a:lnTo>
                    <a:pt x="3513671" y="56518"/>
                  </a:lnTo>
                  <a:lnTo>
                    <a:pt x="3525033" y="54650"/>
                  </a:lnTo>
                  <a:lnTo>
                    <a:pt x="3536530" y="53998"/>
                  </a:lnTo>
                  <a:lnTo>
                    <a:pt x="3547870" y="54898"/>
                  </a:lnTo>
                  <a:lnTo>
                    <a:pt x="3557589" y="57418"/>
                  </a:lnTo>
                  <a:lnTo>
                    <a:pt x="3564879" y="61288"/>
                  </a:lnTo>
                  <a:lnTo>
                    <a:pt x="3567751" y="64798"/>
                  </a:lnTo>
                  <a:close/>
                </a:path>
                <a:path w="3648710" h="886459">
                  <a:moveTo>
                    <a:pt x="3585911" y="66237"/>
                  </a:moveTo>
                  <a:lnTo>
                    <a:pt x="3568929" y="66237"/>
                  </a:lnTo>
                  <a:lnTo>
                    <a:pt x="3571809" y="64798"/>
                  </a:lnTo>
                  <a:lnTo>
                    <a:pt x="3573249" y="63358"/>
                  </a:lnTo>
                  <a:lnTo>
                    <a:pt x="3576129" y="63358"/>
                  </a:lnTo>
                  <a:lnTo>
                    <a:pt x="3585911" y="66237"/>
                  </a:lnTo>
                  <a:close/>
                </a:path>
                <a:path w="3648710" h="886459">
                  <a:moveTo>
                    <a:pt x="918306" y="100076"/>
                  </a:moveTo>
                  <a:lnTo>
                    <a:pt x="56145" y="100076"/>
                  </a:lnTo>
                  <a:lnTo>
                    <a:pt x="170622" y="64798"/>
                  </a:lnTo>
                  <a:lnTo>
                    <a:pt x="173502" y="66237"/>
                  </a:lnTo>
                  <a:lnTo>
                    <a:pt x="500191" y="66237"/>
                  </a:lnTo>
                  <a:lnTo>
                    <a:pt x="512230" y="68746"/>
                  </a:lnTo>
                  <a:lnTo>
                    <a:pt x="530612" y="69837"/>
                  </a:lnTo>
                  <a:lnTo>
                    <a:pt x="631583" y="69837"/>
                  </a:lnTo>
                  <a:lnTo>
                    <a:pt x="638069" y="71187"/>
                  </a:lnTo>
                  <a:lnTo>
                    <a:pt x="656339" y="78691"/>
                  </a:lnTo>
                  <a:lnTo>
                    <a:pt x="674608" y="90717"/>
                  </a:lnTo>
                  <a:lnTo>
                    <a:pt x="884538" y="90717"/>
                  </a:lnTo>
                  <a:lnTo>
                    <a:pt x="897589" y="93997"/>
                  </a:lnTo>
                  <a:lnTo>
                    <a:pt x="918306" y="100076"/>
                  </a:lnTo>
                  <a:close/>
                </a:path>
                <a:path w="3648710" h="886459">
                  <a:moveTo>
                    <a:pt x="631583" y="69837"/>
                  </a:moveTo>
                  <a:lnTo>
                    <a:pt x="530612" y="69837"/>
                  </a:lnTo>
                  <a:lnTo>
                    <a:pt x="539657" y="69815"/>
                  </a:lnTo>
                  <a:lnTo>
                    <a:pt x="548431" y="69657"/>
                  </a:lnTo>
                  <a:lnTo>
                    <a:pt x="556936" y="69230"/>
                  </a:lnTo>
                  <a:lnTo>
                    <a:pt x="565171" y="68397"/>
                  </a:lnTo>
                  <a:lnTo>
                    <a:pt x="574328" y="67149"/>
                  </a:lnTo>
                  <a:lnTo>
                    <a:pt x="583351" y="66507"/>
                  </a:lnTo>
                  <a:lnTo>
                    <a:pt x="592103" y="66271"/>
                  </a:lnTo>
                  <a:lnTo>
                    <a:pt x="600450" y="66237"/>
                  </a:lnTo>
                  <a:lnTo>
                    <a:pt x="619530" y="67329"/>
                  </a:lnTo>
                  <a:lnTo>
                    <a:pt x="631583" y="69837"/>
                  </a:lnTo>
                  <a:close/>
                </a:path>
                <a:path w="3648710" h="886459">
                  <a:moveTo>
                    <a:pt x="884538" y="90717"/>
                  </a:moveTo>
                  <a:lnTo>
                    <a:pt x="674608" y="90717"/>
                  </a:lnTo>
                  <a:lnTo>
                    <a:pt x="748620" y="74517"/>
                  </a:lnTo>
                  <a:lnTo>
                    <a:pt x="773245" y="69837"/>
                  </a:lnTo>
                  <a:lnTo>
                    <a:pt x="811165" y="74554"/>
                  </a:lnTo>
                  <a:lnTo>
                    <a:pt x="852718" y="82720"/>
                  </a:lnTo>
                  <a:lnTo>
                    <a:pt x="884538" y="90717"/>
                  </a:lnTo>
                  <a:close/>
                </a:path>
                <a:path w="3648710" h="886459">
                  <a:moveTo>
                    <a:pt x="1247330" y="219592"/>
                  </a:moveTo>
                  <a:lnTo>
                    <a:pt x="0" y="216163"/>
                  </a:lnTo>
                  <a:lnTo>
                    <a:pt x="0" y="81728"/>
                  </a:lnTo>
                  <a:lnTo>
                    <a:pt x="56145" y="100076"/>
                  </a:lnTo>
                  <a:lnTo>
                    <a:pt x="918306" y="100076"/>
                  </a:lnTo>
                  <a:lnTo>
                    <a:pt x="996029" y="124532"/>
                  </a:lnTo>
                  <a:lnTo>
                    <a:pt x="1048971" y="143115"/>
                  </a:lnTo>
                  <a:lnTo>
                    <a:pt x="1103975" y="163458"/>
                  </a:lnTo>
                  <a:lnTo>
                    <a:pt x="1218913" y="208073"/>
                  </a:lnTo>
                  <a:lnTo>
                    <a:pt x="1247330" y="219592"/>
                  </a:lnTo>
                  <a:close/>
                </a:path>
                <a:path w="3648710" h="886459">
                  <a:moveTo>
                    <a:pt x="2830940" y="220706"/>
                  </a:moveTo>
                  <a:lnTo>
                    <a:pt x="2831669" y="218153"/>
                  </a:lnTo>
                  <a:lnTo>
                    <a:pt x="2832412" y="218153"/>
                  </a:lnTo>
                  <a:lnTo>
                    <a:pt x="2830940" y="220706"/>
                  </a:lnTo>
                  <a:close/>
                </a:path>
                <a:path w="3648710" h="886459">
                  <a:moveTo>
                    <a:pt x="1277952" y="231832"/>
                  </a:moveTo>
                  <a:lnTo>
                    <a:pt x="1277444" y="231828"/>
                  </a:lnTo>
                  <a:lnTo>
                    <a:pt x="1270424" y="228952"/>
                  </a:lnTo>
                  <a:lnTo>
                    <a:pt x="1247330" y="219592"/>
                  </a:lnTo>
                  <a:lnTo>
                    <a:pt x="1247712" y="219593"/>
                  </a:lnTo>
                  <a:lnTo>
                    <a:pt x="1255373" y="222416"/>
                  </a:lnTo>
                  <a:lnTo>
                    <a:pt x="1263102" y="225443"/>
                  </a:lnTo>
                  <a:lnTo>
                    <a:pt x="1270696" y="228604"/>
                  </a:lnTo>
                  <a:lnTo>
                    <a:pt x="1277952" y="231832"/>
                  </a:lnTo>
                  <a:close/>
                </a:path>
                <a:path w="3648710" h="886459">
                  <a:moveTo>
                    <a:pt x="2828188" y="225234"/>
                  </a:moveTo>
                  <a:lnTo>
                    <a:pt x="2829989" y="222356"/>
                  </a:lnTo>
                  <a:lnTo>
                    <a:pt x="2830940" y="220706"/>
                  </a:lnTo>
                  <a:lnTo>
                    <a:pt x="2830229" y="223193"/>
                  </a:lnTo>
                  <a:lnTo>
                    <a:pt x="2828188" y="225234"/>
                  </a:lnTo>
                  <a:close/>
                </a:path>
                <a:path w="3648710" h="886459">
                  <a:moveTo>
                    <a:pt x="2824469" y="230392"/>
                  </a:moveTo>
                  <a:lnTo>
                    <a:pt x="2827349" y="226073"/>
                  </a:lnTo>
                  <a:lnTo>
                    <a:pt x="2828188" y="225234"/>
                  </a:lnTo>
                  <a:lnTo>
                    <a:pt x="2824960" y="230392"/>
                  </a:lnTo>
                  <a:lnTo>
                    <a:pt x="2824469" y="230392"/>
                  </a:lnTo>
                  <a:close/>
                </a:path>
                <a:path w="3648710" h="886459">
                  <a:moveTo>
                    <a:pt x="3648127" y="395987"/>
                  </a:moveTo>
                  <a:lnTo>
                    <a:pt x="2640874" y="395987"/>
                  </a:lnTo>
                  <a:lnTo>
                    <a:pt x="2687708" y="382287"/>
                  </a:lnTo>
                  <a:lnTo>
                    <a:pt x="2730298" y="352800"/>
                  </a:lnTo>
                  <a:lnTo>
                    <a:pt x="2768383" y="312800"/>
                  </a:lnTo>
                  <a:lnTo>
                    <a:pt x="2801700" y="267561"/>
                  </a:lnTo>
                  <a:lnTo>
                    <a:pt x="2824960" y="230392"/>
                  </a:lnTo>
                  <a:lnTo>
                    <a:pt x="3648127" y="228952"/>
                  </a:lnTo>
                  <a:lnTo>
                    <a:pt x="3648127" y="395987"/>
                  </a:lnTo>
                  <a:close/>
                </a:path>
                <a:path w="3648710" h="886459">
                  <a:moveTo>
                    <a:pt x="1610054" y="523413"/>
                  </a:moveTo>
                  <a:lnTo>
                    <a:pt x="0" y="520366"/>
                  </a:lnTo>
                  <a:lnTo>
                    <a:pt x="0" y="229813"/>
                  </a:lnTo>
                  <a:lnTo>
                    <a:pt x="241149" y="230392"/>
                  </a:lnTo>
                  <a:lnTo>
                    <a:pt x="1277455" y="231832"/>
                  </a:lnTo>
                  <a:lnTo>
                    <a:pt x="1588645" y="359196"/>
                  </a:lnTo>
                  <a:lnTo>
                    <a:pt x="1640551" y="379647"/>
                  </a:lnTo>
                  <a:lnTo>
                    <a:pt x="1691580" y="399227"/>
                  </a:lnTo>
                  <a:lnTo>
                    <a:pt x="1741516" y="417741"/>
                  </a:lnTo>
                  <a:lnTo>
                    <a:pt x="1790143" y="434992"/>
                  </a:lnTo>
                  <a:lnTo>
                    <a:pt x="1837243" y="450786"/>
                  </a:lnTo>
                  <a:lnTo>
                    <a:pt x="1882601" y="464926"/>
                  </a:lnTo>
                  <a:lnTo>
                    <a:pt x="1926001" y="477217"/>
                  </a:lnTo>
                  <a:lnTo>
                    <a:pt x="1967226" y="487464"/>
                  </a:lnTo>
                  <a:lnTo>
                    <a:pt x="2006060" y="495472"/>
                  </a:lnTo>
                  <a:lnTo>
                    <a:pt x="2075690" y="503984"/>
                  </a:lnTo>
                  <a:lnTo>
                    <a:pt x="2106908" y="505896"/>
                  </a:lnTo>
                  <a:lnTo>
                    <a:pt x="2209842" y="514311"/>
                  </a:lnTo>
                  <a:lnTo>
                    <a:pt x="2259285" y="516224"/>
                  </a:lnTo>
                  <a:lnTo>
                    <a:pt x="3648127" y="516224"/>
                  </a:lnTo>
                  <a:lnTo>
                    <a:pt x="3648127" y="520543"/>
                  </a:lnTo>
                  <a:lnTo>
                    <a:pt x="1610054" y="523413"/>
                  </a:lnTo>
                  <a:close/>
                </a:path>
                <a:path w="3648710" h="886459">
                  <a:moveTo>
                    <a:pt x="3648127" y="516224"/>
                  </a:moveTo>
                  <a:lnTo>
                    <a:pt x="2259285" y="516224"/>
                  </a:lnTo>
                  <a:lnTo>
                    <a:pt x="2272762" y="515954"/>
                  </a:lnTo>
                  <a:lnTo>
                    <a:pt x="2283944" y="515144"/>
                  </a:lnTo>
                  <a:lnTo>
                    <a:pt x="2292696" y="513794"/>
                  </a:lnTo>
                  <a:lnTo>
                    <a:pt x="2298884" y="511904"/>
                  </a:lnTo>
                  <a:lnTo>
                    <a:pt x="2314982" y="496728"/>
                  </a:lnTo>
                  <a:lnTo>
                    <a:pt x="2323453" y="479055"/>
                  </a:lnTo>
                  <a:lnTo>
                    <a:pt x="2332599" y="461787"/>
                  </a:lnTo>
                  <a:lnTo>
                    <a:pt x="2350722" y="447826"/>
                  </a:lnTo>
                  <a:lnTo>
                    <a:pt x="2364121" y="442955"/>
                  </a:lnTo>
                  <a:lnTo>
                    <a:pt x="2379072" y="439636"/>
                  </a:lnTo>
                  <a:lnTo>
                    <a:pt x="2411201" y="434146"/>
                  </a:lnTo>
                  <a:lnTo>
                    <a:pt x="2441530" y="426395"/>
                  </a:lnTo>
                  <a:lnTo>
                    <a:pt x="2468079" y="415337"/>
                  </a:lnTo>
                  <a:lnTo>
                    <a:pt x="2489769" y="401443"/>
                  </a:lnTo>
                  <a:lnTo>
                    <a:pt x="2505518" y="385188"/>
                  </a:lnTo>
                  <a:lnTo>
                    <a:pt x="2606664" y="393591"/>
                  </a:lnTo>
                  <a:lnTo>
                    <a:pt x="2640874" y="395987"/>
                  </a:lnTo>
                  <a:lnTo>
                    <a:pt x="3648127" y="395987"/>
                  </a:lnTo>
                  <a:lnTo>
                    <a:pt x="3648127" y="516224"/>
                  </a:lnTo>
                  <a:close/>
                </a:path>
                <a:path w="3648710" h="886459">
                  <a:moveTo>
                    <a:pt x="3648127" y="535660"/>
                  </a:moveTo>
                  <a:lnTo>
                    <a:pt x="1661074" y="535660"/>
                  </a:lnTo>
                  <a:lnTo>
                    <a:pt x="3648127" y="532783"/>
                  </a:lnTo>
                  <a:lnTo>
                    <a:pt x="3648127" y="535660"/>
                  </a:lnTo>
                  <a:close/>
                </a:path>
                <a:path w="3648710" h="886459">
                  <a:moveTo>
                    <a:pt x="1610054" y="827243"/>
                  </a:moveTo>
                  <a:lnTo>
                    <a:pt x="0" y="824197"/>
                  </a:lnTo>
                  <a:lnTo>
                    <a:pt x="0" y="533464"/>
                  </a:lnTo>
                  <a:lnTo>
                    <a:pt x="3648127" y="535660"/>
                  </a:lnTo>
                  <a:lnTo>
                    <a:pt x="3648127" y="822934"/>
                  </a:lnTo>
                  <a:lnTo>
                    <a:pt x="1610054" y="827243"/>
                  </a:lnTo>
                  <a:close/>
                </a:path>
                <a:path w="3648710" h="886459">
                  <a:moveTo>
                    <a:pt x="3648127" y="839491"/>
                  </a:moveTo>
                  <a:lnTo>
                    <a:pt x="1661074" y="839491"/>
                  </a:lnTo>
                  <a:lnTo>
                    <a:pt x="3648127" y="836614"/>
                  </a:lnTo>
                  <a:lnTo>
                    <a:pt x="3648127" y="839491"/>
                  </a:lnTo>
                  <a:close/>
                </a:path>
                <a:path w="3648710" h="886459">
                  <a:moveTo>
                    <a:pt x="3648127" y="885960"/>
                  </a:moveTo>
                  <a:lnTo>
                    <a:pt x="0" y="885960"/>
                  </a:lnTo>
                  <a:lnTo>
                    <a:pt x="0" y="837294"/>
                  </a:lnTo>
                  <a:lnTo>
                    <a:pt x="3648127" y="839491"/>
                  </a:lnTo>
                  <a:lnTo>
                    <a:pt x="3648127" y="885960"/>
                  </a:lnTo>
                  <a:close/>
                </a:path>
              </a:pathLst>
            </a:custGeom>
            <a:solidFill>
              <a:srgbClr val="F1E7DA"/>
            </a:solidFill>
          </p:spPr>
          <p:txBody>
            <a:bodyPr wrap="square" lIns="0" tIns="0" rIns="0" bIns="0" rtlCol="0"/>
            <a:lstStyle/>
            <a:p>
              <a:endParaRPr/>
            </a:p>
          </p:txBody>
        </p:sp>
        <p:sp>
          <p:nvSpPr>
            <p:cNvPr id="29" name="object 29"/>
            <p:cNvSpPr/>
            <p:nvPr/>
          </p:nvSpPr>
          <p:spPr>
            <a:xfrm>
              <a:off x="0" y="9615448"/>
              <a:ext cx="1279525" cy="17780"/>
            </a:xfrm>
            <a:custGeom>
              <a:avLst/>
              <a:gdLst/>
              <a:ahLst/>
              <a:cxnLst/>
              <a:rect l="l" t="t" r="r" b="b"/>
              <a:pathLst>
                <a:path w="1279525" h="17779">
                  <a:moveTo>
                    <a:pt x="1272908" y="12700"/>
                  </a:moveTo>
                  <a:lnTo>
                    <a:pt x="1268590" y="12700"/>
                  </a:lnTo>
                  <a:lnTo>
                    <a:pt x="1268590" y="10160"/>
                  </a:lnTo>
                  <a:lnTo>
                    <a:pt x="1260665" y="10160"/>
                  </a:lnTo>
                  <a:lnTo>
                    <a:pt x="1260665" y="7620"/>
                  </a:lnTo>
                  <a:lnTo>
                    <a:pt x="1256347" y="7620"/>
                  </a:lnTo>
                  <a:lnTo>
                    <a:pt x="1256347" y="6350"/>
                  </a:lnTo>
                  <a:lnTo>
                    <a:pt x="1248422" y="6350"/>
                  </a:lnTo>
                  <a:lnTo>
                    <a:pt x="1248422" y="2540"/>
                  </a:lnTo>
                  <a:lnTo>
                    <a:pt x="50380" y="2540"/>
                  </a:lnTo>
                  <a:lnTo>
                    <a:pt x="50380" y="0"/>
                  </a:lnTo>
                  <a:lnTo>
                    <a:pt x="0" y="0"/>
                  </a:lnTo>
                  <a:lnTo>
                    <a:pt x="0" y="2540"/>
                  </a:lnTo>
                  <a:lnTo>
                    <a:pt x="0" y="6350"/>
                  </a:lnTo>
                  <a:lnTo>
                    <a:pt x="0" y="7620"/>
                  </a:lnTo>
                  <a:lnTo>
                    <a:pt x="0" y="10160"/>
                  </a:lnTo>
                  <a:lnTo>
                    <a:pt x="0" y="12700"/>
                  </a:lnTo>
                  <a:lnTo>
                    <a:pt x="0" y="13970"/>
                  </a:lnTo>
                  <a:lnTo>
                    <a:pt x="1272908" y="13970"/>
                  </a:lnTo>
                  <a:lnTo>
                    <a:pt x="1272908" y="12700"/>
                  </a:lnTo>
                  <a:close/>
                </a:path>
                <a:path w="1279525" h="17779">
                  <a:moveTo>
                    <a:pt x="1279385" y="14554"/>
                  </a:moveTo>
                  <a:lnTo>
                    <a:pt x="45339" y="14554"/>
                  </a:lnTo>
                  <a:lnTo>
                    <a:pt x="45339" y="17424"/>
                  </a:lnTo>
                  <a:lnTo>
                    <a:pt x="1279385" y="17424"/>
                  </a:lnTo>
                  <a:lnTo>
                    <a:pt x="1279385" y="14554"/>
                  </a:lnTo>
                  <a:close/>
                </a:path>
              </a:pathLst>
            </a:custGeom>
            <a:solidFill>
              <a:srgbClr val="DFCDBD"/>
            </a:solidFill>
          </p:spPr>
          <p:txBody>
            <a:bodyPr wrap="square" lIns="0" tIns="0" rIns="0" bIns="0" rtlCol="0"/>
            <a:lstStyle/>
            <a:p>
              <a:endParaRPr/>
            </a:p>
          </p:txBody>
        </p:sp>
        <p:sp>
          <p:nvSpPr>
            <p:cNvPr id="30" name="object 30"/>
            <p:cNvSpPr/>
            <p:nvPr/>
          </p:nvSpPr>
          <p:spPr>
            <a:xfrm>
              <a:off x="2822308" y="9615448"/>
              <a:ext cx="826769" cy="17780"/>
            </a:xfrm>
            <a:custGeom>
              <a:avLst/>
              <a:gdLst/>
              <a:ahLst/>
              <a:cxnLst/>
              <a:rect l="l" t="t" r="r" b="b"/>
              <a:pathLst>
                <a:path w="826769" h="17779">
                  <a:moveTo>
                    <a:pt x="826528" y="0"/>
                  </a:moveTo>
                  <a:lnTo>
                    <a:pt x="554380" y="0"/>
                  </a:lnTo>
                  <a:lnTo>
                    <a:pt x="554380" y="2540"/>
                  </a:lnTo>
                  <a:lnTo>
                    <a:pt x="7200" y="2540"/>
                  </a:lnTo>
                  <a:lnTo>
                    <a:pt x="7200" y="6350"/>
                  </a:lnTo>
                  <a:lnTo>
                    <a:pt x="5753" y="6350"/>
                  </a:lnTo>
                  <a:lnTo>
                    <a:pt x="5753" y="10160"/>
                  </a:lnTo>
                  <a:lnTo>
                    <a:pt x="2870" y="10160"/>
                  </a:lnTo>
                  <a:lnTo>
                    <a:pt x="2870" y="12700"/>
                  </a:lnTo>
                  <a:lnTo>
                    <a:pt x="0" y="12700"/>
                  </a:lnTo>
                  <a:lnTo>
                    <a:pt x="0" y="13970"/>
                  </a:lnTo>
                  <a:lnTo>
                    <a:pt x="0" y="17780"/>
                  </a:lnTo>
                  <a:lnTo>
                    <a:pt x="561581" y="17780"/>
                  </a:lnTo>
                  <a:lnTo>
                    <a:pt x="561581" y="13970"/>
                  </a:lnTo>
                  <a:lnTo>
                    <a:pt x="826528" y="13970"/>
                  </a:lnTo>
                  <a:lnTo>
                    <a:pt x="826528" y="12700"/>
                  </a:lnTo>
                  <a:lnTo>
                    <a:pt x="826528" y="10160"/>
                  </a:lnTo>
                  <a:lnTo>
                    <a:pt x="826528" y="6350"/>
                  </a:lnTo>
                  <a:lnTo>
                    <a:pt x="826528" y="2540"/>
                  </a:lnTo>
                  <a:lnTo>
                    <a:pt x="826528" y="0"/>
                  </a:lnTo>
                  <a:close/>
                </a:path>
              </a:pathLst>
            </a:custGeom>
            <a:solidFill>
              <a:srgbClr val="C2C4C2"/>
            </a:solidFill>
          </p:spPr>
          <p:txBody>
            <a:bodyPr wrap="square" lIns="0" tIns="0" rIns="0" bIns="0" rtlCol="0"/>
            <a:lstStyle/>
            <a:p>
              <a:endParaRPr/>
            </a:p>
          </p:txBody>
        </p:sp>
        <p:sp>
          <p:nvSpPr>
            <p:cNvPr id="31" name="object 31"/>
            <p:cNvSpPr/>
            <p:nvPr/>
          </p:nvSpPr>
          <p:spPr>
            <a:xfrm>
              <a:off x="0" y="9918978"/>
              <a:ext cx="3649979" cy="321945"/>
            </a:xfrm>
            <a:custGeom>
              <a:avLst/>
              <a:gdLst/>
              <a:ahLst/>
              <a:cxnLst/>
              <a:rect l="l" t="t" r="r" b="b"/>
              <a:pathLst>
                <a:path w="3649979" h="321945">
                  <a:moveTo>
                    <a:pt x="3649561" y="307340"/>
                  </a:moveTo>
                  <a:lnTo>
                    <a:pt x="56857" y="307340"/>
                  </a:lnTo>
                  <a:lnTo>
                    <a:pt x="56857" y="304800"/>
                  </a:lnTo>
                  <a:lnTo>
                    <a:pt x="0" y="304800"/>
                  </a:lnTo>
                  <a:lnTo>
                    <a:pt x="0" y="307340"/>
                  </a:lnTo>
                  <a:lnTo>
                    <a:pt x="0" y="318770"/>
                  </a:lnTo>
                  <a:lnTo>
                    <a:pt x="53975" y="318770"/>
                  </a:lnTo>
                  <a:lnTo>
                    <a:pt x="53975" y="321564"/>
                  </a:lnTo>
                  <a:lnTo>
                    <a:pt x="3395408" y="321564"/>
                  </a:lnTo>
                  <a:lnTo>
                    <a:pt x="3395408" y="318770"/>
                  </a:lnTo>
                  <a:lnTo>
                    <a:pt x="3649561" y="318770"/>
                  </a:lnTo>
                  <a:lnTo>
                    <a:pt x="3649561" y="307340"/>
                  </a:lnTo>
                  <a:close/>
                </a:path>
                <a:path w="3649979" h="321945">
                  <a:moveTo>
                    <a:pt x="3649561" y="304279"/>
                  </a:moveTo>
                  <a:lnTo>
                    <a:pt x="3392525" y="304279"/>
                  </a:lnTo>
                  <a:lnTo>
                    <a:pt x="3392525" y="307162"/>
                  </a:lnTo>
                  <a:lnTo>
                    <a:pt x="3649561" y="307162"/>
                  </a:lnTo>
                  <a:lnTo>
                    <a:pt x="3649561" y="304279"/>
                  </a:lnTo>
                  <a:close/>
                </a:path>
                <a:path w="3649979" h="321945">
                  <a:moveTo>
                    <a:pt x="3649561" y="3810"/>
                  </a:moveTo>
                  <a:lnTo>
                    <a:pt x="56857" y="3810"/>
                  </a:lnTo>
                  <a:lnTo>
                    <a:pt x="56857" y="0"/>
                  </a:lnTo>
                  <a:lnTo>
                    <a:pt x="0" y="0"/>
                  </a:lnTo>
                  <a:lnTo>
                    <a:pt x="0" y="3810"/>
                  </a:lnTo>
                  <a:lnTo>
                    <a:pt x="0" y="15240"/>
                  </a:lnTo>
                  <a:lnTo>
                    <a:pt x="53975" y="15240"/>
                  </a:lnTo>
                  <a:lnTo>
                    <a:pt x="53975" y="18453"/>
                  </a:lnTo>
                  <a:lnTo>
                    <a:pt x="3395408" y="18453"/>
                  </a:lnTo>
                  <a:lnTo>
                    <a:pt x="3395408" y="15240"/>
                  </a:lnTo>
                  <a:lnTo>
                    <a:pt x="3649561" y="15240"/>
                  </a:lnTo>
                  <a:lnTo>
                    <a:pt x="3649561" y="3810"/>
                  </a:lnTo>
                  <a:close/>
                </a:path>
                <a:path w="3649979" h="321945">
                  <a:moveTo>
                    <a:pt x="3649561" y="457"/>
                  </a:moveTo>
                  <a:lnTo>
                    <a:pt x="3392525" y="457"/>
                  </a:lnTo>
                  <a:lnTo>
                    <a:pt x="3392525" y="3327"/>
                  </a:lnTo>
                  <a:lnTo>
                    <a:pt x="3649561" y="3327"/>
                  </a:lnTo>
                  <a:lnTo>
                    <a:pt x="3649561" y="457"/>
                  </a:lnTo>
                  <a:close/>
                </a:path>
              </a:pathLst>
            </a:custGeom>
            <a:solidFill>
              <a:srgbClr val="DFCDBD"/>
            </a:solidFill>
          </p:spPr>
          <p:txBody>
            <a:bodyPr wrap="square" lIns="0" tIns="0" rIns="0" bIns="0" rtlCol="0"/>
            <a:lstStyle/>
            <a:p>
              <a:endParaRPr/>
            </a:p>
          </p:txBody>
        </p:sp>
      </p:grpSp>
      <p:grpSp>
        <p:nvGrpSpPr>
          <p:cNvPr id="32" name="object 32"/>
          <p:cNvGrpSpPr/>
          <p:nvPr/>
        </p:nvGrpSpPr>
        <p:grpSpPr>
          <a:xfrm>
            <a:off x="14693758" y="9086161"/>
            <a:ext cx="3594735" cy="1201420"/>
            <a:chOff x="14693758" y="9086161"/>
            <a:chExt cx="3594735" cy="1201420"/>
          </a:xfrm>
        </p:grpSpPr>
        <p:sp>
          <p:nvSpPr>
            <p:cNvPr id="33" name="object 33"/>
            <p:cNvSpPr/>
            <p:nvPr/>
          </p:nvSpPr>
          <p:spPr>
            <a:xfrm>
              <a:off x="14693758" y="9086161"/>
              <a:ext cx="3594735" cy="1201420"/>
            </a:xfrm>
            <a:custGeom>
              <a:avLst/>
              <a:gdLst/>
              <a:ahLst/>
              <a:cxnLst/>
              <a:rect l="l" t="t" r="r" b="b"/>
              <a:pathLst>
                <a:path w="3594734" h="1201420">
                  <a:moveTo>
                    <a:pt x="3594239" y="757264"/>
                  </a:moveTo>
                  <a:lnTo>
                    <a:pt x="1912504" y="757264"/>
                  </a:lnTo>
                  <a:lnTo>
                    <a:pt x="2045040" y="756483"/>
                  </a:lnTo>
                  <a:lnTo>
                    <a:pt x="2132348" y="754704"/>
                  </a:lnTo>
                  <a:lnTo>
                    <a:pt x="2184204" y="752827"/>
                  </a:lnTo>
                  <a:lnTo>
                    <a:pt x="2234265" y="750264"/>
                  </a:lnTo>
                  <a:lnTo>
                    <a:pt x="2282253" y="746920"/>
                  </a:lnTo>
                  <a:lnTo>
                    <a:pt x="2327893" y="742699"/>
                  </a:lnTo>
                  <a:lnTo>
                    <a:pt x="2370907" y="737507"/>
                  </a:lnTo>
                  <a:lnTo>
                    <a:pt x="2411018" y="731248"/>
                  </a:lnTo>
                  <a:lnTo>
                    <a:pt x="2447951" y="723826"/>
                  </a:lnTo>
                  <a:lnTo>
                    <a:pt x="2486436" y="718617"/>
                  </a:lnTo>
                  <a:lnTo>
                    <a:pt x="2546859" y="712396"/>
                  </a:lnTo>
                  <a:lnTo>
                    <a:pt x="2611466" y="704690"/>
                  </a:lnTo>
                  <a:lnTo>
                    <a:pt x="2662506" y="695026"/>
                  </a:lnTo>
                  <a:lnTo>
                    <a:pt x="2680506" y="687106"/>
                  </a:lnTo>
                  <a:lnTo>
                    <a:pt x="2703275" y="672875"/>
                  </a:lnTo>
                  <a:lnTo>
                    <a:pt x="2759884" y="652783"/>
                  </a:lnTo>
                  <a:lnTo>
                    <a:pt x="2783464" y="638147"/>
                  </a:lnTo>
                  <a:lnTo>
                    <a:pt x="2795276" y="629687"/>
                  </a:lnTo>
                  <a:lnTo>
                    <a:pt x="2809383" y="622307"/>
                  </a:lnTo>
                  <a:lnTo>
                    <a:pt x="2866138" y="593114"/>
                  </a:lnTo>
                  <a:lnTo>
                    <a:pt x="2905940" y="555877"/>
                  </a:lnTo>
                  <a:lnTo>
                    <a:pt x="2916661" y="535908"/>
                  </a:lnTo>
                  <a:lnTo>
                    <a:pt x="2950118" y="529833"/>
                  </a:lnTo>
                  <a:lnTo>
                    <a:pt x="3016492" y="516874"/>
                  </a:lnTo>
                  <a:lnTo>
                    <a:pt x="3090682" y="488651"/>
                  </a:lnTo>
                  <a:lnTo>
                    <a:pt x="3126085" y="436140"/>
                  </a:lnTo>
                  <a:lnTo>
                    <a:pt x="3137457" y="373957"/>
                  </a:lnTo>
                  <a:lnTo>
                    <a:pt x="3148963" y="340529"/>
                  </a:lnTo>
                  <a:lnTo>
                    <a:pt x="3172256" y="306232"/>
                  </a:lnTo>
                  <a:lnTo>
                    <a:pt x="3182932" y="284475"/>
                  </a:lnTo>
                  <a:lnTo>
                    <a:pt x="3191786" y="252053"/>
                  </a:lnTo>
                  <a:lnTo>
                    <a:pt x="3201314" y="219360"/>
                  </a:lnTo>
                  <a:lnTo>
                    <a:pt x="3214015" y="196793"/>
                  </a:lnTo>
                  <a:lnTo>
                    <a:pt x="3234884" y="180335"/>
                  </a:lnTo>
                  <a:lnTo>
                    <a:pt x="3259464" y="165024"/>
                  </a:lnTo>
                  <a:lnTo>
                    <a:pt x="3285800" y="150118"/>
                  </a:lnTo>
                  <a:lnTo>
                    <a:pt x="3311933" y="134874"/>
                  </a:lnTo>
                  <a:lnTo>
                    <a:pt x="3348159" y="108174"/>
                  </a:lnTo>
                  <a:lnTo>
                    <a:pt x="3421010" y="65856"/>
                  </a:lnTo>
                  <a:lnTo>
                    <a:pt x="3478097" y="40352"/>
                  </a:lnTo>
                  <a:lnTo>
                    <a:pt x="3552652" y="12757"/>
                  </a:lnTo>
                  <a:lnTo>
                    <a:pt x="3594239" y="0"/>
                  </a:lnTo>
                  <a:lnTo>
                    <a:pt x="3594239" y="757264"/>
                  </a:lnTo>
                  <a:close/>
                </a:path>
                <a:path w="3594734" h="1201420">
                  <a:moveTo>
                    <a:pt x="3594239" y="826784"/>
                  </a:moveTo>
                  <a:lnTo>
                    <a:pt x="1118137" y="826784"/>
                  </a:lnTo>
                  <a:lnTo>
                    <a:pt x="1207415" y="779985"/>
                  </a:lnTo>
                  <a:lnTo>
                    <a:pt x="1284300" y="769324"/>
                  </a:lnTo>
                  <a:lnTo>
                    <a:pt x="1327245" y="765445"/>
                  </a:lnTo>
                  <a:lnTo>
                    <a:pt x="1372822" y="762406"/>
                  </a:lnTo>
                  <a:lnTo>
                    <a:pt x="1420756" y="760113"/>
                  </a:lnTo>
                  <a:lnTo>
                    <a:pt x="1470768" y="758469"/>
                  </a:lnTo>
                  <a:lnTo>
                    <a:pt x="1522583" y="757380"/>
                  </a:lnTo>
                  <a:lnTo>
                    <a:pt x="1630512" y="756483"/>
                  </a:lnTo>
                  <a:lnTo>
                    <a:pt x="3594239" y="757264"/>
                  </a:lnTo>
                  <a:lnTo>
                    <a:pt x="3594239" y="826784"/>
                  </a:lnTo>
                  <a:close/>
                </a:path>
                <a:path w="3594734" h="1201420">
                  <a:moveTo>
                    <a:pt x="3594239" y="851084"/>
                  </a:moveTo>
                  <a:lnTo>
                    <a:pt x="936701" y="851084"/>
                  </a:lnTo>
                  <a:lnTo>
                    <a:pt x="955893" y="849509"/>
                  </a:lnTo>
                  <a:lnTo>
                    <a:pt x="974180" y="845493"/>
                  </a:lnTo>
                  <a:lnTo>
                    <a:pt x="982645" y="843108"/>
                  </a:lnTo>
                  <a:lnTo>
                    <a:pt x="990880" y="840374"/>
                  </a:lnTo>
                  <a:lnTo>
                    <a:pt x="1015067" y="831588"/>
                  </a:lnTo>
                  <a:lnTo>
                    <a:pt x="1023459" y="828674"/>
                  </a:lnTo>
                  <a:lnTo>
                    <a:pt x="1031851" y="825895"/>
                  </a:lnTo>
                  <a:lnTo>
                    <a:pt x="1040379" y="823184"/>
                  </a:lnTo>
                  <a:lnTo>
                    <a:pt x="1058603" y="819292"/>
                  </a:lnTo>
                  <a:lnTo>
                    <a:pt x="1077638" y="817964"/>
                  </a:lnTo>
                  <a:lnTo>
                    <a:pt x="1097482" y="820147"/>
                  </a:lnTo>
                  <a:lnTo>
                    <a:pt x="1118137" y="826784"/>
                  </a:lnTo>
                  <a:lnTo>
                    <a:pt x="3594239" y="826784"/>
                  </a:lnTo>
                  <a:lnTo>
                    <a:pt x="3594239" y="851084"/>
                  </a:lnTo>
                  <a:close/>
                </a:path>
                <a:path w="3594734" h="1201420">
                  <a:moveTo>
                    <a:pt x="3594239" y="896623"/>
                  </a:moveTo>
                  <a:lnTo>
                    <a:pt x="696945" y="896623"/>
                  </a:lnTo>
                  <a:lnTo>
                    <a:pt x="721132" y="878140"/>
                  </a:lnTo>
                  <a:lnTo>
                    <a:pt x="776526" y="845493"/>
                  </a:lnTo>
                  <a:lnTo>
                    <a:pt x="816643" y="831880"/>
                  </a:lnTo>
                  <a:lnTo>
                    <a:pt x="837163" y="828933"/>
                  </a:lnTo>
                  <a:lnTo>
                    <a:pt x="847422" y="828944"/>
                  </a:lnTo>
                  <a:lnTo>
                    <a:pt x="861023" y="830879"/>
                  </a:lnTo>
                  <a:lnTo>
                    <a:pt x="873072" y="834164"/>
                  </a:lnTo>
                  <a:lnTo>
                    <a:pt x="884175" y="838259"/>
                  </a:lnTo>
                  <a:lnTo>
                    <a:pt x="894941" y="842624"/>
                  </a:lnTo>
                  <a:lnTo>
                    <a:pt x="916429" y="849149"/>
                  </a:lnTo>
                  <a:lnTo>
                    <a:pt x="936701" y="851084"/>
                  </a:lnTo>
                  <a:lnTo>
                    <a:pt x="3594239" y="851084"/>
                  </a:lnTo>
                  <a:lnTo>
                    <a:pt x="3594239" y="896623"/>
                  </a:lnTo>
                  <a:close/>
                </a:path>
                <a:path w="3594734" h="1201420">
                  <a:moveTo>
                    <a:pt x="3594239" y="946302"/>
                  </a:moveTo>
                  <a:lnTo>
                    <a:pt x="503269" y="946302"/>
                  </a:lnTo>
                  <a:lnTo>
                    <a:pt x="603347" y="882943"/>
                  </a:lnTo>
                  <a:lnTo>
                    <a:pt x="629312" y="883866"/>
                  </a:lnTo>
                  <a:lnTo>
                    <a:pt x="653926" y="886543"/>
                  </a:lnTo>
                  <a:lnTo>
                    <a:pt x="676651" y="890841"/>
                  </a:lnTo>
                  <a:lnTo>
                    <a:pt x="696945" y="896623"/>
                  </a:lnTo>
                  <a:lnTo>
                    <a:pt x="3594239" y="896623"/>
                  </a:lnTo>
                  <a:lnTo>
                    <a:pt x="3594239" y="946302"/>
                  </a:lnTo>
                  <a:close/>
                </a:path>
                <a:path w="3594734" h="1201420">
                  <a:moveTo>
                    <a:pt x="3594239" y="1105251"/>
                  </a:moveTo>
                  <a:lnTo>
                    <a:pt x="103306" y="1105251"/>
                  </a:lnTo>
                  <a:lnTo>
                    <a:pt x="116367" y="1104790"/>
                  </a:lnTo>
                  <a:lnTo>
                    <a:pt x="127943" y="1103384"/>
                  </a:lnTo>
                  <a:lnTo>
                    <a:pt x="164561" y="1088950"/>
                  </a:lnTo>
                  <a:lnTo>
                    <a:pt x="177487" y="1080389"/>
                  </a:lnTo>
                  <a:lnTo>
                    <a:pt x="183146" y="1076710"/>
                  </a:lnTo>
                  <a:lnTo>
                    <a:pt x="188669" y="1073707"/>
                  </a:lnTo>
                  <a:lnTo>
                    <a:pt x="194395" y="1071580"/>
                  </a:lnTo>
                  <a:lnTo>
                    <a:pt x="197275" y="1070860"/>
                  </a:lnTo>
                  <a:lnTo>
                    <a:pt x="203755" y="1070860"/>
                  </a:lnTo>
                  <a:lnTo>
                    <a:pt x="223971" y="1049463"/>
                  </a:lnTo>
                  <a:lnTo>
                    <a:pt x="244524" y="1016861"/>
                  </a:lnTo>
                  <a:lnTo>
                    <a:pt x="271693" y="978319"/>
                  </a:lnTo>
                  <a:lnTo>
                    <a:pt x="311753" y="939102"/>
                  </a:lnTo>
                  <a:lnTo>
                    <a:pt x="455626" y="944975"/>
                  </a:lnTo>
                  <a:lnTo>
                    <a:pt x="503269" y="946302"/>
                  </a:lnTo>
                  <a:lnTo>
                    <a:pt x="3594239" y="946302"/>
                  </a:lnTo>
                  <a:lnTo>
                    <a:pt x="3594239" y="1105251"/>
                  </a:lnTo>
                  <a:close/>
                </a:path>
                <a:path w="3594734" h="1201420">
                  <a:moveTo>
                    <a:pt x="3594239" y="1117030"/>
                  </a:moveTo>
                  <a:lnTo>
                    <a:pt x="18539" y="1117030"/>
                  </a:lnTo>
                  <a:lnTo>
                    <a:pt x="25514" y="1116209"/>
                  </a:lnTo>
                  <a:lnTo>
                    <a:pt x="31679" y="1114780"/>
                  </a:lnTo>
                  <a:lnTo>
                    <a:pt x="38879" y="1113340"/>
                  </a:lnTo>
                  <a:lnTo>
                    <a:pt x="41758" y="1111180"/>
                  </a:lnTo>
                  <a:lnTo>
                    <a:pt x="49780" y="1109357"/>
                  </a:lnTo>
                  <a:lnTo>
                    <a:pt x="59488" y="1107400"/>
                  </a:lnTo>
                  <a:lnTo>
                    <a:pt x="72032" y="1105712"/>
                  </a:lnTo>
                  <a:lnTo>
                    <a:pt x="88558" y="1104700"/>
                  </a:lnTo>
                  <a:lnTo>
                    <a:pt x="103306" y="1105251"/>
                  </a:lnTo>
                  <a:lnTo>
                    <a:pt x="3594239" y="1105251"/>
                  </a:lnTo>
                  <a:lnTo>
                    <a:pt x="3594239" y="1117030"/>
                  </a:lnTo>
                  <a:close/>
                </a:path>
                <a:path w="3594734" h="1201420">
                  <a:moveTo>
                    <a:pt x="3594239" y="1200837"/>
                  </a:moveTo>
                  <a:lnTo>
                    <a:pt x="23930" y="1200837"/>
                  </a:lnTo>
                  <a:lnTo>
                    <a:pt x="0" y="1115500"/>
                  </a:lnTo>
                  <a:lnTo>
                    <a:pt x="10214" y="1116906"/>
                  </a:lnTo>
                  <a:lnTo>
                    <a:pt x="18539" y="1117030"/>
                  </a:lnTo>
                  <a:lnTo>
                    <a:pt x="3594239" y="1117030"/>
                  </a:lnTo>
                  <a:lnTo>
                    <a:pt x="3594239" y="1200837"/>
                  </a:lnTo>
                  <a:close/>
                </a:path>
              </a:pathLst>
            </a:custGeom>
            <a:solidFill>
              <a:srgbClr val="FFFFFF"/>
            </a:solidFill>
          </p:spPr>
          <p:txBody>
            <a:bodyPr wrap="square" lIns="0" tIns="0" rIns="0" bIns="0" rtlCol="0"/>
            <a:lstStyle/>
            <a:p>
              <a:endParaRPr/>
            </a:p>
          </p:txBody>
        </p:sp>
        <p:sp>
          <p:nvSpPr>
            <p:cNvPr id="34" name="object 34"/>
            <p:cNvSpPr/>
            <p:nvPr/>
          </p:nvSpPr>
          <p:spPr>
            <a:xfrm>
              <a:off x="14694478" y="9101347"/>
              <a:ext cx="3594100" cy="1186180"/>
            </a:xfrm>
            <a:custGeom>
              <a:avLst/>
              <a:gdLst/>
              <a:ahLst/>
              <a:cxnLst/>
              <a:rect l="l" t="t" r="r" b="b"/>
              <a:pathLst>
                <a:path w="3594100" h="1186179">
                  <a:moveTo>
                    <a:pt x="3593519" y="21049"/>
                  </a:moveTo>
                  <a:lnTo>
                    <a:pt x="3556729" y="21049"/>
                  </a:lnTo>
                  <a:lnTo>
                    <a:pt x="3574695" y="12623"/>
                  </a:lnTo>
                  <a:lnTo>
                    <a:pt x="3590298" y="2780"/>
                  </a:lnTo>
                  <a:lnTo>
                    <a:pt x="3593519" y="0"/>
                  </a:lnTo>
                  <a:lnTo>
                    <a:pt x="3593519" y="21049"/>
                  </a:lnTo>
                  <a:close/>
                </a:path>
                <a:path w="3594100" h="1186179">
                  <a:moveTo>
                    <a:pt x="3593519" y="65689"/>
                  </a:moveTo>
                  <a:lnTo>
                    <a:pt x="3455211" y="65689"/>
                  </a:lnTo>
                  <a:lnTo>
                    <a:pt x="3466978" y="51413"/>
                  </a:lnTo>
                  <a:lnTo>
                    <a:pt x="3501582" y="27721"/>
                  </a:lnTo>
                  <a:lnTo>
                    <a:pt x="3541249" y="17179"/>
                  </a:lnTo>
                  <a:lnTo>
                    <a:pt x="3549596" y="18203"/>
                  </a:lnTo>
                  <a:lnTo>
                    <a:pt x="3556729" y="21049"/>
                  </a:lnTo>
                  <a:lnTo>
                    <a:pt x="3593519" y="21049"/>
                  </a:lnTo>
                  <a:lnTo>
                    <a:pt x="3593519" y="65689"/>
                  </a:lnTo>
                  <a:close/>
                </a:path>
                <a:path w="3594100" h="1186179">
                  <a:moveTo>
                    <a:pt x="3593519" y="97368"/>
                  </a:moveTo>
                  <a:lnTo>
                    <a:pt x="3404812" y="97368"/>
                  </a:lnTo>
                  <a:lnTo>
                    <a:pt x="3406972" y="96648"/>
                  </a:lnTo>
                  <a:lnTo>
                    <a:pt x="3414171" y="94488"/>
                  </a:lnTo>
                  <a:lnTo>
                    <a:pt x="3418491" y="86568"/>
                  </a:lnTo>
                  <a:lnTo>
                    <a:pt x="3422811" y="79369"/>
                  </a:lnTo>
                  <a:lnTo>
                    <a:pt x="3432891" y="64249"/>
                  </a:lnTo>
                  <a:lnTo>
                    <a:pt x="3440091" y="62089"/>
                  </a:lnTo>
                  <a:lnTo>
                    <a:pt x="3442971" y="61369"/>
                  </a:lnTo>
                  <a:lnTo>
                    <a:pt x="3447291" y="61369"/>
                  </a:lnTo>
                  <a:lnTo>
                    <a:pt x="3455211" y="65689"/>
                  </a:lnTo>
                  <a:lnTo>
                    <a:pt x="3593519" y="65689"/>
                  </a:lnTo>
                  <a:lnTo>
                    <a:pt x="3593519" y="97368"/>
                  </a:lnTo>
                  <a:close/>
                </a:path>
                <a:path w="3594100" h="1186179">
                  <a:moveTo>
                    <a:pt x="3219824" y="316029"/>
                  </a:moveTo>
                  <a:lnTo>
                    <a:pt x="3230001" y="275982"/>
                  </a:lnTo>
                  <a:lnTo>
                    <a:pt x="3246415" y="226966"/>
                  </a:lnTo>
                  <a:lnTo>
                    <a:pt x="3292944" y="193757"/>
                  </a:lnTo>
                  <a:lnTo>
                    <a:pt x="3319010" y="179076"/>
                  </a:lnTo>
                  <a:lnTo>
                    <a:pt x="3344333" y="164327"/>
                  </a:lnTo>
                  <a:lnTo>
                    <a:pt x="3366855" y="147126"/>
                  </a:lnTo>
                  <a:lnTo>
                    <a:pt x="3384652" y="128778"/>
                  </a:lnTo>
                  <a:lnTo>
                    <a:pt x="3394349" y="110564"/>
                  </a:lnTo>
                  <a:lnTo>
                    <a:pt x="3392572" y="93768"/>
                  </a:lnTo>
                  <a:lnTo>
                    <a:pt x="3399052" y="97368"/>
                  </a:lnTo>
                  <a:lnTo>
                    <a:pt x="3593519" y="97368"/>
                  </a:lnTo>
                  <a:lnTo>
                    <a:pt x="3593519" y="210549"/>
                  </a:lnTo>
                  <a:lnTo>
                    <a:pt x="3219824" y="316029"/>
                  </a:lnTo>
                  <a:close/>
                </a:path>
                <a:path w="3594100" h="1186179">
                  <a:moveTo>
                    <a:pt x="2588384" y="809884"/>
                  </a:moveTo>
                  <a:lnTo>
                    <a:pt x="2417015" y="809884"/>
                  </a:lnTo>
                  <a:lnTo>
                    <a:pt x="2459451" y="808591"/>
                  </a:lnTo>
                  <a:lnTo>
                    <a:pt x="2498966" y="805774"/>
                  </a:lnTo>
                  <a:lnTo>
                    <a:pt x="2535299" y="801300"/>
                  </a:lnTo>
                  <a:lnTo>
                    <a:pt x="2568188" y="795038"/>
                  </a:lnTo>
                  <a:lnTo>
                    <a:pt x="2598844" y="788581"/>
                  </a:lnTo>
                  <a:lnTo>
                    <a:pt x="2655745" y="777736"/>
                  </a:lnTo>
                  <a:lnTo>
                    <a:pt x="2700114" y="768916"/>
                  </a:lnTo>
                  <a:lnTo>
                    <a:pt x="2748185" y="757599"/>
                  </a:lnTo>
                  <a:lnTo>
                    <a:pt x="2785624" y="742479"/>
                  </a:lnTo>
                  <a:lnTo>
                    <a:pt x="2800204" y="704409"/>
                  </a:lnTo>
                  <a:lnTo>
                    <a:pt x="2804254" y="685273"/>
                  </a:lnTo>
                  <a:lnTo>
                    <a:pt x="2818023" y="666880"/>
                  </a:lnTo>
                  <a:lnTo>
                    <a:pt x="2829509" y="658521"/>
                  </a:lnTo>
                  <a:lnTo>
                    <a:pt x="2842953" y="651310"/>
                  </a:lnTo>
                  <a:lnTo>
                    <a:pt x="2872742" y="637360"/>
                  </a:lnTo>
                  <a:lnTo>
                    <a:pt x="2899865" y="621847"/>
                  </a:lnTo>
                  <a:lnTo>
                    <a:pt x="2922331" y="603971"/>
                  </a:lnTo>
                  <a:lnTo>
                    <a:pt x="2939262" y="584610"/>
                  </a:lnTo>
                  <a:lnTo>
                    <a:pt x="2949781" y="564641"/>
                  </a:lnTo>
                  <a:lnTo>
                    <a:pt x="3083698" y="538722"/>
                  </a:lnTo>
                  <a:lnTo>
                    <a:pt x="3125034" y="512953"/>
                  </a:lnTo>
                  <a:lnTo>
                    <a:pt x="3158025" y="473102"/>
                  </a:lnTo>
                  <a:lnTo>
                    <a:pt x="3183845" y="424324"/>
                  </a:lnTo>
                  <a:lnTo>
                    <a:pt x="3203666" y="371774"/>
                  </a:lnTo>
                  <a:lnTo>
                    <a:pt x="3215972" y="329780"/>
                  </a:lnTo>
                  <a:lnTo>
                    <a:pt x="3265110" y="316004"/>
                  </a:lnTo>
                  <a:lnTo>
                    <a:pt x="3593519" y="223156"/>
                  </a:lnTo>
                  <a:lnTo>
                    <a:pt x="3593519" y="526132"/>
                  </a:lnTo>
                  <a:lnTo>
                    <a:pt x="2702530" y="777758"/>
                  </a:lnTo>
                  <a:lnTo>
                    <a:pt x="2588384" y="809884"/>
                  </a:lnTo>
                  <a:close/>
                </a:path>
                <a:path w="3594100" h="1186179">
                  <a:moveTo>
                    <a:pt x="3219055" y="319054"/>
                  </a:moveTo>
                  <a:lnTo>
                    <a:pt x="3219055" y="316245"/>
                  </a:lnTo>
                  <a:lnTo>
                    <a:pt x="3219824" y="316029"/>
                  </a:lnTo>
                  <a:lnTo>
                    <a:pt x="3219055" y="319054"/>
                  </a:lnTo>
                  <a:close/>
                </a:path>
                <a:path w="3594100" h="1186179">
                  <a:moveTo>
                    <a:pt x="3217895" y="323218"/>
                  </a:moveTo>
                  <a:lnTo>
                    <a:pt x="3218660" y="320609"/>
                  </a:lnTo>
                  <a:lnTo>
                    <a:pt x="3219055" y="319054"/>
                  </a:lnTo>
                  <a:lnTo>
                    <a:pt x="3219055" y="321285"/>
                  </a:lnTo>
                  <a:lnTo>
                    <a:pt x="3217895" y="323218"/>
                  </a:lnTo>
                  <a:close/>
                </a:path>
                <a:path w="3594100" h="1186179">
                  <a:moveTo>
                    <a:pt x="3215455" y="329925"/>
                  </a:moveTo>
                  <a:lnTo>
                    <a:pt x="3216895" y="324885"/>
                  </a:lnTo>
                  <a:lnTo>
                    <a:pt x="3217895" y="323218"/>
                  </a:lnTo>
                  <a:lnTo>
                    <a:pt x="3215972" y="329780"/>
                  </a:lnTo>
                  <a:lnTo>
                    <a:pt x="3215455" y="329925"/>
                  </a:lnTo>
                  <a:close/>
                </a:path>
                <a:path w="3594100" h="1186179">
                  <a:moveTo>
                    <a:pt x="2373420" y="1185651"/>
                  </a:moveTo>
                  <a:lnTo>
                    <a:pt x="1290339" y="1185651"/>
                  </a:lnTo>
                  <a:lnTo>
                    <a:pt x="2747455" y="777736"/>
                  </a:lnTo>
                  <a:lnTo>
                    <a:pt x="3593519" y="538980"/>
                  </a:lnTo>
                  <a:lnTo>
                    <a:pt x="3593519" y="841498"/>
                  </a:lnTo>
                  <a:lnTo>
                    <a:pt x="2373420" y="1185651"/>
                  </a:lnTo>
                  <a:close/>
                </a:path>
                <a:path w="3594100" h="1186179">
                  <a:moveTo>
                    <a:pt x="1582938" y="775598"/>
                  </a:moveTo>
                  <a:lnTo>
                    <a:pt x="1107337" y="775598"/>
                  </a:lnTo>
                  <a:lnTo>
                    <a:pt x="1130107" y="763628"/>
                  </a:lnTo>
                  <a:lnTo>
                    <a:pt x="1152337" y="751659"/>
                  </a:lnTo>
                  <a:lnTo>
                    <a:pt x="1197336" y="728799"/>
                  </a:lnTo>
                  <a:lnTo>
                    <a:pt x="1277071" y="719774"/>
                  </a:lnTo>
                  <a:lnTo>
                    <a:pt x="1323226" y="718559"/>
                  </a:lnTo>
                  <a:lnTo>
                    <a:pt x="1373044" y="719211"/>
                  </a:lnTo>
                  <a:lnTo>
                    <a:pt x="1426126" y="721481"/>
                  </a:lnTo>
                  <a:lnTo>
                    <a:pt x="1482077" y="725119"/>
                  </a:lnTo>
                  <a:lnTo>
                    <a:pt x="1540498" y="729877"/>
                  </a:lnTo>
                  <a:lnTo>
                    <a:pt x="1663166" y="741759"/>
                  </a:lnTo>
                  <a:lnTo>
                    <a:pt x="1692679" y="745042"/>
                  </a:lnTo>
                  <a:lnTo>
                    <a:pt x="1582938" y="775598"/>
                  </a:lnTo>
                  <a:close/>
                </a:path>
                <a:path w="3594100" h="1186179">
                  <a:moveTo>
                    <a:pt x="1725013" y="748663"/>
                  </a:moveTo>
                  <a:lnTo>
                    <a:pt x="1692679" y="745042"/>
                  </a:lnTo>
                  <a:lnTo>
                    <a:pt x="1694126" y="744639"/>
                  </a:lnTo>
                  <a:lnTo>
                    <a:pt x="1702327" y="745303"/>
                  </a:lnTo>
                  <a:lnTo>
                    <a:pt x="1710595" y="746169"/>
                  </a:lnTo>
                  <a:lnTo>
                    <a:pt x="1718729" y="747170"/>
                  </a:lnTo>
                  <a:lnTo>
                    <a:pt x="1726525" y="748239"/>
                  </a:lnTo>
                  <a:lnTo>
                    <a:pt x="1725013" y="748663"/>
                  </a:lnTo>
                  <a:close/>
                </a:path>
                <a:path w="3594100" h="1186179">
                  <a:moveTo>
                    <a:pt x="1273543" y="1177352"/>
                  </a:moveTo>
                  <a:lnTo>
                    <a:pt x="185756" y="1177352"/>
                  </a:lnTo>
                  <a:lnTo>
                    <a:pt x="1621485" y="777736"/>
                  </a:lnTo>
                  <a:lnTo>
                    <a:pt x="1725013" y="748663"/>
                  </a:lnTo>
                  <a:lnTo>
                    <a:pt x="2060235" y="787327"/>
                  </a:lnTo>
                  <a:lnTo>
                    <a:pt x="2170216" y="798098"/>
                  </a:lnTo>
                  <a:lnTo>
                    <a:pt x="2223318" y="802449"/>
                  </a:lnTo>
                  <a:lnTo>
                    <a:pt x="2274811" y="805935"/>
                  </a:lnTo>
                  <a:lnTo>
                    <a:pt x="2324433" y="808424"/>
                  </a:lnTo>
                  <a:lnTo>
                    <a:pt x="2371922" y="809785"/>
                  </a:lnTo>
                  <a:lnTo>
                    <a:pt x="2588384" y="809884"/>
                  </a:lnTo>
                  <a:lnTo>
                    <a:pt x="1273543" y="1177352"/>
                  </a:lnTo>
                  <a:close/>
                </a:path>
                <a:path w="3594100" h="1186179">
                  <a:moveTo>
                    <a:pt x="1496962" y="799538"/>
                  </a:moveTo>
                  <a:lnTo>
                    <a:pt x="926531" y="799538"/>
                  </a:lnTo>
                  <a:lnTo>
                    <a:pt x="945307" y="798210"/>
                  </a:lnTo>
                  <a:lnTo>
                    <a:pt x="963340" y="794318"/>
                  </a:lnTo>
                  <a:lnTo>
                    <a:pt x="980440" y="789188"/>
                  </a:lnTo>
                  <a:lnTo>
                    <a:pt x="988652" y="786522"/>
                  </a:lnTo>
                  <a:lnTo>
                    <a:pt x="996460" y="783518"/>
                  </a:lnTo>
                  <a:lnTo>
                    <a:pt x="1004773" y="779997"/>
                  </a:lnTo>
                  <a:lnTo>
                    <a:pt x="1013289" y="776948"/>
                  </a:lnTo>
                  <a:lnTo>
                    <a:pt x="1021670" y="774305"/>
                  </a:lnTo>
                  <a:lnTo>
                    <a:pt x="1029579" y="771998"/>
                  </a:lnTo>
                  <a:lnTo>
                    <a:pt x="1048310" y="767802"/>
                  </a:lnTo>
                  <a:lnTo>
                    <a:pt x="1067108" y="766508"/>
                  </a:lnTo>
                  <a:lnTo>
                    <a:pt x="1086582" y="768860"/>
                  </a:lnTo>
                  <a:lnTo>
                    <a:pt x="1107337" y="775598"/>
                  </a:lnTo>
                  <a:lnTo>
                    <a:pt x="1582938" y="775598"/>
                  </a:lnTo>
                  <a:lnTo>
                    <a:pt x="1496962" y="799538"/>
                  </a:lnTo>
                  <a:close/>
                </a:path>
                <a:path w="3594100" h="1186179">
                  <a:moveTo>
                    <a:pt x="1334425" y="844717"/>
                  </a:moveTo>
                  <a:lnTo>
                    <a:pt x="686866" y="844717"/>
                  </a:lnTo>
                  <a:lnTo>
                    <a:pt x="710535" y="826639"/>
                  </a:lnTo>
                  <a:lnTo>
                    <a:pt x="765434" y="793992"/>
                  </a:lnTo>
                  <a:lnTo>
                    <a:pt x="805438" y="780391"/>
                  </a:lnTo>
                  <a:lnTo>
                    <a:pt x="825958" y="777736"/>
                  </a:lnTo>
                  <a:lnTo>
                    <a:pt x="836623" y="777758"/>
                  </a:lnTo>
                  <a:lnTo>
                    <a:pt x="850336" y="778973"/>
                  </a:lnTo>
                  <a:lnTo>
                    <a:pt x="862632" y="782078"/>
                  </a:lnTo>
                  <a:lnTo>
                    <a:pt x="873983" y="786263"/>
                  </a:lnTo>
                  <a:lnTo>
                    <a:pt x="884862" y="790718"/>
                  </a:lnTo>
                  <a:lnTo>
                    <a:pt x="906540" y="797355"/>
                  </a:lnTo>
                  <a:lnTo>
                    <a:pt x="926531" y="799538"/>
                  </a:lnTo>
                  <a:lnTo>
                    <a:pt x="1496962" y="799538"/>
                  </a:lnTo>
                  <a:lnTo>
                    <a:pt x="1334425" y="844717"/>
                  </a:lnTo>
                  <a:close/>
                </a:path>
                <a:path w="3594100" h="1186179">
                  <a:moveTo>
                    <a:pt x="1181492" y="887197"/>
                  </a:moveTo>
                  <a:lnTo>
                    <a:pt x="618467" y="887197"/>
                  </a:lnTo>
                  <a:lnTo>
                    <a:pt x="624227" y="885757"/>
                  </a:lnTo>
                  <a:lnTo>
                    <a:pt x="630448" y="883293"/>
                  </a:lnTo>
                  <a:lnTo>
                    <a:pt x="636197" y="880087"/>
                  </a:lnTo>
                  <a:lnTo>
                    <a:pt x="641540" y="875936"/>
                  </a:lnTo>
                  <a:lnTo>
                    <a:pt x="646547" y="870637"/>
                  </a:lnTo>
                  <a:lnTo>
                    <a:pt x="647987" y="868477"/>
                  </a:lnTo>
                  <a:lnTo>
                    <a:pt x="650867" y="867757"/>
                  </a:lnTo>
                  <a:lnTo>
                    <a:pt x="678946" y="843997"/>
                  </a:lnTo>
                  <a:lnTo>
                    <a:pt x="683266" y="843997"/>
                  </a:lnTo>
                  <a:lnTo>
                    <a:pt x="686866" y="844717"/>
                  </a:lnTo>
                  <a:lnTo>
                    <a:pt x="1334425" y="844717"/>
                  </a:lnTo>
                  <a:lnTo>
                    <a:pt x="1181492" y="887197"/>
                  </a:lnTo>
                  <a:close/>
                </a:path>
                <a:path w="3594100" h="1186179">
                  <a:moveTo>
                    <a:pt x="3493357" y="1185651"/>
                  </a:moveTo>
                  <a:lnTo>
                    <a:pt x="2418002" y="1185651"/>
                  </a:lnTo>
                  <a:lnTo>
                    <a:pt x="3593519" y="854706"/>
                  </a:lnTo>
                  <a:lnTo>
                    <a:pt x="3593519" y="1157300"/>
                  </a:lnTo>
                  <a:lnTo>
                    <a:pt x="3493357" y="1185651"/>
                  </a:lnTo>
                  <a:close/>
                </a:path>
                <a:path w="3594100" h="1186179">
                  <a:moveTo>
                    <a:pt x="950553" y="951276"/>
                  </a:moveTo>
                  <a:lnTo>
                    <a:pt x="514789" y="951276"/>
                  </a:lnTo>
                  <a:lnTo>
                    <a:pt x="615587" y="886477"/>
                  </a:lnTo>
                  <a:lnTo>
                    <a:pt x="618467" y="887197"/>
                  </a:lnTo>
                  <a:lnTo>
                    <a:pt x="1181492" y="887197"/>
                  </a:lnTo>
                  <a:lnTo>
                    <a:pt x="950553" y="951276"/>
                  </a:lnTo>
                  <a:close/>
                </a:path>
                <a:path w="3594100" h="1186179">
                  <a:moveTo>
                    <a:pt x="397578" y="1104633"/>
                  </a:moveTo>
                  <a:lnTo>
                    <a:pt x="237595" y="1104633"/>
                  </a:lnTo>
                  <a:lnTo>
                    <a:pt x="235874" y="1065574"/>
                  </a:lnTo>
                  <a:lnTo>
                    <a:pt x="250285" y="1024355"/>
                  </a:lnTo>
                  <a:lnTo>
                    <a:pt x="279410" y="983135"/>
                  </a:lnTo>
                  <a:lnTo>
                    <a:pt x="321833" y="944076"/>
                  </a:lnTo>
                  <a:lnTo>
                    <a:pt x="514789" y="951276"/>
                  </a:lnTo>
                  <a:lnTo>
                    <a:pt x="950553" y="951276"/>
                  </a:lnTo>
                  <a:lnTo>
                    <a:pt x="397578" y="1104633"/>
                  </a:lnTo>
                  <a:close/>
                </a:path>
                <a:path w="3594100" h="1186179">
                  <a:moveTo>
                    <a:pt x="364518" y="1113802"/>
                  </a:moveTo>
                  <a:lnTo>
                    <a:pt x="91899" y="1113802"/>
                  </a:lnTo>
                  <a:lnTo>
                    <a:pt x="119517" y="1109673"/>
                  </a:lnTo>
                  <a:lnTo>
                    <a:pt x="123117" y="1108233"/>
                  </a:lnTo>
                  <a:lnTo>
                    <a:pt x="125997" y="1106073"/>
                  </a:lnTo>
                  <a:lnTo>
                    <a:pt x="128877" y="1105353"/>
                  </a:lnTo>
                  <a:lnTo>
                    <a:pt x="131037" y="1101754"/>
                  </a:lnTo>
                  <a:lnTo>
                    <a:pt x="135357" y="1100314"/>
                  </a:lnTo>
                  <a:lnTo>
                    <a:pt x="139677" y="1099594"/>
                  </a:lnTo>
                  <a:lnTo>
                    <a:pt x="161659" y="1097242"/>
                  </a:lnTo>
                  <a:lnTo>
                    <a:pt x="188636" y="1099144"/>
                  </a:lnTo>
                  <a:lnTo>
                    <a:pt x="215613" y="1102530"/>
                  </a:lnTo>
                  <a:lnTo>
                    <a:pt x="237595" y="1104633"/>
                  </a:lnTo>
                  <a:lnTo>
                    <a:pt x="397578" y="1104633"/>
                  </a:lnTo>
                  <a:lnTo>
                    <a:pt x="364518" y="1113802"/>
                  </a:lnTo>
                  <a:close/>
                </a:path>
                <a:path w="3594100" h="1186179">
                  <a:moveTo>
                    <a:pt x="1243672" y="1185651"/>
                  </a:moveTo>
                  <a:lnTo>
                    <a:pt x="23922" y="1185651"/>
                  </a:lnTo>
                  <a:lnTo>
                    <a:pt x="0" y="1100314"/>
                  </a:lnTo>
                  <a:lnTo>
                    <a:pt x="0" y="1098874"/>
                  </a:lnTo>
                  <a:lnTo>
                    <a:pt x="2879" y="1099594"/>
                  </a:lnTo>
                  <a:lnTo>
                    <a:pt x="7919" y="1101034"/>
                  </a:lnTo>
                  <a:lnTo>
                    <a:pt x="10799" y="1101754"/>
                  </a:lnTo>
                  <a:lnTo>
                    <a:pt x="37203" y="1107750"/>
                  </a:lnTo>
                  <a:lnTo>
                    <a:pt x="64348" y="1112463"/>
                  </a:lnTo>
                  <a:lnTo>
                    <a:pt x="91899" y="1113802"/>
                  </a:lnTo>
                  <a:lnTo>
                    <a:pt x="364518" y="1113802"/>
                  </a:lnTo>
                  <a:lnTo>
                    <a:pt x="182156" y="1164393"/>
                  </a:lnTo>
                  <a:lnTo>
                    <a:pt x="185756" y="1177352"/>
                  </a:lnTo>
                  <a:lnTo>
                    <a:pt x="1273543" y="1177352"/>
                  </a:lnTo>
                  <a:lnTo>
                    <a:pt x="1243672" y="1185651"/>
                  </a:lnTo>
                  <a:close/>
                </a:path>
                <a:path w="3594100" h="1186179">
                  <a:moveTo>
                    <a:pt x="3593519" y="1185651"/>
                  </a:moveTo>
                  <a:lnTo>
                    <a:pt x="3539184" y="1185651"/>
                  </a:lnTo>
                  <a:lnTo>
                    <a:pt x="3593519" y="1170294"/>
                  </a:lnTo>
                  <a:lnTo>
                    <a:pt x="3593519" y="1185651"/>
                  </a:lnTo>
                  <a:close/>
                </a:path>
              </a:pathLst>
            </a:custGeom>
            <a:solidFill>
              <a:srgbClr val="F1E7DA"/>
            </a:solidFill>
          </p:spPr>
          <p:txBody>
            <a:bodyPr wrap="square" lIns="0" tIns="0" rIns="0" bIns="0" rtlCol="0"/>
            <a:lstStyle/>
            <a:p>
              <a:endParaRPr/>
            </a:p>
          </p:txBody>
        </p:sp>
        <p:sp>
          <p:nvSpPr>
            <p:cNvPr id="35" name="object 35"/>
            <p:cNvSpPr/>
            <p:nvPr/>
          </p:nvSpPr>
          <p:spPr>
            <a:xfrm>
              <a:off x="14873756" y="9843107"/>
              <a:ext cx="1548130" cy="435609"/>
            </a:xfrm>
            <a:custGeom>
              <a:avLst/>
              <a:gdLst/>
              <a:ahLst/>
              <a:cxnLst/>
              <a:rect l="l" t="t" r="r" b="b"/>
              <a:pathLst>
                <a:path w="1548130" h="435609">
                  <a:moveTo>
                    <a:pt x="3599" y="435593"/>
                  </a:moveTo>
                  <a:lnTo>
                    <a:pt x="0" y="421913"/>
                  </a:lnTo>
                  <a:lnTo>
                    <a:pt x="359992" y="321115"/>
                  </a:lnTo>
                  <a:lnTo>
                    <a:pt x="360712" y="323995"/>
                  </a:lnTo>
                  <a:lnTo>
                    <a:pt x="1514129" y="0"/>
                  </a:lnTo>
                  <a:lnTo>
                    <a:pt x="1514849" y="2879"/>
                  </a:lnTo>
                  <a:lnTo>
                    <a:pt x="1522769" y="719"/>
                  </a:lnTo>
                  <a:lnTo>
                    <a:pt x="1522769" y="2159"/>
                  </a:lnTo>
                  <a:lnTo>
                    <a:pt x="1527089" y="1439"/>
                  </a:lnTo>
                  <a:lnTo>
                    <a:pt x="1527809" y="4319"/>
                  </a:lnTo>
                  <a:lnTo>
                    <a:pt x="1535729" y="2159"/>
                  </a:lnTo>
                  <a:lnTo>
                    <a:pt x="1536449" y="4319"/>
                  </a:lnTo>
                  <a:lnTo>
                    <a:pt x="1540769" y="3599"/>
                  </a:lnTo>
                  <a:lnTo>
                    <a:pt x="1540769" y="5039"/>
                  </a:lnTo>
                  <a:lnTo>
                    <a:pt x="1547249" y="2879"/>
                  </a:lnTo>
                  <a:lnTo>
                    <a:pt x="1547969" y="5759"/>
                  </a:lnTo>
                  <a:lnTo>
                    <a:pt x="359992" y="339115"/>
                  </a:lnTo>
                  <a:lnTo>
                    <a:pt x="358552" y="336235"/>
                  </a:lnTo>
                  <a:lnTo>
                    <a:pt x="3599" y="435593"/>
                  </a:lnTo>
                  <a:close/>
                </a:path>
              </a:pathLst>
            </a:custGeom>
            <a:solidFill>
              <a:srgbClr val="DFCDBD"/>
            </a:solidFill>
          </p:spPr>
          <p:txBody>
            <a:bodyPr wrap="square" lIns="0" tIns="0" rIns="0" bIns="0" rtlCol="0"/>
            <a:lstStyle/>
            <a:p>
              <a:endParaRPr/>
            </a:p>
          </p:txBody>
        </p:sp>
        <p:sp>
          <p:nvSpPr>
            <p:cNvPr id="36" name="object 36"/>
            <p:cNvSpPr/>
            <p:nvPr/>
          </p:nvSpPr>
          <p:spPr>
            <a:xfrm>
              <a:off x="17907054" y="9310883"/>
              <a:ext cx="381000" cy="121285"/>
            </a:xfrm>
            <a:custGeom>
              <a:avLst/>
              <a:gdLst/>
              <a:ahLst/>
              <a:cxnLst/>
              <a:rect l="l" t="t" r="r" b="b"/>
              <a:pathLst>
                <a:path w="381000" h="121284">
                  <a:moveTo>
                    <a:pt x="1439" y="121109"/>
                  </a:moveTo>
                  <a:lnTo>
                    <a:pt x="0" y="117510"/>
                  </a:lnTo>
                  <a:lnTo>
                    <a:pt x="2879" y="116790"/>
                  </a:lnTo>
                  <a:lnTo>
                    <a:pt x="2159" y="113910"/>
                  </a:lnTo>
                  <a:lnTo>
                    <a:pt x="5039" y="113190"/>
                  </a:lnTo>
                  <a:lnTo>
                    <a:pt x="3599" y="108870"/>
                  </a:lnTo>
                  <a:lnTo>
                    <a:pt x="5039" y="108150"/>
                  </a:lnTo>
                  <a:lnTo>
                    <a:pt x="4319" y="105990"/>
                  </a:lnTo>
                  <a:lnTo>
                    <a:pt x="380943" y="0"/>
                  </a:lnTo>
                  <a:lnTo>
                    <a:pt x="380943" y="14989"/>
                  </a:lnTo>
                  <a:lnTo>
                    <a:pt x="1439" y="121109"/>
                  </a:lnTo>
                  <a:close/>
                </a:path>
              </a:pathLst>
            </a:custGeom>
            <a:solidFill>
              <a:srgbClr val="C2C4C2"/>
            </a:solidFill>
          </p:spPr>
          <p:txBody>
            <a:bodyPr wrap="square" lIns="0" tIns="0" rIns="0" bIns="0" rtlCol="0"/>
            <a:lstStyle/>
            <a:p>
              <a:endParaRPr/>
            </a:p>
          </p:txBody>
        </p:sp>
        <p:sp>
          <p:nvSpPr>
            <p:cNvPr id="37" name="object 37"/>
            <p:cNvSpPr/>
            <p:nvPr/>
          </p:nvSpPr>
          <p:spPr>
            <a:xfrm>
              <a:off x="15935287" y="9627234"/>
              <a:ext cx="2353310" cy="660400"/>
            </a:xfrm>
            <a:custGeom>
              <a:avLst/>
              <a:gdLst/>
              <a:ahLst/>
              <a:cxnLst/>
              <a:rect l="l" t="t" r="r" b="b"/>
              <a:pathLst>
                <a:path w="2353309" h="660400">
                  <a:moveTo>
                    <a:pt x="2352700" y="630669"/>
                  </a:moveTo>
                  <a:lnTo>
                    <a:pt x="2248903" y="659777"/>
                  </a:lnTo>
                  <a:lnTo>
                    <a:pt x="2304084" y="659777"/>
                  </a:lnTo>
                  <a:lnTo>
                    <a:pt x="2352700" y="646137"/>
                  </a:lnTo>
                  <a:lnTo>
                    <a:pt x="2352700" y="630669"/>
                  </a:lnTo>
                  <a:close/>
                </a:path>
                <a:path w="2353309" h="660400">
                  <a:moveTo>
                    <a:pt x="2352700" y="315328"/>
                  </a:moveTo>
                  <a:lnTo>
                    <a:pt x="1124458" y="659777"/>
                  </a:lnTo>
                  <a:lnTo>
                    <a:pt x="1176858" y="659777"/>
                  </a:lnTo>
                  <a:lnTo>
                    <a:pt x="2352700" y="330085"/>
                  </a:lnTo>
                  <a:lnTo>
                    <a:pt x="2352700" y="315328"/>
                  </a:lnTo>
                  <a:close/>
                </a:path>
                <a:path w="2353309" h="660400">
                  <a:moveTo>
                    <a:pt x="2352700" y="0"/>
                  </a:moveTo>
                  <a:lnTo>
                    <a:pt x="0" y="659777"/>
                  </a:lnTo>
                  <a:lnTo>
                    <a:pt x="54762" y="659777"/>
                  </a:lnTo>
                  <a:lnTo>
                    <a:pt x="2352700" y="15481"/>
                  </a:lnTo>
                  <a:lnTo>
                    <a:pt x="2352700" y="0"/>
                  </a:lnTo>
                  <a:close/>
                </a:path>
              </a:pathLst>
            </a:custGeom>
            <a:solidFill>
              <a:srgbClr val="DFCDBD"/>
            </a:solidFill>
          </p:spPr>
          <p:txBody>
            <a:bodyPr wrap="square" lIns="0" tIns="0" rIns="0" bIns="0" rtlCol="0"/>
            <a:lstStyle/>
            <a:p>
              <a:endParaRPr/>
            </a:p>
          </p:txBody>
        </p:sp>
      </p:grpSp>
      <p:sp>
        <p:nvSpPr>
          <p:cNvPr id="38" name="object 38"/>
          <p:cNvSpPr txBox="1">
            <a:spLocks noGrp="1"/>
          </p:cNvSpPr>
          <p:nvPr>
            <p:ph type="title"/>
          </p:nvPr>
        </p:nvSpPr>
        <p:spPr>
          <a:xfrm>
            <a:off x="3648710" y="1615338"/>
            <a:ext cx="10638786" cy="3793346"/>
          </a:xfrm>
          <a:prstGeom prst="rect">
            <a:avLst/>
          </a:prstGeom>
        </p:spPr>
        <p:txBody>
          <a:bodyPr vert="horz" wrap="square" lIns="0" tIns="12700" rIns="0" bIns="0" rtlCol="0">
            <a:spAutoFit/>
          </a:bodyPr>
          <a:lstStyle/>
          <a:p>
            <a:pPr algn="ctr">
              <a:lnSpc>
                <a:spcPct val="100000"/>
              </a:lnSpc>
              <a:spcBef>
                <a:spcPts val="100"/>
              </a:spcBef>
            </a:pPr>
            <a:r>
              <a:rPr spc="-819" dirty="0"/>
              <a:t>Thank</a:t>
            </a:r>
            <a:r>
              <a:rPr lang="en-US" spc="-819" dirty="0"/>
              <a:t> You</a:t>
            </a:r>
            <a:r>
              <a:rPr spc="-819" dirty="0"/>
              <a:t>!</a:t>
            </a:r>
          </a:p>
          <a:p>
            <a:pPr marL="931544" marR="936625" algn="ctr">
              <a:lnSpc>
                <a:spcPts val="3829"/>
              </a:lnSpc>
              <a:spcBef>
                <a:spcPts val="750"/>
              </a:spcBef>
            </a:pPr>
            <a:r>
              <a:rPr sz="3750" spc="-180" dirty="0"/>
              <a:t>Give</a:t>
            </a:r>
            <a:r>
              <a:rPr sz="3750" spc="-204" dirty="0"/>
              <a:t> </a:t>
            </a:r>
            <a:r>
              <a:rPr sz="3750" spc="-185" dirty="0"/>
              <a:t>us</a:t>
            </a:r>
            <a:r>
              <a:rPr sz="3750" spc="-200" dirty="0"/>
              <a:t> </a:t>
            </a:r>
            <a:r>
              <a:rPr sz="3750" spc="-195" dirty="0"/>
              <a:t>your</a:t>
            </a:r>
            <a:r>
              <a:rPr sz="3750" spc="-204" dirty="0"/>
              <a:t> </a:t>
            </a:r>
            <a:r>
              <a:rPr sz="3750" spc="-155" dirty="0"/>
              <a:t>valueable </a:t>
            </a:r>
            <a:r>
              <a:rPr sz="3750" spc="-30" dirty="0"/>
              <a:t>feedback!</a:t>
            </a:r>
            <a:br>
              <a:rPr lang="en-US" sz="3750" spc="-30" dirty="0"/>
            </a:br>
            <a:br>
              <a:rPr lang="en-US" sz="3750" spc="-30" dirty="0"/>
            </a:br>
            <a:r>
              <a:rPr lang="en-IN" sz="3750" spc="-30" dirty="0"/>
              <a:t>Scan Me !</a:t>
            </a:r>
            <a:endParaRPr sz="3750" dirty="0"/>
          </a:p>
        </p:txBody>
      </p:sp>
      <p:sp>
        <p:nvSpPr>
          <p:cNvPr id="39" name="object 39"/>
          <p:cNvSpPr/>
          <p:nvPr/>
        </p:nvSpPr>
        <p:spPr>
          <a:xfrm>
            <a:off x="2351222" y="3421448"/>
            <a:ext cx="923925" cy="1646555"/>
          </a:xfrm>
          <a:custGeom>
            <a:avLst/>
            <a:gdLst/>
            <a:ahLst/>
            <a:cxnLst/>
            <a:rect l="l" t="t" r="r" b="b"/>
            <a:pathLst>
              <a:path w="923925" h="1646554">
                <a:moveTo>
                  <a:pt x="639025" y="321919"/>
                </a:moveTo>
                <a:lnTo>
                  <a:pt x="621220" y="284480"/>
                </a:lnTo>
                <a:lnTo>
                  <a:pt x="590981" y="264248"/>
                </a:lnTo>
                <a:lnTo>
                  <a:pt x="590981" y="328396"/>
                </a:lnTo>
                <a:lnTo>
                  <a:pt x="590257" y="337756"/>
                </a:lnTo>
                <a:lnTo>
                  <a:pt x="583057" y="338480"/>
                </a:lnTo>
                <a:lnTo>
                  <a:pt x="568502" y="342620"/>
                </a:lnTo>
                <a:lnTo>
                  <a:pt x="554075" y="346303"/>
                </a:lnTo>
                <a:lnTo>
                  <a:pt x="539927" y="349313"/>
                </a:lnTo>
                <a:lnTo>
                  <a:pt x="526186" y="351434"/>
                </a:lnTo>
                <a:lnTo>
                  <a:pt x="495109" y="357136"/>
                </a:lnTo>
                <a:lnTo>
                  <a:pt x="464439" y="364121"/>
                </a:lnTo>
                <a:lnTo>
                  <a:pt x="403783" y="379514"/>
                </a:lnTo>
                <a:lnTo>
                  <a:pt x="311175" y="397865"/>
                </a:lnTo>
                <a:lnTo>
                  <a:pt x="264769" y="406438"/>
                </a:lnTo>
                <a:lnTo>
                  <a:pt x="188429" y="418960"/>
                </a:lnTo>
                <a:lnTo>
                  <a:pt x="129235" y="426326"/>
                </a:lnTo>
                <a:lnTo>
                  <a:pt x="99225" y="429183"/>
                </a:lnTo>
                <a:lnTo>
                  <a:pt x="94183" y="429907"/>
                </a:lnTo>
                <a:lnTo>
                  <a:pt x="91668" y="429183"/>
                </a:lnTo>
                <a:lnTo>
                  <a:pt x="89141" y="428472"/>
                </a:lnTo>
                <a:lnTo>
                  <a:pt x="84823" y="429183"/>
                </a:lnTo>
                <a:lnTo>
                  <a:pt x="81953" y="424865"/>
                </a:lnTo>
                <a:lnTo>
                  <a:pt x="78346" y="422706"/>
                </a:lnTo>
                <a:lnTo>
                  <a:pt x="78346" y="421271"/>
                </a:lnTo>
                <a:lnTo>
                  <a:pt x="76911" y="416953"/>
                </a:lnTo>
                <a:lnTo>
                  <a:pt x="78346" y="413346"/>
                </a:lnTo>
                <a:lnTo>
                  <a:pt x="81229" y="409752"/>
                </a:lnTo>
                <a:lnTo>
                  <a:pt x="86639" y="399808"/>
                </a:lnTo>
                <a:lnTo>
                  <a:pt x="92113" y="389597"/>
                </a:lnTo>
                <a:lnTo>
                  <a:pt x="97650" y="379514"/>
                </a:lnTo>
                <a:lnTo>
                  <a:pt x="103543" y="369430"/>
                </a:lnTo>
                <a:lnTo>
                  <a:pt x="129730" y="321386"/>
                </a:lnTo>
                <a:lnTo>
                  <a:pt x="151930" y="271665"/>
                </a:lnTo>
                <a:lnTo>
                  <a:pt x="171196" y="220713"/>
                </a:lnTo>
                <a:lnTo>
                  <a:pt x="188556" y="168922"/>
                </a:lnTo>
                <a:lnTo>
                  <a:pt x="205066" y="116725"/>
                </a:lnTo>
                <a:lnTo>
                  <a:pt x="207479" y="107772"/>
                </a:lnTo>
                <a:lnTo>
                  <a:pt x="210375" y="99085"/>
                </a:lnTo>
                <a:lnTo>
                  <a:pt x="213677" y="90411"/>
                </a:lnTo>
                <a:lnTo>
                  <a:pt x="217309" y="81457"/>
                </a:lnTo>
                <a:lnTo>
                  <a:pt x="225945" y="79286"/>
                </a:lnTo>
                <a:lnTo>
                  <a:pt x="231698" y="83616"/>
                </a:lnTo>
                <a:lnTo>
                  <a:pt x="237464" y="86487"/>
                </a:lnTo>
                <a:lnTo>
                  <a:pt x="266458" y="120535"/>
                </a:lnTo>
                <a:lnTo>
                  <a:pt x="321373" y="168897"/>
                </a:lnTo>
                <a:lnTo>
                  <a:pt x="385953" y="218338"/>
                </a:lnTo>
                <a:lnTo>
                  <a:pt x="424218" y="240830"/>
                </a:lnTo>
                <a:lnTo>
                  <a:pt x="464502" y="259943"/>
                </a:lnTo>
                <a:lnTo>
                  <a:pt x="506742" y="276555"/>
                </a:lnTo>
                <a:lnTo>
                  <a:pt x="528434" y="283743"/>
                </a:lnTo>
                <a:lnTo>
                  <a:pt x="549579" y="293027"/>
                </a:lnTo>
                <a:lnTo>
                  <a:pt x="569112" y="305409"/>
                </a:lnTo>
                <a:lnTo>
                  <a:pt x="585939" y="321919"/>
                </a:lnTo>
                <a:lnTo>
                  <a:pt x="590981" y="328396"/>
                </a:lnTo>
                <a:lnTo>
                  <a:pt x="590981" y="264248"/>
                </a:lnTo>
                <a:lnTo>
                  <a:pt x="588454" y="262788"/>
                </a:lnTo>
                <a:lnTo>
                  <a:pt x="570395" y="255016"/>
                </a:lnTo>
                <a:lnTo>
                  <a:pt x="507072" y="235305"/>
                </a:lnTo>
                <a:lnTo>
                  <a:pt x="464807" y="217436"/>
                </a:lnTo>
                <a:lnTo>
                  <a:pt x="424408" y="195643"/>
                </a:lnTo>
                <a:lnTo>
                  <a:pt x="385787" y="170002"/>
                </a:lnTo>
                <a:lnTo>
                  <a:pt x="345325" y="138023"/>
                </a:lnTo>
                <a:lnTo>
                  <a:pt x="307848" y="103682"/>
                </a:lnTo>
                <a:lnTo>
                  <a:pt x="284505" y="79286"/>
                </a:lnTo>
                <a:lnTo>
                  <a:pt x="272783" y="67043"/>
                </a:lnTo>
                <a:lnTo>
                  <a:pt x="239623" y="28168"/>
                </a:lnTo>
                <a:lnTo>
                  <a:pt x="234378" y="21793"/>
                </a:lnTo>
                <a:lnTo>
                  <a:pt x="229006" y="14947"/>
                </a:lnTo>
                <a:lnTo>
                  <a:pt x="222821" y="8229"/>
                </a:lnTo>
                <a:lnTo>
                  <a:pt x="215150" y="2260"/>
                </a:lnTo>
                <a:lnTo>
                  <a:pt x="208661" y="101"/>
                </a:lnTo>
                <a:lnTo>
                  <a:pt x="198704" y="0"/>
                </a:lnTo>
                <a:lnTo>
                  <a:pt x="189407" y="3606"/>
                </a:lnTo>
                <a:lnTo>
                  <a:pt x="182537" y="10325"/>
                </a:lnTo>
                <a:lnTo>
                  <a:pt x="179870" y="19532"/>
                </a:lnTo>
                <a:lnTo>
                  <a:pt x="179451" y="28613"/>
                </a:lnTo>
                <a:lnTo>
                  <a:pt x="179781" y="38163"/>
                </a:lnTo>
                <a:lnTo>
                  <a:pt x="179971" y="47574"/>
                </a:lnTo>
                <a:lnTo>
                  <a:pt x="168871" y="106210"/>
                </a:lnTo>
                <a:lnTo>
                  <a:pt x="155994" y="155232"/>
                </a:lnTo>
                <a:lnTo>
                  <a:pt x="140449" y="203212"/>
                </a:lnTo>
                <a:lnTo>
                  <a:pt x="122135" y="250050"/>
                </a:lnTo>
                <a:lnTo>
                  <a:pt x="100977" y="295656"/>
                </a:lnTo>
                <a:lnTo>
                  <a:pt x="76911" y="339915"/>
                </a:lnTo>
                <a:lnTo>
                  <a:pt x="50444" y="379336"/>
                </a:lnTo>
                <a:lnTo>
                  <a:pt x="20751" y="415505"/>
                </a:lnTo>
                <a:lnTo>
                  <a:pt x="14363" y="422173"/>
                </a:lnTo>
                <a:lnTo>
                  <a:pt x="9144" y="428828"/>
                </a:lnTo>
                <a:lnTo>
                  <a:pt x="1308" y="439991"/>
                </a:lnTo>
                <a:lnTo>
                  <a:pt x="0" y="447433"/>
                </a:lnTo>
                <a:lnTo>
                  <a:pt x="1663" y="454202"/>
                </a:lnTo>
                <a:lnTo>
                  <a:pt x="4953" y="459625"/>
                </a:lnTo>
                <a:lnTo>
                  <a:pt x="8509" y="463029"/>
                </a:lnTo>
                <a:lnTo>
                  <a:pt x="11391" y="465188"/>
                </a:lnTo>
                <a:lnTo>
                  <a:pt x="14986" y="465912"/>
                </a:lnTo>
                <a:lnTo>
                  <a:pt x="17868" y="466623"/>
                </a:lnTo>
                <a:lnTo>
                  <a:pt x="24345" y="468071"/>
                </a:lnTo>
                <a:lnTo>
                  <a:pt x="32270" y="468071"/>
                </a:lnTo>
                <a:lnTo>
                  <a:pt x="38747" y="467347"/>
                </a:lnTo>
                <a:lnTo>
                  <a:pt x="93091" y="462127"/>
                </a:lnTo>
                <a:lnTo>
                  <a:pt x="147218" y="455790"/>
                </a:lnTo>
                <a:lnTo>
                  <a:pt x="201104" y="448119"/>
                </a:lnTo>
                <a:lnTo>
                  <a:pt x="254723" y="438848"/>
                </a:lnTo>
                <a:lnTo>
                  <a:pt x="297649" y="429907"/>
                </a:lnTo>
                <a:lnTo>
                  <a:pt x="308025" y="427748"/>
                </a:lnTo>
                <a:lnTo>
                  <a:pt x="534098" y="384556"/>
                </a:lnTo>
                <a:lnTo>
                  <a:pt x="552234" y="380542"/>
                </a:lnTo>
                <a:lnTo>
                  <a:pt x="587959" y="371995"/>
                </a:lnTo>
                <a:lnTo>
                  <a:pt x="606094" y="367995"/>
                </a:lnTo>
                <a:lnTo>
                  <a:pt x="617321" y="363131"/>
                </a:lnTo>
                <a:lnTo>
                  <a:pt x="626795" y="355574"/>
                </a:lnTo>
                <a:lnTo>
                  <a:pt x="633844" y="346125"/>
                </a:lnTo>
                <a:lnTo>
                  <a:pt x="637781" y="335597"/>
                </a:lnTo>
                <a:lnTo>
                  <a:pt x="639025" y="321919"/>
                </a:lnTo>
                <a:close/>
              </a:path>
              <a:path w="923925" h="1646554">
                <a:moveTo>
                  <a:pt x="790625" y="530352"/>
                </a:moveTo>
                <a:lnTo>
                  <a:pt x="787895" y="521436"/>
                </a:lnTo>
                <a:lnTo>
                  <a:pt x="781392" y="514273"/>
                </a:lnTo>
                <a:lnTo>
                  <a:pt x="770978" y="508381"/>
                </a:lnTo>
                <a:lnTo>
                  <a:pt x="767372" y="506222"/>
                </a:lnTo>
                <a:lnTo>
                  <a:pt x="764501" y="504786"/>
                </a:lnTo>
                <a:lnTo>
                  <a:pt x="760895" y="504063"/>
                </a:lnTo>
                <a:lnTo>
                  <a:pt x="752932" y="502869"/>
                </a:lnTo>
                <a:lnTo>
                  <a:pt x="745236" y="502627"/>
                </a:lnTo>
                <a:lnTo>
                  <a:pt x="740740" y="503135"/>
                </a:lnTo>
                <a:lnTo>
                  <a:pt x="740740" y="559498"/>
                </a:lnTo>
                <a:lnTo>
                  <a:pt x="735698" y="568134"/>
                </a:lnTo>
                <a:lnTo>
                  <a:pt x="722020" y="607733"/>
                </a:lnTo>
                <a:lnTo>
                  <a:pt x="716927" y="614299"/>
                </a:lnTo>
                <a:lnTo>
                  <a:pt x="712114" y="620788"/>
                </a:lnTo>
                <a:lnTo>
                  <a:pt x="707034" y="626872"/>
                </a:lnTo>
                <a:lnTo>
                  <a:pt x="701141" y="632218"/>
                </a:lnTo>
                <a:lnTo>
                  <a:pt x="665467" y="665962"/>
                </a:lnTo>
                <a:lnTo>
                  <a:pt x="632625" y="702437"/>
                </a:lnTo>
                <a:lnTo>
                  <a:pt x="569518" y="778598"/>
                </a:lnTo>
                <a:lnTo>
                  <a:pt x="536257" y="815809"/>
                </a:lnTo>
                <a:lnTo>
                  <a:pt x="527202" y="824788"/>
                </a:lnTo>
                <a:lnTo>
                  <a:pt x="518350" y="834250"/>
                </a:lnTo>
                <a:lnTo>
                  <a:pt x="509638" y="843851"/>
                </a:lnTo>
                <a:lnTo>
                  <a:pt x="482130" y="873594"/>
                </a:lnTo>
                <a:lnTo>
                  <a:pt x="463537" y="894003"/>
                </a:lnTo>
                <a:lnTo>
                  <a:pt x="445503" y="915098"/>
                </a:lnTo>
                <a:lnTo>
                  <a:pt x="399491" y="974826"/>
                </a:lnTo>
                <a:lnTo>
                  <a:pt x="368769" y="1010551"/>
                </a:lnTo>
                <a:lnTo>
                  <a:pt x="336829" y="1045197"/>
                </a:lnTo>
                <a:lnTo>
                  <a:pt x="304419" y="1079309"/>
                </a:lnTo>
                <a:lnTo>
                  <a:pt x="268478" y="1115555"/>
                </a:lnTo>
                <a:lnTo>
                  <a:pt x="246100" y="1129703"/>
                </a:lnTo>
                <a:lnTo>
                  <a:pt x="241782" y="1128979"/>
                </a:lnTo>
                <a:lnTo>
                  <a:pt x="238188" y="1128268"/>
                </a:lnTo>
                <a:lnTo>
                  <a:pt x="236029" y="1126109"/>
                </a:lnTo>
                <a:lnTo>
                  <a:pt x="233146" y="1122502"/>
                </a:lnTo>
                <a:lnTo>
                  <a:pt x="224421" y="1112545"/>
                </a:lnTo>
                <a:lnTo>
                  <a:pt x="216319" y="1102258"/>
                </a:lnTo>
                <a:lnTo>
                  <a:pt x="208343" y="1091831"/>
                </a:lnTo>
                <a:lnTo>
                  <a:pt x="200025" y="1081468"/>
                </a:lnTo>
                <a:lnTo>
                  <a:pt x="186397" y="1062024"/>
                </a:lnTo>
                <a:lnTo>
                  <a:pt x="172580" y="1042593"/>
                </a:lnTo>
                <a:lnTo>
                  <a:pt x="144589" y="1003719"/>
                </a:lnTo>
                <a:lnTo>
                  <a:pt x="136563" y="993736"/>
                </a:lnTo>
                <a:lnTo>
                  <a:pt x="129552" y="983284"/>
                </a:lnTo>
                <a:lnTo>
                  <a:pt x="123228" y="972426"/>
                </a:lnTo>
                <a:lnTo>
                  <a:pt x="117221" y="961237"/>
                </a:lnTo>
                <a:lnTo>
                  <a:pt x="113360" y="950074"/>
                </a:lnTo>
                <a:lnTo>
                  <a:pt x="113271" y="939457"/>
                </a:lnTo>
                <a:lnTo>
                  <a:pt x="116420" y="929652"/>
                </a:lnTo>
                <a:lnTo>
                  <a:pt x="145300" y="900760"/>
                </a:lnTo>
                <a:lnTo>
                  <a:pt x="207975" y="851458"/>
                </a:lnTo>
                <a:lnTo>
                  <a:pt x="241871" y="826871"/>
                </a:lnTo>
                <a:lnTo>
                  <a:pt x="255460" y="820127"/>
                </a:lnTo>
                <a:lnTo>
                  <a:pt x="280454" y="807732"/>
                </a:lnTo>
                <a:lnTo>
                  <a:pt x="304698" y="794385"/>
                </a:lnTo>
                <a:lnTo>
                  <a:pt x="328256" y="780237"/>
                </a:lnTo>
                <a:lnTo>
                  <a:pt x="376148" y="749490"/>
                </a:lnTo>
                <a:lnTo>
                  <a:pt x="400545" y="734174"/>
                </a:lnTo>
                <a:lnTo>
                  <a:pt x="424929" y="719543"/>
                </a:lnTo>
                <a:lnTo>
                  <a:pt x="449859" y="705650"/>
                </a:lnTo>
                <a:lnTo>
                  <a:pt x="492988" y="683171"/>
                </a:lnTo>
                <a:lnTo>
                  <a:pt x="535178" y="658672"/>
                </a:lnTo>
                <a:lnTo>
                  <a:pt x="618337" y="608457"/>
                </a:lnTo>
                <a:lnTo>
                  <a:pt x="642442" y="596036"/>
                </a:lnTo>
                <a:lnTo>
                  <a:pt x="720572" y="556615"/>
                </a:lnTo>
                <a:lnTo>
                  <a:pt x="724179" y="555180"/>
                </a:lnTo>
                <a:lnTo>
                  <a:pt x="728497" y="556615"/>
                </a:lnTo>
                <a:lnTo>
                  <a:pt x="729221" y="556615"/>
                </a:lnTo>
                <a:lnTo>
                  <a:pt x="730656" y="557339"/>
                </a:lnTo>
                <a:lnTo>
                  <a:pt x="731380" y="557339"/>
                </a:lnTo>
                <a:lnTo>
                  <a:pt x="740740" y="559498"/>
                </a:lnTo>
                <a:lnTo>
                  <a:pt x="740740" y="503135"/>
                </a:lnTo>
                <a:lnTo>
                  <a:pt x="737806" y="503453"/>
                </a:lnTo>
                <a:lnTo>
                  <a:pt x="730656" y="505510"/>
                </a:lnTo>
                <a:lnTo>
                  <a:pt x="706145" y="518337"/>
                </a:lnTo>
                <a:lnTo>
                  <a:pt x="632739" y="555904"/>
                </a:lnTo>
                <a:lnTo>
                  <a:pt x="590435" y="580542"/>
                </a:lnTo>
                <a:lnTo>
                  <a:pt x="465696" y="655256"/>
                </a:lnTo>
                <a:lnTo>
                  <a:pt x="299745" y="751103"/>
                </a:lnTo>
                <a:lnTo>
                  <a:pt x="258597" y="775792"/>
                </a:lnTo>
                <a:lnTo>
                  <a:pt x="217843" y="801344"/>
                </a:lnTo>
                <a:lnTo>
                  <a:pt x="177634" y="828027"/>
                </a:lnTo>
                <a:lnTo>
                  <a:pt x="138112" y="856119"/>
                </a:lnTo>
                <a:lnTo>
                  <a:pt x="103543" y="883843"/>
                </a:lnTo>
                <a:lnTo>
                  <a:pt x="73304" y="915873"/>
                </a:lnTo>
                <a:lnTo>
                  <a:pt x="62953" y="936307"/>
                </a:lnTo>
                <a:lnTo>
                  <a:pt x="64503" y="946759"/>
                </a:lnTo>
                <a:lnTo>
                  <a:pt x="70421" y="958354"/>
                </a:lnTo>
                <a:lnTo>
                  <a:pt x="97853" y="998702"/>
                </a:lnTo>
                <a:lnTo>
                  <a:pt x="125996" y="1038923"/>
                </a:lnTo>
                <a:lnTo>
                  <a:pt x="154038" y="1079550"/>
                </a:lnTo>
                <a:lnTo>
                  <a:pt x="181152" y="1121143"/>
                </a:lnTo>
                <a:lnTo>
                  <a:pt x="206502" y="1164259"/>
                </a:lnTo>
                <a:lnTo>
                  <a:pt x="208661" y="1167142"/>
                </a:lnTo>
                <a:lnTo>
                  <a:pt x="214426" y="1175067"/>
                </a:lnTo>
                <a:lnTo>
                  <a:pt x="220903" y="1179385"/>
                </a:lnTo>
                <a:lnTo>
                  <a:pt x="228828" y="1181544"/>
                </a:lnTo>
                <a:lnTo>
                  <a:pt x="236474" y="1182192"/>
                </a:lnTo>
                <a:lnTo>
                  <a:pt x="244119" y="1180820"/>
                </a:lnTo>
                <a:lnTo>
                  <a:pt x="294208" y="1134745"/>
                </a:lnTo>
                <a:lnTo>
                  <a:pt x="329806" y="1097724"/>
                </a:lnTo>
                <a:lnTo>
                  <a:pt x="364667" y="1059903"/>
                </a:lnTo>
                <a:lnTo>
                  <a:pt x="398360" y="1020813"/>
                </a:lnTo>
                <a:lnTo>
                  <a:pt x="430428" y="979957"/>
                </a:lnTo>
                <a:lnTo>
                  <a:pt x="453351" y="950239"/>
                </a:lnTo>
                <a:lnTo>
                  <a:pt x="477761" y="921550"/>
                </a:lnTo>
                <a:lnTo>
                  <a:pt x="503529" y="893800"/>
                </a:lnTo>
                <a:lnTo>
                  <a:pt x="530504" y="866927"/>
                </a:lnTo>
                <a:lnTo>
                  <a:pt x="536003" y="860793"/>
                </a:lnTo>
                <a:lnTo>
                  <a:pt x="547001" y="849604"/>
                </a:lnTo>
                <a:lnTo>
                  <a:pt x="552094" y="843876"/>
                </a:lnTo>
                <a:lnTo>
                  <a:pt x="584276" y="807262"/>
                </a:lnTo>
                <a:lnTo>
                  <a:pt x="680262" y="697014"/>
                </a:lnTo>
                <a:lnTo>
                  <a:pt x="693547" y="683590"/>
                </a:lnTo>
                <a:lnTo>
                  <a:pt x="707707" y="670102"/>
                </a:lnTo>
                <a:lnTo>
                  <a:pt x="723087" y="657834"/>
                </a:lnTo>
                <a:lnTo>
                  <a:pt x="740016" y="648055"/>
                </a:lnTo>
                <a:lnTo>
                  <a:pt x="745058" y="646620"/>
                </a:lnTo>
                <a:lnTo>
                  <a:pt x="749376" y="643737"/>
                </a:lnTo>
                <a:lnTo>
                  <a:pt x="753694" y="640130"/>
                </a:lnTo>
                <a:lnTo>
                  <a:pt x="764070" y="631952"/>
                </a:lnTo>
                <a:lnTo>
                  <a:pt x="772414" y="622769"/>
                </a:lnTo>
                <a:lnTo>
                  <a:pt x="776986" y="611276"/>
                </a:lnTo>
                <a:lnTo>
                  <a:pt x="776020" y="596214"/>
                </a:lnTo>
                <a:lnTo>
                  <a:pt x="775627" y="589280"/>
                </a:lnTo>
                <a:lnTo>
                  <a:pt x="777722" y="581723"/>
                </a:lnTo>
                <a:lnTo>
                  <a:pt x="780770" y="574052"/>
                </a:lnTo>
                <a:lnTo>
                  <a:pt x="783221" y="566699"/>
                </a:lnTo>
                <a:lnTo>
                  <a:pt x="784834" y="560031"/>
                </a:lnTo>
                <a:lnTo>
                  <a:pt x="786104" y="555180"/>
                </a:lnTo>
                <a:lnTo>
                  <a:pt x="788073" y="547763"/>
                </a:lnTo>
                <a:lnTo>
                  <a:pt x="789698" y="541502"/>
                </a:lnTo>
                <a:lnTo>
                  <a:pt x="790625" y="530352"/>
                </a:lnTo>
                <a:close/>
              </a:path>
              <a:path w="923925" h="1646554">
                <a:moveTo>
                  <a:pt x="923899" y="743902"/>
                </a:moveTo>
                <a:lnTo>
                  <a:pt x="922540" y="741019"/>
                </a:lnTo>
                <a:lnTo>
                  <a:pt x="917270" y="735672"/>
                </a:lnTo>
                <a:lnTo>
                  <a:pt x="910653" y="732294"/>
                </a:lnTo>
                <a:lnTo>
                  <a:pt x="906335" y="732294"/>
                </a:lnTo>
                <a:lnTo>
                  <a:pt x="903452" y="733005"/>
                </a:lnTo>
                <a:lnTo>
                  <a:pt x="895121" y="734034"/>
                </a:lnTo>
                <a:lnTo>
                  <a:pt x="866013" y="759079"/>
                </a:lnTo>
                <a:lnTo>
                  <a:pt x="866013" y="866927"/>
                </a:lnTo>
                <a:lnTo>
                  <a:pt x="864577" y="872680"/>
                </a:lnTo>
                <a:lnTo>
                  <a:pt x="863130" y="876998"/>
                </a:lnTo>
                <a:lnTo>
                  <a:pt x="861695" y="882040"/>
                </a:lnTo>
                <a:lnTo>
                  <a:pt x="859929" y="888707"/>
                </a:lnTo>
                <a:lnTo>
                  <a:pt x="857821" y="894905"/>
                </a:lnTo>
                <a:lnTo>
                  <a:pt x="855319" y="900976"/>
                </a:lnTo>
                <a:lnTo>
                  <a:pt x="852335" y="907237"/>
                </a:lnTo>
                <a:lnTo>
                  <a:pt x="834567" y="951712"/>
                </a:lnTo>
                <a:lnTo>
                  <a:pt x="819111" y="997153"/>
                </a:lnTo>
                <a:lnTo>
                  <a:pt x="805535" y="1043305"/>
                </a:lnTo>
                <a:lnTo>
                  <a:pt x="793407" y="1089952"/>
                </a:lnTo>
                <a:lnTo>
                  <a:pt x="782269" y="1136827"/>
                </a:lnTo>
                <a:lnTo>
                  <a:pt x="771702" y="1183703"/>
                </a:lnTo>
                <a:lnTo>
                  <a:pt x="768350" y="1197724"/>
                </a:lnTo>
                <a:lnTo>
                  <a:pt x="764857" y="1211694"/>
                </a:lnTo>
                <a:lnTo>
                  <a:pt x="761365" y="1225511"/>
                </a:lnTo>
                <a:lnTo>
                  <a:pt x="758012" y="1239139"/>
                </a:lnTo>
                <a:lnTo>
                  <a:pt x="746696" y="1285773"/>
                </a:lnTo>
                <a:lnTo>
                  <a:pt x="733920" y="1332014"/>
                </a:lnTo>
                <a:lnTo>
                  <a:pt x="719912" y="1378788"/>
                </a:lnTo>
                <a:lnTo>
                  <a:pt x="705485" y="1425016"/>
                </a:lnTo>
                <a:lnTo>
                  <a:pt x="691057" y="1470964"/>
                </a:lnTo>
                <a:lnTo>
                  <a:pt x="670623" y="1525498"/>
                </a:lnTo>
                <a:lnTo>
                  <a:pt x="659371" y="1552359"/>
                </a:lnTo>
                <a:lnTo>
                  <a:pt x="648576" y="1578952"/>
                </a:lnTo>
                <a:lnTo>
                  <a:pt x="643737" y="1585531"/>
                </a:lnTo>
                <a:lnTo>
                  <a:pt x="637959" y="1590027"/>
                </a:lnTo>
                <a:lnTo>
                  <a:pt x="631367" y="1592224"/>
                </a:lnTo>
                <a:lnTo>
                  <a:pt x="624103" y="1591919"/>
                </a:lnTo>
                <a:lnTo>
                  <a:pt x="617613" y="1589760"/>
                </a:lnTo>
                <a:lnTo>
                  <a:pt x="611136" y="1588312"/>
                </a:lnTo>
                <a:lnTo>
                  <a:pt x="606094" y="1585429"/>
                </a:lnTo>
                <a:lnTo>
                  <a:pt x="600341" y="1582559"/>
                </a:lnTo>
                <a:lnTo>
                  <a:pt x="562851" y="1557439"/>
                </a:lnTo>
                <a:lnTo>
                  <a:pt x="525106" y="1532788"/>
                </a:lnTo>
                <a:lnTo>
                  <a:pt x="449859" y="1484642"/>
                </a:lnTo>
                <a:lnTo>
                  <a:pt x="445541" y="1481759"/>
                </a:lnTo>
                <a:lnTo>
                  <a:pt x="441223" y="1477441"/>
                </a:lnTo>
                <a:lnTo>
                  <a:pt x="437616" y="1475282"/>
                </a:lnTo>
                <a:lnTo>
                  <a:pt x="431507" y="1467764"/>
                </a:lnTo>
                <a:lnTo>
                  <a:pt x="428078" y="1459445"/>
                </a:lnTo>
                <a:lnTo>
                  <a:pt x="427088" y="1450581"/>
                </a:lnTo>
                <a:lnTo>
                  <a:pt x="428256" y="1441450"/>
                </a:lnTo>
                <a:lnTo>
                  <a:pt x="430415" y="1434249"/>
                </a:lnTo>
                <a:lnTo>
                  <a:pt x="433298" y="1427772"/>
                </a:lnTo>
                <a:lnTo>
                  <a:pt x="438340" y="1422730"/>
                </a:lnTo>
                <a:lnTo>
                  <a:pt x="447446" y="1406448"/>
                </a:lnTo>
                <a:lnTo>
                  <a:pt x="507492" y="1314005"/>
                </a:lnTo>
                <a:lnTo>
                  <a:pt x="539000" y="1268615"/>
                </a:lnTo>
                <a:lnTo>
                  <a:pt x="634898" y="1131862"/>
                </a:lnTo>
                <a:lnTo>
                  <a:pt x="663613" y="1093978"/>
                </a:lnTo>
                <a:lnTo>
                  <a:pt x="678942" y="1075880"/>
                </a:lnTo>
                <a:lnTo>
                  <a:pt x="693940" y="1057706"/>
                </a:lnTo>
                <a:lnTo>
                  <a:pt x="848741" y="860437"/>
                </a:lnTo>
                <a:lnTo>
                  <a:pt x="850900" y="857567"/>
                </a:lnTo>
                <a:lnTo>
                  <a:pt x="854494" y="854684"/>
                </a:lnTo>
                <a:lnTo>
                  <a:pt x="858812" y="855408"/>
                </a:lnTo>
                <a:lnTo>
                  <a:pt x="860259" y="856119"/>
                </a:lnTo>
                <a:lnTo>
                  <a:pt x="861695" y="856119"/>
                </a:lnTo>
                <a:lnTo>
                  <a:pt x="863130" y="857567"/>
                </a:lnTo>
                <a:lnTo>
                  <a:pt x="863854" y="859726"/>
                </a:lnTo>
                <a:lnTo>
                  <a:pt x="865301" y="863320"/>
                </a:lnTo>
                <a:lnTo>
                  <a:pt x="866013" y="866927"/>
                </a:lnTo>
                <a:lnTo>
                  <a:pt x="866013" y="759079"/>
                </a:lnTo>
                <a:lnTo>
                  <a:pt x="858050" y="770026"/>
                </a:lnTo>
                <a:lnTo>
                  <a:pt x="849960" y="781723"/>
                </a:lnTo>
                <a:lnTo>
                  <a:pt x="842251" y="793483"/>
                </a:lnTo>
                <a:lnTo>
                  <a:pt x="831494" y="809015"/>
                </a:lnTo>
                <a:lnTo>
                  <a:pt x="801217" y="853960"/>
                </a:lnTo>
                <a:lnTo>
                  <a:pt x="737946" y="941438"/>
                </a:lnTo>
                <a:lnTo>
                  <a:pt x="705942" y="984567"/>
                </a:lnTo>
                <a:lnTo>
                  <a:pt x="673061" y="1026756"/>
                </a:lnTo>
                <a:lnTo>
                  <a:pt x="659587" y="1042758"/>
                </a:lnTo>
                <a:lnTo>
                  <a:pt x="646328" y="1058697"/>
                </a:lnTo>
                <a:lnTo>
                  <a:pt x="633476" y="1075042"/>
                </a:lnTo>
                <a:lnTo>
                  <a:pt x="621220" y="1092263"/>
                </a:lnTo>
                <a:lnTo>
                  <a:pt x="588822" y="1136827"/>
                </a:lnTo>
                <a:lnTo>
                  <a:pt x="491350" y="1271905"/>
                </a:lnTo>
                <a:lnTo>
                  <a:pt x="459219" y="1316888"/>
                </a:lnTo>
                <a:lnTo>
                  <a:pt x="426554" y="1364589"/>
                </a:lnTo>
                <a:lnTo>
                  <a:pt x="394423" y="1413370"/>
                </a:lnTo>
                <a:lnTo>
                  <a:pt x="382879" y="1438986"/>
                </a:lnTo>
                <a:lnTo>
                  <a:pt x="380022" y="1445044"/>
                </a:lnTo>
                <a:lnTo>
                  <a:pt x="376796" y="1461249"/>
                </a:lnTo>
                <a:lnTo>
                  <a:pt x="377952" y="1473123"/>
                </a:lnTo>
                <a:lnTo>
                  <a:pt x="383565" y="1482305"/>
                </a:lnTo>
                <a:lnTo>
                  <a:pt x="393700" y="1490395"/>
                </a:lnTo>
                <a:lnTo>
                  <a:pt x="466877" y="1536928"/>
                </a:lnTo>
                <a:lnTo>
                  <a:pt x="503148" y="1560766"/>
                </a:lnTo>
                <a:lnTo>
                  <a:pt x="538416" y="1586153"/>
                </a:lnTo>
                <a:lnTo>
                  <a:pt x="550113" y="1594840"/>
                </a:lnTo>
                <a:lnTo>
                  <a:pt x="562267" y="1602714"/>
                </a:lnTo>
                <a:lnTo>
                  <a:pt x="574560" y="1610055"/>
                </a:lnTo>
                <a:lnTo>
                  <a:pt x="586663" y="1617116"/>
                </a:lnTo>
                <a:lnTo>
                  <a:pt x="599605" y="1624825"/>
                </a:lnTo>
                <a:lnTo>
                  <a:pt x="612495" y="1631873"/>
                </a:lnTo>
                <a:lnTo>
                  <a:pt x="625233" y="1638376"/>
                </a:lnTo>
                <a:lnTo>
                  <a:pt x="637781" y="1644472"/>
                </a:lnTo>
                <a:lnTo>
                  <a:pt x="639940" y="1644472"/>
                </a:lnTo>
                <a:lnTo>
                  <a:pt x="642099" y="1645196"/>
                </a:lnTo>
                <a:lnTo>
                  <a:pt x="643534" y="1645196"/>
                </a:lnTo>
                <a:lnTo>
                  <a:pt x="652589" y="1646059"/>
                </a:lnTo>
                <a:lnTo>
                  <a:pt x="660908" y="1643481"/>
                </a:lnTo>
                <a:lnTo>
                  <a:pt x="667740" y="1637804"/>
                </a:lnTo>
                <a:lnTo>
                  <a:pt x="672338" y="1629359"/>
                </a:lnTo>
                <a:lnTo>
                  <a:pt x="673773" y="1625028"/>
                </a:lnTo>
                <a:lnTo>
                  <a:pt x="681088" y="1594218"/>
                </a:lnTo>
                <a:lnTo>
                  <a:pt x="681685" y="1592224"/>
                </a:lnTo>
                <a:lnTo>
                  <a:pt x="690156" y="1563751"/>
                </a:lnTo>
                <a:lnTo>
                  <a:pt x="701116" y="1534223"/>
                </a:lnTo>
                <a:lnTo>
                  <a:pt x="714095" y="1506245"/>
                </a:lnTo>
                <a:lnTo>
                  <a:pt x="716546" y="1499857"/>
                </a:lnTo>
                <a:lnTo>
                  <a:pt x="718604" y="1493558"/>
                </a:lnTo>
                <a:lnTo>
                  <a:pt x="720369" y="1487106"/>
                </a:lnTo>
                <a:lnTo>
                  <a:pt x="722020" y="1480324"/>
                </a:lnTo>
                <a:lnTo>
                  <a:pt x="736942" y="1431188"/>
                </a:lnTo>
                <a:lnTo>
                  <a:pt x="751433" y="1381747"/>
                </a:lnTo>
                <a:lnTo>
                  <a:pt x="765302" y="1332357"/>
                </a:lnTo>
                <a:lnTo>
                  <a:pt x="778764" y="1282039"/>
                </a:lnTo>
                <a:lnTo>
                  <a:pt x="791451" y="1231874"/>
                </a:lnTo>
                <a:lnTo>
                  <a:pt x="803313" y="1181811"/>
                </a:lnTo>
                <a:lnTo>
                  <a:pt x="812685" y="1137958"/>
                </a:lnTo>
                <a:lnTo>
                  <a:pt x="822820" y="1094790"/>
                </a:lnTo>
                <a:lnTo>
                  <a:pt x="834555" y="1052156"/>
                </a:lnTo>
                <a:lnTo>
                  <a:pt x="848741" y="1010196"/>
                </a:lnTo>
                <a:lnTo>
                  <a:pt x="864603" y="966152"/>
                </a:lnTo>
                <a:lnTo>
                  <a:pt x="882218" y="922451"/>
                </a:lnTo>
                <a:lnTo>
                  <a:pt x="900366" y="878878"/>
                </a:lnTo>
                <a:lnTo>
                  <a:pt x="910069" y="854684"/>
                </a:lnTo>
                <a:lnTo>
                  <a:pt x="917854" y="835240"/>
                </a:lnTo>
                <a:lnTo>
                  <a:pt x="918578" y="831646"/>
                </a:lnTo>
                <a:lnTo>
                  <a:pt x="922172" y="829487"/>
                </a:lnTo>
                <a:lnTo>
                  <a:pt x="922896" y="825881"/>
                </a:lnTo>
                <a:lnTo>
                  <a:pt x="923620" y="823010"/>
                </a:lnTo>
                <a:lnTo>
                  <a:pt x="923899" y="822579"/>
                </a:lnTo>
                <a:lnTo>
                  <a:pt x="923899" y="813422"/>
                </a:lnTo>
                <a:lnTo>
                  <a:pt x="920407" y="800061"/>
                </a:lnTo>
                <a:lnTo>
                  <a:pt x="920470" y="785114"/>
                </a:lnTo>
                <a:lnTo>
                  <a:pt x="922807" y="770089"/>
                </a:lnTo>
                <a:lnTo>
                  <a:pt x="923899" y="764374"/>
                </a:lnTo>
                <a:lnTo>
                  <a:pt x="923899" y="743902"/>
                </a:lnTo>
                <a:close/>
              </a:path>
            </a:pathLst>
          </a:custGeom>
          <a:solidFill>
            <a:srgbClr val="788AC4"/>
          </a:solidFill>
        </p:spPr>
        <p:txBody>
          <a:bodyPr wrap="square" lIns="0" tIns="0" rIns="0" bIns="0" rtlCol="0"/>
          <a:lstStyle/>
          <a:p>
            <a:endParaRPr/>
          </a:p>
        </p:txBody>
      </p:sp>
      <p:sp>
        <p:nvSpPr>
          <p:cNvPr id="40" name="object 40"/>
          <p:cNvSpPr/>
          <p:nvPr/>
        </p:nvSpPr>
        <p:spPr>
          <a:xfrm>
            <a:off x="14437058" y="812156"/>
            <a:ext cx="991869" cy="1457325"/>
          </a:xfrm>
          <a:custGeom>
            <a:avLst/>
            <a:gdLst/>
            <a:ahLst/>
            <a:cxnLst/>
            <a:rect l="l" t="t" r="r" b="b"/>
            <a:pathLst>
              <a:path w="991869" h="1457325">
                <a:moveTo>
                  <a:pt x="350634" y="120243"/>
                </a:moveTo>
                <a:lnTo>
                  <a:pt x="325437" y="79921"/>
                </a:lnTo>
                <a:lnTo>
                  <a:pt x="305993" y="74180"/>
                </a:lnTo>
                <a:lnTo>
                  <a:pt x="305993" y="144005"/>
                </a:lnTo>
                <a:lnTo>
                  <a:pt x="304558" y="150482"/>
                </a:lnTo>
                <a:lnTo>
                  <a:pt x="300964" y="156959"/>
                </a:lnTo>
                <a:lnTo>
                  <a:pt x="297014" y="175298"/>
                </a:lnTo>
                <a:lnTo>
                  <a:pt x="292595" y="193509"/>
                </a:lnTo>
                <a:lnTo>
                  <a:pt x="287489" y="211442"/>
                </a:lnTo>
                <a:lnTo>
                  <a:pt x="281546" y="228892"/>
                </a:lnTo>
                <a:lnTo>
                  <a:pt x="264426" y="280962"/>
                </a:lnTo>
                <a:lnTo>
                  <a:pt x="246926" y="333248"/>
                </a:lnTo>
                <a:lnTo>
                  <a:pt x="229108" y="385724"/>
                </a:lnTo>
                <a:lnTo>
                  <a:pt x="211086" y="438353"/>
                </a:lnTo>
                <a:lnTo>
                  <a:pt x="192963" y="491045"/>
                </a:lnTo>
                <a:lnTo>
                  <a:pt x="176047" y="535508"/>
                </a:lnTo>
                <a:lnTo>
                  <a:pt x="166433" y="557060"/>
                </a:lnTo>
                <a:lnTo>
                  <a:pt x="156959" y="578878"/>
                </a:lnTo>
                <a:lnTo>
                  <a:pt x="138023" y="625538"/>
                </a:lnTo>
                <a:lnTo>
                  <a:pt x="81572" y="765136"/>
                </a:lnTo>
                <a:lnTo>
                  <a:pt x="62649" y="811441"/>
                </a:lnTo>
                <a:lnTo>
                  <a:pt x="61201" y="815047"/>
                </a:lnTo>
                <a:lnTo>
                  <a:pt x="59042" y="818642"/>
                </a:lnTo>
                <a:lnTo>
                  <a:pt x="51841" y="818642"/>
                </a:lnTo>
                <a:lnTo>
                  <a:pt x="50406" y="817930"/>
                </a:lnTo>
                <a:lnTo>
                  <a:pt x="48247" y="816483"/>
                </a:lnTo>
                <a:lnTo>
                  <a:pt x="46088" y="813600"/>
                </a:lnTo>
                <a:lnTo>
                  <a:pt x="44640" y="810006"/>
                </a:lnTo>
                <a:lnTo>
                  <a:pt x="44640" y="804240"/>
                </a:lnTo>
                <a:lnTo>
                  <a:pt x="43929" y="799211"/>
                </a:lnTo>
                <a:lnTo>
                  <a:pt x="43929" y="794169"/>
                </a:lnTo>
                <a:lnTo>
                  <a:pt x="44069" y="787374"/>
                </a:lnTo>
                <a:lnTo>
                  <a:pt x="44551" y="780846"/>
                </a:lnTo>
                <a:lnTo>
                  <a:pt x="45440" y="774319"/>
                </a:lnTo>
                <a:lnTo>
                  <a:pt x="46799" y="767524"/>
                </a:lnTo>
                <a:lnTo>
                  <a:pt x="51257" y="719836"/>
                </a:lnTo>
                <a:lnTo>
                  <a:pt x="53365" y="671868"/>
                </a:lnTo>
                <a:lnTo>
                  <a:pt x="53543" y="623163"/>
                </a:lnTo>
                <a:lnTo>
                  <a:pt x="52247" y="575424"/>
                </a:lnTo>
                <a:lnTo>
                  <a:pt x="49860" y="527088"/>
                </a:lnTo>
                <a:lnTo>
                  <a:pt x="46799" y="478802"/>
                </a:lnTo>
                <a:lnTo>
                  <a:pt x="42849" y="374103"/>
                </a:lnTo>
                <a:lnTo>
                  <a:pt x="42456" y="334987"/>
                </a:lnTo>
                <a:lnTo>
                  <a:pt x="42443" y="316585"/>
                </a:lnTo>
                <a:lnTo>
                  <a:pt x="42773" y="277342"/>
                </a:lnTo>
                <a:lnTo>
                  <a:pt x="43522" y="237109"/>
                </a:lnTo>
                <a:lnTo>
                  <a:pt x="44640" y="180721"/>
                </a:lnTo>
                <a:lnTo>
                  <a:pt x="49593" y="123037"/>
                </a:lnTo>
                <a:lnTo>
                  <a:pt x="53047" y="93954"/>
                </a:lnTo>
                <a:lnTo>
                  <a:pt x="56159" y="64808"/>
                </a:lnTo>
                <a:lnTo>
                  <a:pt x="58712" y="57429"/>
                </a:lnTo>
                <a:lnTo>
                  <a:pt x="63004" y="51663"/>
                </a:lnTo>
                <a:lnTo>
                  <a:pt x="68922" y="47790"/>
                </a:lnTo>
                <a:lnTo>
                  <a:pt x="76327" y="46088"/>
                </a:lnTo>
                <a:lnTo>
                  <a:pt x="80645" y="46088"/>
                </a:lnTo>
                <a:lnTo>
                  <a:pt x="82804" y="46799"/>
                </a:lnTo>
                <a:lnTo>
                  <a:pt x="89281" y="46088"/>
                </a:lnTo>
                <a:lnTo>
                  <a:pt x="95046" y="47523"/>
                </a:lnTo>
                <a:lnTo>
                  <a:pt x="101523" y="48971"/>
                </a:lnTo>
                <a:lnTo>
                  <a:pt x="272884" y="100799"/>
                </a:lnTo>
                <a:lnTo>
                  <a:pt x="282956" y="105130"/>
                </a:lnTo>
                <a:lnTo>
                  <a:pt x="287997" y="106565"/>
                </a:lnTo>
                <a:lnTo>
                  <a:pt x="295554" y="112191"/>
                </a:lnTo>
                <a:lnTo>
                  <a:pt x="300964" y="119164"/>
                </a:lnTo>
                <a:lnTo>
                  <a:pt x="304203" y="127215"/>
                </a:lnTo>
                <a:lnTo>
                  <a:pt x="305282" y="136080"/>
                </a:lnTo>
                <a:lnTo>
                  <a:pt x="305993" y="144005"/>
                </a:lnTo>
                <a:lnTo>
                  <a:pt x="305993" y="74180"/>
                </a:lnTo>
                <a:lnTo>
                  <a:pt x="242100" y="55270"/>
                </a:lnTo>
                <a:lnTo>
                  <a:pt x="212877" y="46088"/>
                </a:lnTo>
                <a:lnTo>
                  <a:pt x="200698" y="42265"/>
                </a:lnTo>
                <a:lnTo>
                  <a:pt x="146126" y="22466"/>
                </a:lnTo>
                <a:lnTo>
                  <a:pt x="90563" y="8001"/>
                </a:lnTo>
                <a:lnTo>
                  <a:pt x="48247" y="0"/>
                </a:lnTo>
                <a:lnTo>
                  <a:pt x="42481" y="0"/>
                </a:lnTo>
                <a:lnTo>
                  <a:pt x="33502" y="1981"/>
                </a:lnTo>
                <a:lnTo>
                  <a:pt x="26289" y="6667"/>
                </a:lnTo>
                <a:lnTo>
                  <a:pt x="21221" y="13779"/>
                </a:lnTo>
                <a:lnTo>
                  <a:pt x="18719" y="23050"/>
                </a:lnTo>
                <a:lnTo>
                  <a:pt x="19443" y="28079"/>
                </a:lnTo>
                <a:lnTo>
                  <a:pt x="20764" y="57429"/>
                </a:lnTo>
                <a:lnTo>
                  <a:pt x="20650" y="79921"/>
                </a:lnTo>
                <a:lnTo>
                  <a:pt x="20523" y="91262"/>
                </a:lnTo>
                <a:lnTo>
                  <a:pt x="18021" y="122656"/>
                </a:lnTo>
                <a:lnTo>
                  <a:pt x="12966" y="153365"/>
                </a:lnTo>
                <a:lnTo>
                  <a:pt x="12242" y="160172"/>
                </a:lnTo>
                <a:lnTo>
                  <a:pt x="12065" y="166776"/>
                </a:lnTo>
                <a:lnTo>
                  <a:pt x="12179" y="175298"/>
                </a:lnTo>
                <a:lnTo>
                  <a:pt x="12115" y="193509"/>
                </a:lnTo>
                <a:lnTo>
                  <a:pt x="11747" y="228892"/>
                </a:lnTo>
                <a:lnTo>
                  <a:pt x="11633" y="283387"/>
                </a:lnTo>
                <a:lnTo>
                  <a:pt x="12065" y="334987"/>
                </a:lnTo>
                <a:lnTo>
                  <a:pt x="13081" y="385724"/>
                </a:lnTo>
                <a:lnTo>
                  <a:pt x="14808" y="438353"/>
                </a:lnTo>
                <a:lnTo>
                  <a:pt x="17284" y="490321"/>
                </a:lnTo>
                <a:lnTo>
                  <a:pt x="20396" y="534606"/>
                </a:lnTo>
                <a:lnTo>
                  <a:pt x="22682" y="578878"/>
                </a:lnTo>
                <a:lnTo>
                  <a:pt x="23355" y="623163"/>
                </a:lnTo>
                <a:lnTo>
                  <a:pt x="21602" y="667448"/>
                </a:lnTo>
                <a:lnTo>
                  <a:pt x="18592" y="714108"/>
                </a:lnTo>
                <a:lnTo>
                  <a:pt x="13690" y="761047"/>
                </a:lnTo>
                <a:lnTo>
                  <a:pt x="8242" y="807974"/>
                </a:lnTo>
                <a:lnTo>
                  <a:pt x="3606" y="854646"/>
                </a:lnTo>
                <a:lnTo>
                  <a:pt x="3606" y="858240"/>
                </a:lnTo>
                <a:lnTo>
                  <a:pt x="723" y="861123"/>
                </a:lnTo>
                <a:lnTo>
                  <a:pt x="723" y="867600"/>
                </a:lnTo>
                <a:lnTo>
                  <a:pt x="0" y="872642"/>
                </a:lnTo>
                <a:lnTo>
                  <a:pt x="2882" y="875525"/>
                </a:lnTo>
                <a:lnTo>
                  <a:pt x="10718" y="889088"/>
                </a:lnTo>
                <a:lnTo>
                  <a:pt x="14770" y="903605"/>
                </a:lnTo>
                <a:lnTo>
                  <a:pt x="16649" y="918654"/>
                </a:lnTo>
                <a:lnTo>
                  <a:pt x="18008" y="933843"/>
                </a:lnTo>
                <a:lnTo>
                  <a:pt x="20154" y="940892"/>
                </a:lnTo>
                <a:lnTo>
                  <a:pt x="24930" y="946531"/>
                </a:lnTo>
                <a:lnTo>
                  <a:pt x="31470" y="950150"/>
                </a:lnTo>
                <a:lnTo>
                  <a:pt x="38887" y="951128"/>
                </a:lnTo>
                <a:lnTo>
                  <a:pt x="41046" y="951128"/>
                </a:lnTo>
                <a:lnTo>
                  <a:pt x="43205" y="950404"/>
                </a:lnTo>
                <a:lnTo>
                  <a:pt x="45364" y="948969"/>
                </a:lnTo>
                <a:lnTo>
                  <a:pt x="53225" y="945502"/>
                </a:lnTo>
                <a:lnTo>
                  <a:pt x="79019" y="900722"/>
                </a:lnTo>
                <a:lnTo>
                  <a:pt x="87845" y="873366"/>
                </a:lnTo>
                <a:lnTo>
                  <a:pt x="93459" y="855776"/>
                </a:lnTo>
                <a:lnTo>
                  <a:pt x="98729" y="838530"/>
                </a:lnTo>
                <a:lnTo>
                  <a:pt x="104140" y="821423"/>
                </a:lnTo>
                <a:lnTo>
                  <a:pt x="105117" y="818642"/>
                </a:lnTo>
                <a:lnTo>
                  <a:pt x="110159" y="804240"/>
                </a:lnTo>
                <a:lnTo>
                  <a:pt x="128358" y="753414"/>
                </a:lnTo>
                <a:lnTo>
                  <a:pt x="146608" y="702729"/>
                </a:lnTo>
                <a:lnTo>
                  <a:pt x="165544" y="652576"/>
                </a:lnTo>
                <a:lnTo>
                  <a:pt x="185762" y="603364"/>
                </a:lnTo>
                <a:lnTo>
                  <a:pt x="202323" y="564756"/>
                </a:lnTo>
                <a:lnTo>
                  <a:pt x="210058" y="545350"/>
                </a:lnTo>
                <a:lnTo>
                  <a:pt x="216725" y="525602"/>
                </a:lnTo>
                <a:lnTo>
                  <a:pt x="235712" y="473608"/>
                </a:lnTo>
                <a:lnTo>
                  <a:pt x="254647" y="421373"/>
                </a:lnTo>
                <a:lnTo>
                  <a:pt x="273431" y="368998"/>
                </a:lnTo>
                <a:lnTo>
                  <a:pt x="292011" y="316585"/>
                </a:lnTo>
                <a:lnTo>
                  <a:pt x="310324" y="264248"/>
                </a:lnTo>
                <a:lnTo>
                  <a:pt x="328498" y="209702"/>
                </a:lnTo>
                <a:lnTo>
                  <a:pt x="345605" y="154089"/>
                </a:lnTo>
                <a:lnTo>
                  <a:pt x="349973" y="127215"/>
                </a:lnTo>
                <a:lnTo>
                  <a:pt x="350634" y="120243"/>
                </a:lnTo>
                <a:close/>
              </a:path>
              <a:path w="991869" h="1457325">
                <a:moveTo>
                  <a:pt x="797255" y="530821"/>
                </a:moveTo>
                <a:lnTo>
                  <a:pt x="797115" y="520115"/>
                </a:lnTo>
                <a:lnTo>
                  <a:pt x="792721" y="510590"/>
                </a:lnTo>
                <a:lnTo>
                  <a:pt x="784072" y="501129"/>
                </a:lnTo>
                <a:lnTo>
                  <a:pt x="748182" y="471449"/>
                </a:lnTo>
                <a:lnTo>
                  <a:pt x="748182" y="530593"/>
                </a:lnTo>
                <a:lnTo>
                  <a:pt x="748157" y="533704"/>
                </a:lnTo>
                <a:lnTo>
                  <a:pt x="732320" y="571068"/>
                </a:lnTo>
                <a:lnTo>
                  <a:pt x="727913" y="577443"/>
                </a:lnTo>
                <a:lnTo>
                  <a:pt x="712063" y="599338"/>
                </a:lnTo>
                <a:lnTo>
                  <a:pt x="681443" y="642048"/>
                </a:lnTo>
                <a:lnTo>
                  <a:pt x="665988" y="663130"/>
                </a:lnTo>
                <a:lnTo>
                  <a:pt x="660895" y="669239"/>
                </a:lnTo>
                <a:lnTo>
                  <a:pt x="655459" y="674827"/>
                </a:lnTo>
                <a:lnTo>
                  <a:pt x="649897" y="680135"/>
                </a:lnTo>
                <a:lnTo>
                  <a:pt x="644398" y="685444"/>
                </a:lnTo>
                <a:lnTo>
                  <a:pt x="623849" y="704202"/>
                </a:lnTo>
                <a:lnTo>
                  <a:pt x="604253" y="723696"/>
                </a:lnTo>
                <a:lnTo>
                  <a:pt x="585470" y="743864"/>
                </a:lnTo>
                <a:lnTo>
                  <a:pt x="548119" y="786828"/>
                </a:lnTo>
                <a:lnTo>
                  <a:pt x="529018" y="808202"/>
                </a:lnTo>
                <a:lnTo>
                  <a:pt x="509638" y="829043"/>
                </a:lnTo>
                <a:lnTo>
                  <a:pt x="489597" y="849604"/>
                </a:lnTo>
                <a:lnTo>
                  <a:pt x="454380" y="882764"/>
                </a:lnTo>
                <a:lnTo>
                  <a:pt x="420662" y="917740"/>
                </a:lnTo>
                <a:lnTo>
                  <a:pt x="354965" y="988568"/>
                </a:lnTo>
                <a:lnTo>
                  <a:pt x="274320" y="1064158"/>
                </a:lnTo>
                <a:lnTo>
                  <a:pt x="262801" y="1069924"/>
                </a:lnTo>
                <a:lnTo>
                  <a:pt x="250558" y="1069924"/>
                </a:lnTo>
                <a:lnTo>
                  <a:pt x="253441" y="1059840"/>
                </a:lnTo>
                <a:lnTo>
                  <a:pt x="251282" y="1053363"/>
                </a:lnTo>
                <a:lnTo>
                  <a:pt x="250698" y="1045260"/>
                </a:lnTo>
                <a:lnTo>
                  <a:pt x="250659" y="1043279"/>
                </a:lnTo>
                <a:lnTo>
                  <a:pt x="250926" y="1035545"/>
                </a:lnTo>
                <a:lnTo>
                  <a:pt x="252298" y="1027036"/>
                </a:lnTo>
                <a:lnTo>
                  <a:pt x="254876" y="1018806"/>
                </a:lnTo>
                <a:lnTo>
                  <a:pt x="258229" y="1011148"/>
                </a:lnTo>
                <a:lnTo>
                  <a:pt x="261175" y="1003503"/>
                </a:lnTo>
                <a:lnTo>
                  <a:pt x="264401" y="996124"/>
                </a:lnTo>
                <a:lnTo>
                  <a:pt x="268554" y="989279"/>
                </a:lnTo>
                <a:lnTo>
                  <a:pt x="293408" y="947000"/>
                </a:lnTo>
                <a:lnTo>
                  <a:pt x="314718" y="902830"/>
                </a:lnTo>
                <a:lnTo>
                  <a:pt x="354101" y="812228"/>
                </a:lnTo>
                <a:lnTo>
                  <a:pt x="375843" y="767524"/>
                </a:lnTo>
                <a:lnTo>
                  <a:pt x="382079" y="756069"/>
                </a:lnTo>
                <a:lnTo>
                  <a:pt x="387985" y="744486"/>
                </a:lnTo>
                <a:lnTo>
                  <a:pt x="393763" y="732891"/>
                </a:lnTo>
                <a:lnTo>
                  <a:pt x="399592" y="721448"/>
                </a:lnTo>
                <a:lnTo>
                  <a:pt x="424345" y="671588"/>
                </a:lnTo>
                <a:lnTo>
                  <a:pt x="446328" y="620826"/>
                </a:lnTo>
                <a:lnTo>
                  <a:pt x="463423" y="576567"/>
                </a:lnTo>
                <a:lnTo>
                  <a:pt x="482752" y="533704"/>
                </a:lnTo>
                <a:lnTo>
                  <a:pt x="503707" y="491655"/>
                </a:lnTo>
                <a:lnTo>
                  <a:pt x="525589" y="449999"/>
                </a:lnTo>
                <a:lnTo>
                  <a:pt x="541261" y="419671"/>
                </a:lnTo>
                <a:lnTo>
                  <a:pt x="563753" y="387362"/>
                </a:lnTo>
                <a:lnTo>
                  <a:pt x="572389" y="384479"/>
                </a:lnTo>
                <a:lnTo>
                  <a:pt x="575995" y="384479"/>
                </a:lnTo>
                <a:lnTo>
                  <a:pt x="578878" y="385927"/>
                </a:lnTo>
                <a:lnTo>
                  <a:pt x="582472" y="388810"/>
                </a:lnTo>
                <a:lnTo>
                  <a:pt x="593178" y="395643"/>
                </a:lnTo>
                <a:lnTo>
                  <a:pt x="603808" y="403021"/>
                </a:lnTo>
                <a:lnTo>
                  <a:pt x="614565" y="410679"/>
                </a:lnTo>
                <a:lnTo>
                  <a:pt x="625678" y="418325"/>
                </a:lnTo>
                <a:lnTo>
                  <a:pt x="662482" y="448475"/>
                </a:lnTo>
                <a:lnTo>
                  <a:pt x="681050" y="463384"/>
                </a:lnTo>
                <a:lnTo>
                  <a:pt x="699833" y="478078"/>
                </a:lnTo>
                <a:lnTo>
                  <a:pt x="710450" y="485178"/>
                </a:lnTo>
                <a:lnTo>
                  <a:pt x="719988" y="493293"/>
                </a:lnTo>
                <a:lnTo>
                  <a:pt x="728992" y="502081"/>
                </a:lnTo>
                <a:lnTo>
                  <a:pt x="737997" y="511200"/>
                </a:lnTo>
                <a:lnTo>
                  <a:pt x="745083" y="520750"/>
                </a:lnTo>
                <a:lnTo>
                  <a:pt x="748182" y="530593"/>
                </a:lnTo>
                <a:lnTo>
                  <a:pt x="748182" y="471449"/>
                </a:lnTo>
                <a:lnTo>
                  <a:pt x="746417" y="469988"/>
                </a:lnTo>
                <a:lnTo>
                  <a:pt x="708177" y="439153"/>
                </a:lnTo>
                <a:lnTo>
                  <a:pt x="669975" y="407911"/>
                </a:lnTo>
                <a:lnTo>
                  <a:pt x="642797" y="384479"/>
                </a:lnTo>
                <a:lnTo>
                  <a:pt x="632421" y="375539"/>
                </a:lnTo>
                <a:lnTo>
                  <a:pt x="596150" y="341287"/>
                </a:lnTo>
                <a:lnTo>
                  <a:pt x="593280" y="338404"/>
                </a:lnTo>
                <a:lnTo>
                  <a:pt x="586079" y="332651"/>
                </a:lnTo>
                <a:lnTo>
                  <a:pt x="578154" y="330479"/>
                </a:lnTo>
                <a:lnTo>
                  <a:pt x="570230" y="330479"/>
                </a:lnTo>
                <a:lnTo>
                  <a:pt x="520065" y="393534"/>
                </a:lnTo>
                <a:lnTo>
                  <a:pt x="496112" y="438962"/>
                </a:lnTo>
                <a:lnTo>
                  <a:pt x="473138" y="484974"/>
                </a:lnTo>
                <a:lnTo>
                  <a:pt x="451789" y="531787"/>
                </a:lnTo>
                <a:lnTo>
                  <a:pt x="432714" y="579602"/>
                </a:lnTo>
                <a:lnTo>
                  <a:pt x="418528" y="614553"/>
                </a:lnTo>
                <a:lnTo>
                  <a:pt x="402932" y="649084"/>
                </a:lnTo>
                <a:lnTo>
                  <a:pt x="385838" y="683082"/>
                </a:lnTo>
                <a:lnTo>
                  <a:pt x="367195" y="716407"/>
                </a:lnTo>
                <a:lnTo>
                  <a:pt x="363626" y="724027"/>
                </a:lnTo>
                <a:lnTo>
                  <a:pt x="355955" y="737666"/>
                </a:lnTo>
                <a:lnTo>
                  <a:pt x="352793" y="744486"/>
                </a:lnTo>
                <a:lnTo>
                  <a:pt x="331978" y="788555"/>
                </a:lnTo>
                <a:lnTo>
                  <a:pt x="311492" y="832408"/>
                </a:lnTo>
                <a:lnTo>
                  <a:pt x="291134" y="876414"/>
                </a:lnTo>
                <a:lnTo>
                  <a:pt x="270725" y="920889"/>
                </a:lnTo>
                <a:lnTo>
                  <a:pt x="261416" y="937882"/>
                </a:lnTo>
                <a:lnTo>
                  <a:pt x="251371" y="954811"/>
                </a:lnTo>
                <a:lnTo>
                  <a:pt x="239839" y="970800"/>
                </a:lnTo>
                <a:lnTo>
                  <a:pt x="226085" y="984961"/>
                </a:lnTo>
                <a:lnTo>
                  <a:pt x="221767" y="987844"/>
                </a:lnTo>
                <a:lnTo>
                  <a:pt x="218884" y="991450"/>
                </a:lnTo>
                <a:lnTo>
                  <a:pt x="216001" y="995768"/>
                </a:lnTo>
                <a:lnTo>
                  <a:pt x="208368" y="1006856"/>
                </a:lnTo>
                <a:lnTo>
                  <a:pt x="202946" y="1018082"/>
                </a:lnTo>
                <a:lnTo>
                  <a:pt x="201726" y="1030389"/>
                </a:lnTo>
                <a:lnTo>
                  <a:pt x="206641" y="1044727"/>
                </a:lnTo>
                <a:lnTo>
                  <a:pt x="208876" y="1051166"/>
                </a:lnTo>
                <a:lnTo>
                  <a:pt x="208800" y="1059840"/>
                </a:lnTo>
                <a:lnTo>
                  <a:pt x="207987" y="1067041"/>
                </a:lnTo>
                <a:lnTo>
                  <a:pt x="207365" y="1074966"/>
                </a:lnTo>
                <a:lnTo>
                  <a:pt x="207784" y="1082052"/>
                </a:lnTo>
                <a:lnTo>
                  <a:pt x="208368" y="1094613"/>
                </a:lnTo>
                <a:lnTo>
                  <a:pt x="235445" y="1127518"/>
                </a:lnTo>
                <a:lnTo>
                  <a:pt x="239763" y="1128966"/>
                </a:lnTo>
                <a:lnTo>
                  <a:pt x="246964" y="1128966"/>
                </a:lnTo>
                <a:lnTo>
                  <a:pt x="254787" y="1127899"/>
                </a:lnTo>
                <a:lnTo>
                  <a:pt x="262077" y="1125816"/>
                </a:lnTo>
                <a:lnTo>
                  <a:pt x="268833" y="1122794"/>
                </a:lnTo>
                <a:lnTo>
                  <a:pt x="275043" y="1118882"/>
                </a:lnTo>
                <a:lnTo>
                  <a:pt x="295135" y="1099680"/>
                </a:lnTo>
                <a:lnTo>
                  <a:pt x="327113" y="1069924"/>
                </a:lnTo>
                <a:lnTo>
                  <a:pt x="355676" y="1043279"/>
                </a:lnTo>
                <a:lnTo>
                  <a:pt x="389343" y="1008278"/>
                </a:lnTo>
                <a:lnTo>
                  <a:pt x="455307" y="937171"/>
                </a:lnTo>
                <a:lnTo>
                  <a:pt x="488149" y="902169"/>
                </a:lnTo>
                <a:lnTo>
                  <a:pt x="521258" y="867498"/>
                </a:lnTo>
                <a:lnTo>
                  <a:pt x="587883" y="798550"/>
                </a:lnTo>
                <a:lnTo>
                  <a:pt x="620991" y="763828"/>
                </a:lnTo>
                <a:lnTo>
                  <a:pt x="653694" y="728687"/>
                </a:lnTo>
                <a:lnTo>
                  <a:pt x="685787" y="692886"/>
                </a:lnTo>
                <a:lnTo>
                  <a:pt x="717080" y="656221"/>
                </a:lnTo>
                <a:lnTo>
                  <a:pt x="747356" y="618490"/>
                </a:lnTo>
                <a:lnTo>
                  <a:pt x="772820" y="582307"/>
                </a:lnTo>
                <a:lnTo>
                  <a:pt x="793432" y="542886"/>
                </a:lnTo>
                <a:lnTo>
                  <a:pt x="797255" y="530821"/>
                </a:lnTo>
                <a:close/>
              </a:path>
              <a:path w="991869" h="1457325">
                <a:moveTo>
                  <a:pt x="991247" y="965327"/>
                </a:moveTo>
                <a:lnTo>
                  <a:pt x="984948" y="960488"/>
                </a:lnTo>
                <a:lnTo>
                  <a:pt x="979906" y="959040"/>
                </a:lnTo>
                <a:lnTo>
                  <a:pt x="977023" y="957605"/>
                </a:lnTo>
                <a:lnTo>
                  <a:pt x="973429" y="958329"/>
                </a:lnTo>
                <a:lnTo>
                  <a:pt x="963345" y="958329"/>
                </a:lnTo>
                <a:lnTo>
                  <a:pt x="956144" y="961199"/>
                </a:lnTo>
                <a:lnTo>
                  <a:pt x="949667" y="963371"/>
                </a:lnTo>
                <a:lnTo>
                  <a:pt x="926630" y="972451"/>
                </a:lnTo>
                <a:lnTo>
                  <a:pt x="926630" y="1021689"/>
                </a:lnTo>
                <a:lnTo>
                  <a:pt x="926630" y="1026007"/>
                </a:lnTo>
                <a:lnTo>
                  <a:pt x="925182" y="1029601"/>
                </a:lnTo>
                <a:lnTo>
                  <a:pt x="922185" y="1041044"/>
                </a:lnTo>
                <a:lnTo>
                  <a:pt x="919848" y="1051115"/>
                </a:lnTo>
                <a:lnTo>
                  <a:pt x="916990" y="1063929"/>
                </a:lnTo>
                <a:lnTo>
                  <a:pt x="914387" y="1074966"/>
                </a:lnTo>
                <a:lnTo>
                  <a:pt x="902627" y="1128699"/>
                </a:lnTo>
                <a:lnTo>
                  <a:pt x="895121" y="1182751"/>
                </a:lnTo>
                <a:lnTo>
                  <a:pt x="890752" y="1237068"/>
                </a:lnTo>
                <a:lnTo>
                  <a:pt x="888428" y="1291628"/>
                </a:lnTo>
                <a:lnTo>
                  <a:pt x="887120" y="1342986"/>
                </a:lnTo>
                <a:lnTo>
                  <a:pt x="887031" y="1359776"/>
                </a:lnTo>
                <a:lnTo>
                  <a:pt x="886853" y="1364500"/>
                </a:lnTo>
                <a:lnTo>
                  <a:pt x="885583" y="1383118"/>
                </a:lnTo>
                <a:lnTo>
                  <a:pt x="877671" y="1388160"/>
                </a:lnTo>
                <a:lnTo>
                  <a:pt x="871194" y="1385290"/>
                </a:lnTo>
                <a:lnTo>
                  <a:pt x="864704" y="1383842"/>
                </a:lnTo>
                <a:lnTo>
                  <a:pt x="857504" y="1379524"/>
                </a:lnTo>
                <a:lnTo>
                  <a:pt x="827024" y="1359776"/>
                </a:lnTo>
                <a:lnTo>
                  <a:pt x="794512" y="1342986"/>
                </a:lnTo>
                <a:lnTo>
                  <a:pt x="727189" y="1314005"/>
                </a:lnTo>
                <a:lnTo>
                  <a:pt x="685088" y="1298333"/>
                </a:lnTo>
                <a:lnTo>
                  <a:pt x="641959" y="1287449"/>
                </a:lnTo>
                <a:lnTo>
                  <a:pt x="597903" y="1280490"/>
                </a:lnTo>
                <a:lnTo>
                  <a:pt x="552958" y="1276565"/>
                </a:lnTo>
                <a:lnTo>
                  <a:pt x="530110" y="1275727"/>
                </a:lnTo>
                <a:lnTo>
                  <a:pt x="507326" y="1272514"/>
                </a:lnTo>
                <a:lnTo>
                  <a:pt x="485216" y="1265936"/>
                </a:lnTo>
                <a:lnTo>
                  <a:pt x="464400" y="1254963"/>
                </a:lnTo>
                <a:lnTo>
                  <a:pt x="457911" y="1249921"/>
                </a:lnTo>
                <a:lnTo>
                  <a:pt x="455752" y="1240561"/>
                </a:lnTo>
                <a:lnTo>
                  <a:pt x="462241" y="1237691"/>
                </a:lnTo>
                <a:lnTo>
                  <a:pt x="475183" y="1229753"/>
                </a:lnTo>
                <a:lnTo>
                  <a:pt x="488061" y="1222298"/>
                </a:lnTo>
                <a:lnTo>
                  <a:pt x="500811" y="1215517"/>
                </a:lnTo>
                <a:lnTo>
                  <a:pt x="513359" y="1209611"/>
                </a:lnTo>
                <a:lnTo>
                  <a:pt x="541604" y="1195806"/>
                </a:lnTo>
                <a:lnTo>
                  <a:pt x="569239" y="1180719"/>
                </a:lnTo>
                <a:lnTo>
                  <a:pt x="623519" y="1149121"/>
                </a:lnTo>
                <a:lnTo>
                  <a:pt x="665124" y="1127036"/>
                </a:lnTo>
                <a:lnTo>
                  <a:pt x="706945" y="1105293"/>
                </a:lnTo>
                <a:lnTo>
                  <a:pt x="749160" y="1084224"/>
                </a:lnTo>
                <a:lnTo>
                  <a:pt x="791984" y="1064171"/>
                </a:lnTo>
                <a:lnTo>
                  <a:pt x="819124" y="1051166"/>
                </a:lnTo>
                <a:lnTo>
                  <a:pt x="846531" y="1039050"/>
                </a:lnTo>
                <a:lnTo>
                  <a:pt x="874204" y="1027607"/>
                </a:lnTo>
                <a:lnTo>
                  <a:pt x="902144" y="1016647"/>
                </a:lnTo>
                <a:lnTo>
                  <a:pt x="907186" y="1014488"/>
                </a:lnTo>
                <a:lnTo>
                  <a:pt x="912228" y="1014488"/>
                </a:lnTo>
                <a:lnTo>
                  <a:pt x="916546" y="1012329"/>
                </a:lnTo>
                <a:lnTo>
                  <a:pt x="920153" y="1015923"/>
                </a:lnTo>
                <a:lnTo>
                  <a:pt x="924471" y="1016647"/>
                </a:lnTo>
                <a:lnTo>
                  <a:pt x="924471" y="1018082"/>
                </a:lnTo>
                <a:lnTo>
                  <a:pt x="926630" y="1021689"/>
                </a:lnTo>
                <a:lnTo>
                  <a:pt x="926630" y="972451"/>
                </a:lnTo>
                <a:lnTo>
                  <a:pt x="898956" y="983335"/>
                </a:lnTo>
                <a:lnTo>
                  <a:pt x="848804" y="1004455"/>
                </a:lnTo>
                <a:lnTo>
                  <a:pt x="799236" y="1026820"/>
                </a:lnTo>
                <a:lnTo>
                  <a:pt x="750277" y="1050531"/>
                </a:lnTo>
                <a:lnTo>
                  <a:pt x="701992" y="1075690"/>
                </a:lnTo>
                <a:lnTo>
                  <a:pt x="496798" y="1180084"/>
                </a:lnTo>
                <a:lnTo>
                  <a:pt x="432714" y="1216088"/>
                </a:lnTo>
                <a:lnTo>
                  <a:pt x="410400" y="1255687"/>
                </a:lnTo>
                <a:lnTo>
                  <a:pt x="413296" y="1269542"/>
                </a:lnTo>
                <a:lnTo>
                  <a:pt x="440639" y="1300327"/>
                </a:lnTo>
                <a:lnTo>
                  <a:pt x="478078" y="1311846"/>
                </a:lnTo>
                <a:lnTo>
                  <a:pt x="564134" y="1315923"/>
                </a:lnTo>
                <a:lnTo>
                  <a:pt x="609650" y="1321562"/>
                </a:lnTo>
                <a:lnTo>
                  <a:pt x="654354" y="1331531"/>
                </a:lnTo>
                <a:lnTo>
                  <a:pt x="698398" y="1345679"/>
                </a:lnTo>
                <a:lnTo>
                  <a:pt x="746264" y="1364792"/>
                </a:lnTo>
                <a:lnTo>
                  <a:pt x="791895" y="1387360"/>
                </a:lnTo>
                <a:lnTo>
                  <a:pt x="835787" y="1413014"/>
                </a:lnTo>
                <a:lnTo>
                  <a:pt x="878382" y="1441450"/>
                </a:lnTo>
                <a:lnTo>
                  <a:pt x="885355" y="1445869"/>
                </a:lnTo>
                <a:lnTo>
                  <a:pt x="892517" y="1450898"/>
                </a:lnTo>
                <a:lnTo>
                  <a:pt x="900353" y="1455521"/>
                </a:lnTo>
                <a:lnTo>
                  <a:pt x="905433" y="1457325"/>
                </a:lnTo>
                <a:lnTo>
                  <a:pt x="921905" y="1457325"/>
                </a:lnTo>
                <a:lnTo>
                  <a:pt x="925588" y="1456486"/>
                </a:lnTo>
                <a:lnTo>
                  <a:pt x="933462" y="1450530"/>
                </a:lnTo>
                <a:lnTo>
                  <a:pt x="938098" y="1442021"/>
                </a:lnTo>
                <a:lnTo>
                  <a:pt x="938149" y="1432090"/>
                </a:lnTo>
                <a:lnTo>
                  <a:pt x="936180" y="1423339"/>
                </a:lnTo>
                <a:lnTo>
                  <a:pt x="933196" y="1414538"/>
                </a:lnTo>
                <a:lnTo>
                  <a:pt x="930351" y="1405864"/>
                </a:lnTo>
                <a:lnTo>
                  <a:pt x="928789" y="1397520"/>
                </a:lnTo>
                <a:lnTo>
                  <a:pt x="928103" y="1388160"/>
                </a:lnTo>
                <a:lnTo>
                  <a:pt x="925029" y="1346530"/>
                </a:lnTo>
                <a:lnTo>
                  <a:pt x="924013" y="1300327"/>
                </a:lnTo>
                <a:lnTo>
                  <a:pt x="924001" y="1292948"/>
                </a:lnTo>
                <a:lnTo>
                  <a:pt x="925550" y="1245336"/>
                </a:lnTo>
                <a:lnTo>
                  <a:pt x="930071" y="1195184"/>
                </a:lnTo>
                <a:lnTo>
                  <a:pt x="937590" y="1145336"/>
                </a:lnTo>
                <a:lnTo>
                  <a:pt x="948232" y="1095844"/>
                </a:lnTo>
                <a:lnTo>
                  <a:pt x="962875" y="1051166"/>
                </a:lnTo>
                <a:lnTo>
                  <a:pt x="979335" y="1012329"/>
                </a:lnTo>
                <a:lnTo>
                  <a:pt x="981341" y="1007999"/>
                </a:lnTo>
                <a:lnTo>
                  <a:pt x="985583" y="999845"/>
                </a:lnTo>
                <a:lnTo>
                  <a:pt x="988822" y="991895"/>
                </a:lnTo>
                <a:lnTo>
                  <a:pt x="991247" y="984973"/>
                </a:lnTo>
                <a:lnTo>
                  <a:pt x="991247" y="965327"/>
                </a:lnTo>
                <a:close/>
              </a:path>
            </a:pathLst>
          </a:custGeom>
          <a:solidFill>
            <a:srgbClr val="788AC4"/>
          </a:solidFill>
        </p:spPr>
        <p:txBody>
          <a:bodyPr wrap="square" lIns="0" tIns="0" rIns="0" bIns="0" rtlCol="0"/>
          <a:lstStyle/>
          <a:p>
            <a:endParaRPr/>
          </a:p>
        </p:txBody>
      </p:sp>
      <p:pic>
        <p:nvPicPr>
          <p:cNvPr id="50" name="Picture 49">
            <a:extLst>
              <a:ext uri="{FF2B5EF4-FFF2-40B4-BE49-F238E27FC236}">
                <a16:creationId xmlns:a16="http://schemas.microsoft.com/office/drawing/2014/main" id="{BBE67061-5190-F5F3-6174-D002038110F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86309" y="5424522"/>
            <a:ext cx="4595355" cy="459535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TotalTime>
  <Words>294</Words>
  <Application>Microsoft Office PowerPoint</Application>
  <PresentationFormat>Custom</PresentationFormat>
  <Paragraphs>23</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Courier New</vt:lpstr>
      <vt:lpstr>Times New Roman</vt:lpstr>
      <vt:lpstr>Verdana</vt:lpstr>
      <vt:lpstr>Office Theme</vt:lpstr>
      <vt:lpstr>The Tortoise and Hare :  A lesson in Perseverance</vt:lpstr>
      <vt:lpstr>Introduction to the Fable</vt:lpstr>
      <vt:lpstr>The Race</vt:lpstr>
      <vt:lpstr>The Turning Point</vt:lpstr>
      <vt:lpstr>Conclusion: Embrace the Journey</vt:lpstr>
      <vt:lpstr>Thank You! Give us your valueable feedback!  Scan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Ajay Jawade</cp:lastModifiedBy>
  <cp:revision>1</cp:revision>
  <dcterms:created xsi:type="dcterms:W3CDTF">2024-10-15T04:17:31Z</dcterms:created>
  <dcterms:modified xsi:type="dcterms:W3CDTF">2024-10-15T06:00:03Z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2024-10-15T00:00:00Z</vt:filetime>
  </property>
  <property fmtid="{D5CDD505-2E9C-101B-9397-08002B2CF9AE}" pid="3" name="Creator">
    <vt:lpwstr>Chromium</vt:lpwstr>
  </property>
  <property fmtid="{D5CDD505-2E9C-101B-9397-08002B2CF9AE}" pid="4" name="LastSaved">
    <vt:filetime>2024-10-15T00:00:00Z</vt:filetime>
  </property>
  <property fmtid="{D5CDD505-2E9C-101B-9397-08002B2CF9AE}" pid="5" name="Producer">
    <vt:lpwstr>Skia/PDF m119</vt:lpwstr>
  </property>
</Properties>
</file>