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9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7FA41-1BF4-4E2E-8F4F-8A9F196D640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B19E-108C-4BE3-8F83-B9E7D843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1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625600" y="1080655"/>
            <a:ext cx="7767782" cy="1810327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669109" y="1189918"/>
            <a:ext cx="7582023" cy="1557978"/>
            <a:chOff x="200527" y="1042136"/>
            <a:chExt cx="7582023" cy="1557978"/>
          </a:xfrm>
        </p:grpSpPr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1016000" y="1860062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520092" y="1856155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375509" y="1815379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875691" y="1815380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2016364" y="1860062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2520456" y="1856155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375873" y="1815379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876055" y="1815380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016728" y="1860062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/>
            </p:cNvCxnSpPr>
            <p:nvPr/>
          </p:nvCxnSpPr>
          <p:spPr>
            <a:xfrm>
              <a:off x="3520820" y="1856155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76237" y="1815379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876419" y="1815380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4017092" y="1860062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4521184" y="1856155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376601" y="1815379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876783" y="1815380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0527" y="1630713"/>
              <a:ext cx="86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Master</a:t>
              </a:r>
            </a:p>
          </p:txBody>
        </p: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4982279" y="1920886"/>
              <a:ext cx="363401" cy="22834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5029168" y="1860062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/>
            </p:cNvCxnSpPr>
            <p:nvPr/>
          </p:nvCxnSpPr>
          <p:spPr>
            <a:xfrm>
              <a:off x="5533260" y="1856155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388677" y="1815379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888859" y="1815380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6029532" y="1860062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389041" y="1815379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51" name="Straight Connector 50"/>
            <p:cNvCxnSpPr>
              <a:cxnSpLocks/>
            </p:cNvCxnSpPr>
            <p:nvPr/>
          </p:nvCxnSpPr>
          <p:spPr>
            <a:xfrm>
              <a:off x="5533260" y="2190007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388677" y="2149231"/>
              <a:ext cx="93784" cy="8155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888859" y="2149232"/>
              <a:ext cx="93784" cy="8155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6029532" y="219391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6533624" y="2190007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6389041" y="2149231"/>
              <a:ext cx="93784" cy="8155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6889223" y="2149232"/>
              <a:ext cx="93784" cy="8155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59" name="Straight Connector 58"/>
            <p:cNvCxnSpPr>
              <a:cxnSpLocks/>
            </p:cNvCxnSpPr>
            <p:nvPr/>
          </p:nvCxnSpPr>
          <p:spPr>
            <a:xfrm flipH="1">
              <a:off x="4981831" y="1481527"/>
              <a:ext cx="344305" cy="25722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</p:cNvCxnSpPr>
            <p:nvPr/>
          </p:nvCxnSpPr>
          <p:spPr>
            <a:xfrm>
              <a:off x="5517607" y="1440751"/>
              <a:ext cx="3048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373024" y="1399975"/>
              <a:ext cx="93784" cy="815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873206" y="1399976"/>
              <a:ext cx="93784" cy="815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6013878" y="1481527"/>
              <a:ext cx="375163" cy="25722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</p:cNvCxnSpPr>
            <p:nvPr/>
          </p:nvCxnSpPr>
          <p:spPr>
            <a:xfrm flipH="1">
              <a:off x="7033808" y="1985818"/>
              <a:ext cx="304798" cy="17535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cxnSpLocks/>
            </p:cNvCxnSpPr>
            <p:nvPr/>
          </p:nvCxnSpPr>
          <p:spPr>
            <a:xfrm>
              <a:off x="6533624" y="1856155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6889223" y="1815380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80" name="Straight Connector 79"/>
            <p:cNvCxnSpPr>
              <a:cxnSpLocks/>
            </p:cNvCxnSpPr>
            <p:nvPr/>
          </p:nvCxnSpPr>
          <p:spPr>
            <a:xfrm>
              <a:off x="7033806" y="1859212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389405" y="1818437"/>
              <a:ext cx="93784" cy="8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825620" y="1042136"/>
              <a:ext cx="2767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Branch: bugfix/factor-issue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60794" y="2230782"/>
              <a:ext cx="3359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Branch: feature/date-time-stamp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436297" y="1399975"/>
              <a:ext cx="0" cy="338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057287" y="1078655"/>
              <a:ext cx="725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HEAD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320537" y="1744947"/>
              <a:ext cx="201333" cy="201333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62120" y="1404513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Commit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1674781" y="1135981"/>
            <a:ext cx="815473" cy="357839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Local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998769" y="4404315"/>
            <a:ext cx="963255" cy="357839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Remote</a:t>
            </a:r>
          </a:p>
        </p:txBody>
      </p:sp>
      <p:sp>
        <p:nvSpPr>
          <p:cNvPr id="99" name="Cloud 98"/>
          <p:cNvSpPr/>
          <p:nvPr/>
        </p:nvSpPr>
        <p:spPr>
          <a:xfrm>
            <a:off x="3484946" y="3965123"/>
            <a:ext cx="4103461" cy="1194920"/>
          </a:xfrm>
          <a:prstGeom prst="clou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Up 100"/>
          <p:cNvSpPr/>
          <p:nvPr/>
        </p:nvSpPr>
        <p:spPr>
          <a:xfrm>
            <a:off x="4770219" y="3219536"/>
            <a:ext cx="304800" cy="53656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Up 101"/>
          <p:cNvSpPr/>
          <p:nvPr/>
        </p:nvSpPr>
        <p:spPr>
          <a:xfrm rot="10800000">
            <a:off x="5962024" y="3245487"/>
            <a:ext cx="304800" cy="536561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244268" y="33470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Pull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50958" y="332821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Push</a:t>
            </a:r>
          </a:p>
        </p:txBody>
      </p:sp>
      <p:cxnSp>
        <p:nvCxnSpPr>
          <p:cNvPr id="107" name="Connector: Curved 106"/>
          <p:cNvCxnSpPr>
            <a:cxnSpLocks/>
            <a:stCxn id="99" idx="2"/>
            <a:endCxn id="92" idx="1"/>
          </p:cNvCxnSpPr>
          <p:nvPr/>
        </p:nvCxnSpPr>
        <p:spPr>
          <a:xfrm rot="10800000">
            <a:off x="1625600" y="1985819"/>
            <a:ext cx="1872074" cy="2576764"/>
          </a:xfrm>
          <a:prstGeom prst="curvedConnector3">
            <a:avLst>
              <a:gd name="adj1" fmla="val 1502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9257" y="375609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417874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Balamuta, James Joseph</dc:creator>
  <cp:lastModifiedBy>Balamuta, James Joseph</cp:lastModifiedBy>
  <cp:revision>4</cp:revision>
  <dcterms:created xsi:type="dcterms:W3CDTF">2017-01-27T19:18:44Z</dcterms:created>
  <dcterms:modified xsi:type="dcterms:W3CDTF">2017-01-27T19:51:11Z</dcterms:modified>
</cp:coreProperties>
</file>