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17AF5-0D04-406C-AA58-ECB62B3605C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D5A50-09CD-458F-9499-BA017859339C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cleaning_script_modified_dates.R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data_clean_v2.rda</a:t>
          </a:r>
          <a:endParaRPr lang="en-US" dirty="0">
            <a:solidFill>
              <a:schemeClr val="bg1"/>
            </a:solidFill>
          </a:endParaRPr>
        </a:p>
      </dgm:t>
    </dgm:pt>
    <dgm:pt modelId="{F0132303-43D5-457B-942C-718AC0A0CC6E}" type="parTrans" cxnId="{0F44EF30-09C0-49C9-9EE7-9BEFBEFEF98A}">
      <dgm:prSet/>
      <dgm:spPr/>
      <dgm:t>
        <a:bodyPr/>
        <a:lstStyle/>
        <a:p>
          <a:endParaRPr lang="en-US"/>
        </a:p>
      </dgm:t>
    </dgm:pt>
    <dgm:pt modelId="{C6A7E7A1-8BE8-4906-9B00-D915484CFBB2}" type="sibTrans" cxnId="{0F44EF30-09C0-49C9-9EE7-9BEFBEFEF98A}">
      <dgm:prSet/>
      <dgm:spPr/>
      <dgm:t>
        <a:bodyPr/>
        <a:lstStyle/>
        <a:p>
          <a:endParaRPr lang="en-US"/>
        </a:p>
      </dgm:t>
    </dgm:pt>
    <dgm:pt modelId="{29171D41-F517-43C6-A93E-B8376E4E812A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cleaning_script_modified_dates_fix_factor.R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data_clean_v4.rda</a:t>
          </a:r>
          <a:endParaRPr lang="en-US" dirty="0">
            <a:solidFill>
              <a:schemeClr val="bg1"/>
            </a:solidFill>
          </a:endParaRPr>
        </a:p>
      </dgm:t>
    </dgm:pt>
    <dgm:pt modelId="{B89A3369-C240-40C5-B37C-9B1FF0C6768B}" type="parTrans" cxnId="{8907306A-49BE-4C44-B5C4-37A94832321C}">
      <dgm:prSet/>
      <dgm:spPr/>
      <dgm:t>
        <a:bodyPr/>
        <a:lstStyle/>
        <a:p>
          <a:endParaRPr lang="en-US"/>
        </a:p>
      </dgm:t>
    </dgm:pt>
    <dgm:pt modelId="{1DAA5810-DCCF-4161-B3D2-F60C38C687CA}" type="sibTrans" cxnId="{8907306A-49BE-4C44-B5C4-37A94832321C}">
      <dgm:prSet/>
      <dgm:spPr/>
      <dgm:t>
        <a:bodyPr/>
        <a:lstStyle/>
        <a:p>
          <a:endParaRPr lang="en-US"/>
        </a:p>
      </dgm:t>
    </dgm:pt>
    <dgm:pt modelId="{194DBCCF-7DF7-4AE9-9CF8-9EA952140AB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Versioning by VCS</a:t>
          </a:r>
          <a:endParaRPr lang="en-US" sz="2000" dirty="0">
            <a:solidFill>
              <a:schemeClr val="tx1"/>
            </a:solidFill>
          </a:endParaRPr>
        </a:p>
      </dgm:t>
    </dgm:pt>
    <dgm:pt modelId="{B8A67ACD-0200-4D4A-9884-9A9A475B8D10}" type="parTrans" cxnId="{4C8A4B6D-F228-4B82-8F2E-2D4637AC5C14}">
      <dgm:prSet/>
      <dgm:spPr/>
      <dgm:t>
        <a:bodyPr/>
        <a:lstStyle/>
        <a:p>
          <a:endParaRPr lang="en-US"/>
        </a:p>
      </dgm:t>
    </dgm:pt>
    <dgm:pt modelId="{5932E817-AD05-4326-97C0-2844B4982EB6}" type="sibTrans" cxnId="{4C8A4B6D-F228-4B82-8F2E-2D4637AC5C14}">
      <dgm:prSet/>
      <dgm:spPr/>
      <dgm:t>
        <a:bodyPr/>
        <a:lstStyle/>
        <a:p>
          <a:endParaRPr lang="en-US"/>
        </a:p>
      </dgm:t>
    </dgm:pt>
    <dgm:pt modelId="{47AFF96B-BCFD-498D-BD4B-4A8A31756EFF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Files: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cleaning_script.R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 err="1">
              <a:solidFill>
                <a:schemeClr val="bg1"/>
              </a:solidFill>
            </a:rPr>
            <a:t>data_clean.rda</a:t>
          </a:r>
          <a:endParaRPr lang="en-US" dirty="0">
            <a:solidFill>
              <a:schemeClr val="bg1"/>
            </a:solidFill>
          </a:endParaRPr>
        </a:p>
        <a:p>
          <a:r>
            <a:rPr lang="en-US" b="1" dirty="0">
              <a:solidFill>
                <a:schemeClr val="bg1"/>
              </a:solidFill>
            </a:rPr>
            <a:t>Commit: </a:t>
          </a:r>
          <a:r>
            <a:rPr lang="en-US" dirty="0">
              <a:solidFill>
                <a:schemeClr val="bg1"/>
              </a:solidFill>
            </a:rPr>
            <a:t>Dates read as MM/DD/YYYY vs. DD/MM/YYYY</a:t>
          </a:r>
          <a:endParaRPr lang="en-US" dirty="0">
            <a:solidFill>
              <a:schemeClr val="bg1"/>
            </a:solidFill>
          </a:endParaRPr>
        </a:p>
      </dgm:t>
    </dgm:pt>
    <dgm:pt modelId="{B25B716D-9A22-4C17-A6CA-ACA921994739}" type="parTrans" cxnId="{A60BB61F-22A7-4B68-ACF1-90CF58E44438}">
      <dgm:prSet/>
      <dgm:spPr/>
      <dgm:t>
        <a:bodyPr/>
        <a:lstStyle/>
        <a:p>
          <a:endParaRPr lang="en-US"/>
        </a:p>
      </dgm:t>
    </dgm:pt>
    <dgm:pt modelId="{81BCD72D-4073-48BD-B991-DB8959AF4175}" type="sibTrans" cxnId="{A60BB61F-22A7-4B68-ACF1-90CF58E44438}">
      <dgm:prSet/>
      <dgm:spPr/>
      <dgm:t>
        <a:bodyPr/>
        <a:lstStyle/>
        <a:p>
          <a:endParaRPr lang="en-US"/>
        </a:p>
      </dgm:t>
    </dgm:pt>
    <dgm:pt modelId="{B98CD542-6058-4EB1-B318-4B8DBA997A3F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Files: </a:t>
          </a:r>
          <a:r>
            <a:rPr lang="en-US" dirty="0" err="1">
              <a:solidFill>
                <a:schemeClr val="bg1"/>
              </a:solidFill>
            </a:rPr>
            <a:t>cleaning_script.R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 err="1">
              <a:solidFill>
                <a:schemeClr val="bg1"/>
              </a:solidFill>
            </a:rPr>
            <a:t>data_clean.rda</a:t>
          </a:r>
          <a:endParaRPr lang="en-US" dirty="0">
            <a:solidFill>
              <a:schemeClr val="bg1"/>
            </a:solidFill>
          </a:endParaRPr>
        </a:p>
        <a:p>
          <a:r>
            <a:rPr lang="en-US" b="1" dirty="0">
              <a:solidFill>
                <a:schemeClr val="bg1"/>
              </a:solidFill>
            </a:rPr>
            <a:t>Commit: </a:t>
          </a:r>
          <a:r>
            <a:rPr lang="en-US" dirty="0">
              <a:solidFill>
                <a:schemeClr val="bg1"/>
              </a:solidFill>
            </a:rPr>
            <a:t>Addressed incorrect factor labels</a:t>
          </a:r>
          <a:endParaRPr lang="en-US" dirty="0">
            <a:solidFill>
              <a:schemeClr val="bg1"/>
            </a:solidFill>
          </a:endParaRPr>
        </a:p>
      </dgm:t>
    </dgm:pt>
    <dgm:pt modelId="{EB2A84C8-0B1C-4501-8B30-01EC306DCF2B}" type="parTrans" cxnId="{07D4814C-3D67-4F98-8F8D-653EC7DEB826}">
      <dgm:prSet/>
      <dgm:spPr/>
      <dgm:t>
        <a:bodyPr/>
        <a:lstStyle/>
        <a:p>
          <a:endParaRPr lang="en-US"/>
        </a:p>
      </dgm:t>
    </dgm:pt>
    <dgm:pt modelId="{9328E8D8-9D83-48A0-AD53-352463F1DAD4}" type="sibTrans" cxnId="{07D4814C-3D67-4F98-8F8D-653EC7DEB826}">
      <dgm:prSet/>
      <dgm:spPr/>
      <dgm:t>
        <a:bodyPr/>
        <a:lstStyle/>
        <a:p>
          <a:endParaRPr lang="en-US"/>
        </a:p>
      </dgm:t>
    </dgm:pt>
    <dgm:pt modelId="{0B8D4990-9115-415B-B6D2-C2DD75C61AD7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Files: </a:t>
          </a:r>
          <a:r>
            <a:rPr lang="en-US" dirty="0" err="1">
              <a:solidFill>
                <a:schemeClr val="bg1"/>
              </a:solidFill>
            </a:rPr>
            <a:t>cleaning_script.R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 err="1">
              <a:solidFill>
                <a:schemeClr val="bg1"/>
              </a:solidFill>
            </a:rPr>
            <a:t>data_clean.rda</a:t>
          </a:r>
          <a:endParaRPr lang="en-US" dirty="0">
            <a:solidFill>
              <a:schemeClr val="bg1"/>
            </a:solidFill>
          </a:endParaRPr>
        </a:p>
        <a:p>
          <a:r>
            <a:rPr lang="en-US" b="1" dirty="0">
              <a:solidFill>
                <a:schemeClr val="bg1"/>
              </a:solidFill>
            </a:rPr>
            <a:t>Commit: </a:t>
          </a:r>
          <a:r>
            <a:rPr lang="en-US" dirty="0">
              <a:solidFill>
                <a:schemeClr val="bg1"/>
              </a:solidFill>
            </a:rPr>
            <a:t>Applied a sweep operation to correctly manipulate the files.</a:t>
          </a:r>
          <a:endParaRPr lang="en-US" dirty="0">
            <a:solidFill>
              <a:schemeClr val="bg1"/>
            </a:solidFill>
          </a:endParaRPr>
        </a:p>
      </dgm:t>
    </dgm:pt>
    <dgm:pt modelId="{E62A69EF-DCC6-4616-A234-CB35384C6436}" type="parTrans" cxnId="{25F456EB-46ED-4430-A4AC-B2396EF0C9B4}">
      <dgm:prSet/>
      <dgm:spPr/>
      <dgm:t>
        <a:bodyPr/>
        <a:lstStyle/>
        <a:p>
          <a:endParaRPr lang="en-US"/>
        </a:p>
      </dgm:t>
    </dgm:pt>
    <dgm:pt modelId="{DA1F3125-EFD3-41F3-80E5-3B7FD8855F25}" type="sibTrans" cxnId="{25F456EB-46ED-4430-A4AC-B2396EF0C9B4}">
      <dgm:prSet/>
      <dgm:spPr/>
      <dgm:t>
        <a:bodyPr/>
        <a:lstStyle/>
        <a:p>
          <a:endParaRPr lang="en-US"/>
        </a:p>
      </dgm:t>
    </dgm:pt>
    <dgm:pt modelId="{CA7B0429-15CA-4758-899A-6A33E2B30FA2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cleaning_script_modified_dates_fix_factor_redid.R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data_clean_v5.rda</a:t>
          </a:r>
          <a:endParaRPr lang="en-US" dirty="0">
            <a:solidFill>
              <a:schemeClr val="bg1"/>
            </a:solidFill>
          </a:endParaRPr>
        </a:p>
      </dgm:t>
    </dgm:pt>
    <dgm:pt modelId="{E88F6B48-6AE4-4378-AE73-2E2AD5455EF6}" type="parTrans" cxnId="{558A5DAB-14AC-4C02-9BB1-791CD6A27556}">
      <dgm:prSet/>
      <dgm:spPr/>
      <dgm:t>
        <a:bodyPr/>
        <a:lstStyle/>
        <a:p>
          <a:endParaRPr lang="en-US"/>
        </a:p>
      </dgm:t>
    </dgm:pt>
    <dgm:pt modelId="{ED35A6FA-F96F-4221-A4CE-DC664DD9DA0D}" type="sibTrans" cxnId="{558A5DAB-14AC-4C02-9BB1-791CD6A27556}">
      <dgm:prSet/>
      <dgm:spPr/>
      <dgm:t>
        <a:bodyPr/>
        <a:lstStyle/>
        <a:p>
          <a:endParaRPr lang="en-US"/>
        </a:p>
      </dgm:t>
    </dgm:pt>
    <dgm:pt modelId="{39C2A63E-95EF-4A16-A8BC-A09E677B68D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Versioning by File Name</a:t>
          </a:r>
          <a:endParaRPr lang="en-US" sz="2000" dirty="0">
            <a:solidFill>
              <a:schemeClr val="tx1"/>
            </a:solidFill>
          </a:endParaRPr>
        </a:p>
      </dgm:t>
    </dgm:pt>
    <dgm:pt modelId="{92B553CA-EF36-4611-A5CD-CFA7F5E6CFE4}" type="sibTrans" cxnId="{BBE9AF13-4FF1-48EB-8264-A899122073FA}">
      <dgm:prSet/>
      <dgm:spPr/>
      <dgm:t>
        <a:bodyPr/>
        <a:lstStyle/>
        <a:p>
          <a:endParaRPr lang="en-US"/>
        </a:p>
      </dgm:t>
    </dgm:pt>
    <dgm:pt modelId="{42025F17-05A2-4C3A-B643-F16835461DAC}" type="parTrans" cxnId="{BBE9AF13-4FF1-48EB-8264-A899122073FA}">
      <dgm:prSet/>
      <dgm:spPr/>
      <dgm:t>
        <a:bodyPr/>
        <a:lstStyle/>
        <a:p>
          <a:endParaRPr lang="en-US"/>
        </a:p>
      </dgm:t>
    </dgm:pt>
    <dgm:pt modelId="{83773634-F00D-49F6-86E4-125CCBD90A37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cleaning_script.R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data_clean_v1.rda</a:t>
          </a:r>
          <a:endParaRPr lang="en-US" dirty="0">
            <a:solidFill>
              <a:schemeClr val="bg1"/>
            </a:solidFill>
          </a:endParaRPr>
        </a:p>
      </dgm:t>
    </dgm:pt>
    <dgm:pt modelId="{873CCB3F-E0EA-4DE5-807A-6668145DFBE7}" type="parTrans" cxnId="{3F50CDBC-16B9-454A-A66B-E8A01FF15699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AE69930-04FD-4FCC-8D0A-43FE6CEFAC63}" type="sibTrans" cxnId="{3F50CDBC-16B9-454A-A66B-E8A01FF15699}">
      <dgm:prSet/>
      <dgm:spPr/>
      <dgm:t>
        <a:bodyPr/>
        <a:lstStyle/>
        <a:p>
          <a:endParaRPr lang="en-US"/>
        </a:p>
      </dgm:t>
    </dgm:pt>
    <dgm:pt modelId="{F9604DE7-D06B-4059-B89C-C176C1082EF5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Files: </a:t>
          </a:r>
          <a:r>
            <a:rPr lang="en-US" dirty="0" err="1">
              <a:solidFill>
                <a:schemeClr val="bg1"/>
              </a:solidFill>
            </a:rPr>
            <a:t>cleaning_script.R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 err="1">
              <a:solidFill>
                <a:schemeClr val="bg1"/>
              </a:solidFill>
            </a:rPr>
            <a:t>data_clean.rda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Commit: </a:t>
          </a:r>
          <a:r>
            <a:rPr lang="en-US" dirty="0">
              <a:solidFill>
                <a:schemeClr val="bg1"/>
              </a:solidFill>
            </a:rPr>
            <a:t>Added an initial cleaning script</a:t>
          </a:r>
          <a:endParaRPr lang="en-US" dirty="0">
            <a:solidFill>
              <a:schemeClr val="bg1"/>
            </a:solidFill>
          </a:endParaRPr>
        </a:p>
      </dgm:t>
    </dgm:pt>
    <dgm:pt modelId="{928F45B2-8773-46D9-91F3-6609A77AD27D}" type="parTrans" cxnId="{D96FAF7C-FDB5-4668-8A33-79E852CC849D}">
      <dgm:prSet/>
      <dgm:spPr>
        <a:noFill/>
      </dgm:spPr>
      <dgm:t>
        <a:bodyPr/>
        <a:lstStyle/>
        <a:p>
          <a:endParaRPr lang="en-US"/>
        </a:p>
      </dgm:t>
    </dgm:pt>
    <dgm:pt modelId="{12BF167C-2EC9-4F9C-9E49-B4BED4A718EB}" type="sibTrans" cxnId="{D96FAF7C-FDB5-4668-8A33-79E852CC849D}">
      <dgm:prSet/>
      <dgm:spPr/>
      <dgm:t>
        <a:bodyPr/>
        <a:lstStyle/>
        <a:p>
          <a:endParaRPr lang="en-US"/>
        </a:p>
      </dgm:t>
    </dgm:pt>
    <dgm:pt modelId="{BE67233D-571C-4BB7-8F51-0C22933FFC6A}" type="pres">
      <dgm:prSet presAssocID="{68017AF5-0D04-406C-AA58-ECB62B3605C2}" presName="Name0" presStyleCnt="0">
        <dgm:presLayoutVars>
          <dgm:dir/>
          <dgm:animLvl val="lvl"/>
          <dgm:resizeHandles val="exact"/>
        </dgm:presLayoutVars>
      </dgm:prSet>
      <dgm:spPr/>
    </dgm:pt>
    <dgm:pt modelId="{20D57F2A-31B6-48B2-B693-1D63D7CFBE20}" type="pres">
      <dgm:prSet presAssocID="{39C2A63E-95EF-4A16-A8BC-A09E677B68D8}" presName="vertFlow" presStyleCnt="0"/>
      <dgm:spPr/>
    </dgm:pt>
    <dgm:pt modelId="{D499A549-8966-469C-A3D3-0D7BA60C1452}" type="pres">
      <dgm:prSet presAssocID="{39C2A63E-95EF-4A16-A8BC-A09E677B68D8}" presName="header" presStyleLbl="node1" presStyleIdx="0" presStyleCnt="2" custLinFactNeighborY="68908"/>
      <dgm:spPr/>
    </dgm:pt>
    <dgm:pt modelId="{B4C7D8D0-6D56-40ED-9860-4F217FDA5FD5}" type="pres">
      <dgm:prSet presAssocID="{873CCB3F-E0EA-4DE5-807A-6668145DFBE7}" presName="parTrans" presStyleLbl="sibTrans2D1" presStyleIdx="0" presStyleCnt="8"/>
      <dgm:spPr/>
    </dgm:pt>
    <dgm:pt modelId="{D0EC0E81-D2A7-488B-A95A-FB2828EFEED8}" type="pres">
      <dgm:prSet presAssocID="{83773634-F00D-49F6-86E4-125CCBD90A37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88AE63E4-0278-4CB8-95B5-998C2E3F58A8}" type="pres">
      <dgm:prSet presAssocID="{0AE69930-04FD-4FCC-8D0A-43FE6CEFAC63}" presName="sibTrans" presStyleLbl="sibTrans2D1" presStyleIdx="1" presStyleCnt="8"/>
      <dgm:spPr/>
    </dgm:pt>
    <dgm:pt modelId="{0C5CCAD1-72B8-4398-BE37-F2526761CA85}" type="pres">
      <dgm:prSet presAssocID="{554D5A50-09CD-458F-9499-BA017859339C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0765E14F-5569-4418-B2DA-FFFB7327A6F2}" type="pres">
      <dgm:prSet presAssocID="{C6A7E7A1-8BE8-4906-9B00-D915484CFBB2}" presName="sibTrans" presStyleLbl="sibTrans2D1" presStyleIdx="2" presStyleCnt="8"/>
      <dgm:spPr/>
    </dgm:pt>
    <dgm:pt modelId="{C33EA0B1-7958-403C-B684-5CAC9E7112A8}" type="pres">
      <dgm:prSet presAssocID="{29171D41-F517-43C6-A93E-B8376E4E812A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9E0ACE1D-E4AB-4D61-8491-AF918C58C20F}" type="pres">
      <dgm:prSet presAssocID="{1DAA5810-DCCF-4161-B3D2-F60C38C687CA}" presName="sibTrans" presStyleLbl="sibTrans2D1" presStyleIdx="3" presStyleCnt="8"/>
      <dgm:spPr/>
    </dgm:pt>
    <dgm:pt modelId="{621F1F16-99B1-4E66-9B9B-3EDE9B61BE1B}" type="pres">
      <dgm:prSet presAssocID="{CA7B0429-15CA-4758-899A-6A33E2B30FA2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6F85F9E5-F580-4080-8B41-F5DFF1F7DC03}" type="pres">
      <dgm:prSet presAssocID="{39C2A63E-95EF-4A16-A8BC-A09E677B68D8}" presName="hSp" presStyleCnt="0"/>
      <dgm:spPr/>
    </dgm:pt>
    <dgm:pt modelId="{FCEFEC5F-EEAF-42C7-817A-613C947D1AC1}" type="pres">
      <dgm:prSet presAssocID="{194DBCCF-7DF7-4AE9-9CF8-9EA952140ABB}" presName="vertFlow" presStyleCnt="0"/>
      <dgm:spPr/>
    </dgm:pt>
    <dgm:pt modelId="{1D7A4C96-5F44-44F7-BAC0-C0861FDF5FE7}" type="pres">
      <dgm:prSet presAssocID="{194DBCCF-7DF7-4AE9-9CF8-9EA952140ABB}" presName="header" presStyleLbl="node1" presStyleIdx="1" presStyleCnt="2" custLinFactNeighborY="68908"/>
      <dgm:spPr/>
    </dgm:pt>
    <dgm:pt modelId="{9093140F-02DF-4DFC-9032-77C159E329A5}" type="pres">
      <dgm:prSet presAssocID="{928F45B2-8773-46D9-91F3-6609A77AD27D}" presName="parTrans" presStyleLbl="sibTrans2D1" presStyleIdx="4" presStyleCnt="8"/>
      <dgm:spPr/>
    </dgm:pt>
    <dgm:pt modelId="{E8CF051D-B4C1-4D92-8BFA-7303F2DCFFD4}" type="pres">
      <dgm:prSet presAssocID="{F9604DE7-D06B-4059-B89C-C176C1082EF5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BA202D61-5704-41A8-8A6A-0939C8CF9E7A}" type="pres">
      <dgm:prSet presAssocID="{12BF167C-2EC9-4F9C-9E49-B4BED4A718EB}" presName="sibTrans" presStyleLbl="sibTrans2D1" presStyleIdx="5" presStyleCnt="8"/>
      <dgm:spPr/>
    </dgm:pt>
    <dgm:pt modelId="{302C5F6C-9229-42D1-B19C-082B2839C7FB}" type="pres">
      <dgm:prSet presAssocID="{47AFF96B-BCFD-498D-BD4B-4A8A31756EFF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23F46EEB-11A6-4CDF-B015-2495927D54DD}" type="pres">
      <dgm:prSet presAssocID="{81BCD72D-4073-48BD-B991-DB8959AF4175}" presName="sibTrans" presStyleLbl="sibTrans2D1" presStyleIdx="6" presStyleCnt="8"/>
      <dgm:spPr/>
    </dgm:pt>
    <dgm:pt modelId="{99C28B3B-9D5F-49F8-BCE3-1481643D2348}" type="pres">
      <dgm:prSet presAssocID="{B98CD542-6058-4EB1-B318-4B8DBA997A3F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B9488653-03EA-4389-B6BB-8EB7C9F820B8}" type="pres">
      <dgm:prSet presAssocID="{9328E8D8-9D83-48A0-AD53-352463F1DAD4}" presName="sibTrans" presStyleLbl="sibTrans2D1" presStyleIdx="7" presStyleCnt="8"/>
      <dgm:spPr/>
    </dgm:pt>
    <dgm:pt modelId="{609F3FEC-A079-4421-8102-A29760987A88}" type="pres">
      <dgm:prSet presAssocID="{0B8D4990-9115-415B-B6D2-C2DD75C61AD7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558A5DAB-14AC-4C02-9BB1-791CD6A27556}" srcId="{39C2A63E-95EF-4A16-A8BC-A09E677B68D8}" destId="{CA7B0429-15CA-4758-899A-6A33E2B30FA2}" srcOrd="3" destOrd="0" parTransId="{E88F6B48-6AE4-4378-AE73-2E2AD5455EF6}" sibTransId="{ED35A6FA-F96F-4221-A4CE-DC664DD9DA0D}"/>
    <dgm:cxn modelId="{9DB05E1D-2B10-4358-B0F8-4F320F5122E8}" type="presOf" srcId="{B98CD542-6058-4EB1-B318-4B8DBA997A3F}" destId="{99C28B3B-9D5F-49F8-BCE3-1481643D2348}" srcOrd="0" destOrd="0" presId="urn:microsoft.com/office/officeart/2005/8/layout/lProcess1"/>
    <dgm:cxn modelId="{AEE0A333-976A-4087-8AF4-BAD9CB9389EE}" type="presOf" srcId="{39C2A63E-95EF-4A16-A8BC-A09E677B68D8}" destId="{D499A549-8966-469C-A3D3-0D7BA60C1452}" srcOrd="0" destOrd="0" presId="urn:microsoft.com/office/officeart/2005/8/layout/lProcess1"/>
    <dgm:cxn modelId="{3D5FBF2A-4711-42FE-97B5-D8A27B5845C3}" type="presOf" srcId="{1DAA5810-DCCF-4161-B3D2-F60C38C687CA}" destId="{9E0ACE1D-E4AB-4D61-8491-AF918C58C20F}" srcOrd="0" destOrd="0" presId="urn:microsoft.com/office/officeart/2005/8/layout/lProcess1"/>
    <dgm:cxn modelId="{3E2FC1BA-0DD0-4E8C-9044-BEEC6183FA3C}" type="presOf" srcId="{83773634-F00D-49F6-86E4-125CCBD90A37}" destId="{D0EC0E81-D2A7-488B-A95A-FB2828EFEED8}" srcOrd="0" destOrd="0" presId="urn:microsoft.com/office/officeart/2005/8/layout/lProcess1"/>
    <dgm:cxn modelId="{E2F92E0B-CB88-4535-9745-8F6595C879B4}" type="presOf" srcId="{CA7B0429-15CA-4758-899A-6A33E2B30FA2}" destId="{621F1F16-99B1-4E66-9B9B-3EDE9B61BE1B}" srcOrd="0" destOrd="0" presId="urn:microsoft.com/office/officeart/2005/8/layout/lProcess1"/>
    <dgm:cxn modelId="{84079A7D-B4FE-44D8-B63C-425379248C88}" type="presOf" srcId="{9328E8D8-9D83-48A0-AD53-352463F1DAD4}" destId="{B9488653-03EA-4389-B6BB-8EB7C9F820B8}" srcOrd="0" destOrd="0" presId="urn:microsoft.com/office/officeart/2005/8/layout/lProcess1"/>
    <dgm:cxn modelId="{796946FA-B873-4124-8299-71B79838B7EC}" type="presOf" srcId="{68017AF5-0D04-406C-AA58-ECB62B3605C2}" destId="{BE67233D-571C-4BB7-8F51-0C22933FFC6A}" srcOrd="0" destOrd="0" presId="urn:microsoft.com/office/officeart/2005/8/layout/lProcess1"/>
    <dgm:cxn modelId="{B28F9450-B2CD-43E7-B1E5-F4EB995E52C2}" type="presOf" srcId="{29171D41-F517-43C6-A93E-B8376E4E812A}" destId="{C33EA0B1-7958-403C-B684-5CAC9E7112A8}" srcOrd="0" destOrd="0" presId="urn:microsoft.com/office/officeart/2005/8/layout/lProcess1"/>
    <dgm:cxn modelId="{AB64EBD4-608F-43D4-B13A-F660216F37BD}" type="presOf" srcId="{873CCB3F-E0EA-4DE5-807A-6668145DFBE7}" destId="{B4C7D8D0-6D56-40ED-9860-4F217FDA5FD5}" srcOrd="0" destOrd="0" presId="urn:microsoft.com/office/officeart/2005/8/layout/lProcess1"/>
    <dgm:cxn modelId="{04DF1C2C-11B6-4816-B7E2-1AA859EA8531}" type="presOf" srcId="{12BF167C-2EC9-4F9C-9E49-B4BED4A718EB}" destId="{BA202D61-5704-41A8-8A6A-0939C8CF9E7A}" srcOrd="0" destOrd="0" presId="urn:microsoft.com/office/officeart/2005/8/layout/lProcess1"/>
    <dgm:cxn modelId="{5D3829DD-CFEF-45D4-891D-718850581C5E}" type="presOf" srcId="{C6A7E7A1-8BE8-4906-9B00-D915484CFBB2}" destId="{0765E14F-5569-4418-B2DA-FFFB7327A6F2}" srcOrd="0" destOrd="0" presId="urn:microsoft.com/office/officeart/2005/8/layout/lProcess1"/>
    <dgm:cxn modelId="{ED984E04-A8C5-4A4E-9EF7-0D202BB0627B}" type="presOf" srcId="{194DBCCF-7DF7-4AE9-9CF8-9EA952140ABB}" destId="{1D7A4C96-5F44-44F7-BAC0-C0861FDF5FE7}" srcOrd="0" destOrd="0" presId="urn:microsoft.com/office/officeart/2005/8/layout/lProcess1"/>
    <dgm:cxn modelId="{147DAEF1-13EC-40F3-8545-079F09DD7F6C}" type="presOf" srcId="{0AE69930-04FD-4FCC-8D0A-43FE6CEFAC63}" destId="{88AE63E4-0278-4CB8-95B5-998C2E3F58A8}" srcOrd="0" destOrd="0" presId="urn:microsoft.com/office/officeart/2005/8/layout/lProcess1"/>
    <dgm:cxn modelId="{6BD59A37-50BE-4C9D-875A-927AA681797D}" type="presOf" srcId="{554D5A50-09CD-458F-9499-BA017859339C}" destId="{0C5CCAD1-72B8-4398-BE37-F2526761CA85}" srcOrd="0" destOrd="0" presId="urn:microsoft.com/office/officeart/2005/8/layout/lProcess1"/>
    <dgm:cxn modelId="{9B384034-5156-4E1C-8BFC-BCEC4E646EB3}" type="presOf" srcId="{0B8D4990-9115-415B-B6D2-C2DD75C61AD7}" destId="{609F3FEC-A079-4421-8102-A29760987A88}" srcOrd="0" destOrd="0" presId="urn:microsoft.com/office/officeart/2005/8/layout/lProcess1"/>
    <dgm:cxn modelId="{0F44EF30-09C0-49C9-9EE7-9BEFBEFEF98A}" srcId="{39C2A63E-95EF-4A16-A8BC-A09E677B68D8}" destId="{554D5A50-09CD-458F-9499-BA017859339C}" srcOrd="1" destOrd="0" parTransId="{F0132303-43D5-457B-942C-718AC0A0CC6E}" sibTransId="{C6A7E7A1-8BE8-4906-9B00-D915484CFBB2}"/>
    <dgm:cxn modelId="{2D8C0F3D-F48A-4602-8D1C-1F41007BF024}" type="presOf" srcId="{F9604DE7-D06B-4059-B89C-C176C1082EF5}" destId="{E8CF051D-B4C1-4D92-8BFA-7303F2DCFFD4}" srcOrd="0" destOrd="0" presId="urn:microsoft.com/office/officeart/2005/8/layout/lProcess1"/>
    <dgm:cxn modelId="{3F50CDBC-16B9-454A-A66B-E8A01FF15699}" srcId="{39C2A63E-95EF-4A16-A8BC-A09E677B68D8}" destId="{83773634-F00D-49F6-86E4-125CCBD90A37}" srcOrd="0" destOrd="0" parTransId="{873CCB3F-E0EA-4DE5-807A-6668145DFBE7}" sibTransId="{0AE69930-04FD-4FCC-8D0A-43FE6CEFAC63}"/>
    <dgm:cxn modelId="{D96FAF7C-FDB5-4668-8A33-79E852CC849D}" srcId="{194DBCCF-7DF7-4AE9-9CF8-9EA952140ABB}" destId="{F9604DE7-D06B-4059-B89C-C176C1082EF5}" srcOrd="0" destOrd="0" parTransId="{928F45B2-8773-46D9-91F3-6609A77AD27D}" sibTransId="{12BF167C-2EC9-4F9C-9E49-B4BED4A718EB}"/>
    <dgm:cxn modelId="{A60BB61F-22A7-4B68-ACF1-90CF58E44438}" srcId="{194DBCCF-7DF7-4AE9-9CF8-9EA952140ABB}" destId="{47AFF96B-BCFD-498D-BD4B-4A8A31756EFF}" srcOrd="1" destOrd="0" parTransId="{B25B716D-9A22-4C17-A6CA-ACA921994739}" sibTransId="{81BCD72D-4073-48BD-B991-DB8959AF4175}"/>
    <dgm:cxn modelId="{8907306A-49BE-4C44-B5C4-37A94832321C}" srcId="{39C2A63E-95EF-4A16-A8BC-A09E677B68D8}" destId="{29171D41-F517-43C6-A93E-B8376E4E812A}" srcOrd="2" destOrd="0" parTransId="{B89A3369-C240-40C5-B37C-9B1FF0C6768B}" sibTransId="{1DAA5810-DCCF-4161-B3D2-F60C38C687CA}"/>
    <dgm:cxn modelId="{F3825633-6EAD-4378-B3DA-86CB012FE07C}" type="presOf" srcId="{81BCD72D-4073-48BD-B991-DB8959AF4175}" destId="{23F46EEB-11A6-4CDF-B015-2495927D54DD}" srcOrd="0" destOrd="0" presId="urn:microsoft.com/office/officeart/2005/8/layout/lProcess1"/>
    <dgm:cxn modelId="{BBE9AF13-4FF1-48EB-8264-A899122073FA}" srcId="{68017AF5-0D04-406C-AA58-ECB62B3605C2}" destId="{39C2A63E-95EF-4A16-A8BC-A09E677B68D8}" srcOrd="0" destOrd="0" parTransId="{42025F17-05A2-4C3A-B643-F16835461DAC}" sibTransId="{92B553CA-EF36-4611-A5CD-CFA7F5E6CFE4}"/>
    <dgm:cxn modelId="{E6D7F94E-C4BD-492C-BDFD-1FE68293BF54}" type="presOf" srcId="{928F45B2-8773-46D9-91F3-6609A77AD27D}" destId="{9093140F-02DF-4DFC-9032-77C159E329A5}" srcOrd="0" destOrd="0" presId="urn:microsoft.com/office/officeart/2005/8/layout/lProcess1"/>
    <dgm:cxn modelId="{4C8A4B6D-F228-4B82-8F2E-2D4637AC5C14}" srcId="{68017AF5-0D04-406C-AA58-ECB62B3605C2}" destId="{194DBCCF-7DF7-4AE9-9CF8-9EA952140ABB}" srcOrd="1" destOrd="0" parTransId="{B8A67ACD-0200-4D4A-9884-9A9A475B8D10}" sibTransId="{5932E817-AD05-4326-97C0-2844B4982EB6}"/>
    <dgm:cxn modelId="{07D4814C-3D67-4F98-8F8D-653EC7DEB826}" srcId="{194DBCCF-7DF7-4AE9-9CF8-9EA952140ABB}" destId="{B98CD542-6058-4EB1-B318-4B8DBA997A3F}" srcOrd="2" destOrd="0" parTransId="{EB2A84C8-0B1C-4501-8B30-01EC306DCF2B}" sibTransId="{9328E8D8-9D83-48A0-AD53-352463F1DAD4}"/>
    <dgm:cxn modelId="{5339446C-93CC-4E70-8745-E26006C574FC}" type="presOf" srcId="{47AFF96B-BCFD-498D-BD4B-4A8A31756EFF}" destId="{302C5F6C-9229-42D1-B19C-082B2839C7FB}" srcOrd="0" destOrd="0" presId="urn:microsoft.com/office/officeart/2005/8/layout/lProcess1"/>
    <dgm:cxn modelId="{25F456EB-46ED-4430-A4AC-B2396EF0C9B4}" srcId="{194DBCCF-7DF7-4AE9-9CF8-9EA952140ABB}" destId="{0B8D4990-9115-415B-B6D2-C2DD75C61AD7}" srcOrd="3" destOrd="0" parTransId="{E62A69EF-DCC6-4616-A234-CB35384C6436}" sibTransId="{DA1F3125-EFD3-41F3-80E5-3B7FD8855F25}"/>
    <dgm:cxn modelId="{1C6E8399-DC27-4AC3-A520-2A731FD67EE4}" type="presParOf" srcId="{BE67233D-571C-4BB7-8F51-0C22933FFC6A}" destId="{20D57F2A-31B6-48B2-B693-1D63D7CFBE20}" srcOrd="0" destOrd="0" presId="urn:microsoft.com/office/officeart/2005/8/layout/lProcess1"/>
    <dgm:cxn modelId="{E41AFE73-5B53-40D2-B9B3-95E5495BCBCD}" type="presParOf" srcId="{20D57F2A-31B6-48B2-B693-1D63D7CFBE20}" destId="{D499A549-8966-469C-A3D3-0D7BA60C1452}" srcOrd="0" destOrd="0" presId="urn:microsoft.com/office/officeart/2005/8/layout/lProcess1"/>
    <dgm:cxn modelId="{B042042F-0978-4287-9999-739C5218F3E1}" type="presParOf" srcId="{20D57F2A-31B6-48B2-B693-1D63D7CFBE20}" destId="{B4C7D8D0-6D56-40ED-9860-4F217FDA5FD5}" srcOrd="1" destOrd="0" presId="urn:microsoft.com/office/officeart/2005/8/layout/lProcess1"/>
    <dgm:cxn modelId="{A36B5981-002E-41A8-9D78-6CB1E3185D47}" type="presParOf" srcId="{20D57F2A-31B6-48B2-B693-1D63D7CFBE20}" destId="{D0EC0E81-D2A7-488B-A95A-FB2828EFEED8}" srcOrd="2" destOrd="0" presId="urn:microsoft.com/office/officeart/2005/8/layout/lProcess1"/>
    <dgm:cxn modelId="{6FED8880-E412-4367-8ACB-D45EEA358557}" type="presParOf" srcId="{20D57F2A-31B6-48B2-B693-1D63D7CFBE20}" destId="{88AE63E4-0278-4CB8-95B5-998C2E3F58A8}" srcOrd="3" destOrd="0" presId="urn:microsoft.com/office/officeart/2005/8/layout/lProcess1"/>
    <dgm:cxn modelId="{6F8BEF5B-2E2A-40E1-AF56-79D68DBEF3E4}" type="presParOf" srcId="{20D57F2A-31B6-48B2-B693-1D63D7CFBE20}" destId="{0C5CCAD1-72B8-4398-BE37-F2526761CA85}" srcOrd="4" destOrd="0" presId="urn:microsoft.com/office/officeart/2005/8/layout/lProcess1"/>
    <dgm:cxn modelId="{B27BEDCC-0D21-4FF5-B4FB-FB3202B85D76}" type="presParOf" srcId="{20D57F2A-31B6-48B2-B693-1D63D7CFBE20}" destId="{0765E14F-5569-4418-B2DA-FFFB7327A6F2}" srcOrd="5" destOrd="0" presId="urn:microsoft.com/office/officeart/2005/8/layout/lProcess1"/>
    <dgm:cxn modelId="{362EAA26-E617-429B-9B2B-F062230CB6FA}" type="presParOf" srcId="{20D57F2A-31B6-48B2-B693-1D63D7CFBE20}" destId="{C33EA0B1-7958-403C-B684-5CAC9E7112A8}" srcOrd="6" destOrd="0" presId="urn:microsoft.com/office/officeart/2005/8/layout/lProcess1"/>
    <dgm:cxn modelId="{3B4F3700-5521-4FEB-986F-C99005EB4959}" type="presParOf" srcId="{20D57F2A-31B6-48B2-B693-1D63D7CFBE20}" destId="{9E0ACE1D-E4AB-4D61-8491-AF918C58C20F}" srcOrd="7" destOrd="0" presId="urn:microsoft.com/office/officeart/2005/8/layout/lProcess1"/>
    <dgm:cxn modelId="{3854FCF0-F0FA-46DF-87AF-623BBE936B76}" type="presParOf" srcId="{20D57F2A-31B6-48B2-B693-1D63D7CFBE20}" destId="{621F1F16-99B1-4E66-9B9B-3EDE9B61BE1B}" srcOrd="8" destOrd="0" presId="urn:microsoft.com/office/officeart/2005/8/layout/lProcess1"/>
    <dgm:cxn modelId="{F17A6478-1630-4E31-AE3C-DD6DE0FF03F4}" type="presParOf" srcId="{BE67233D-571C-4BB7-8F51-0C22933FFC6A}" destId="{6F85F9E5-F580-4080-8B41-F5DFF1F7DC03}" srcOrd="1" destOrd="0" presId="urn:microsoft.com/office/officeart/2005/8/layout/lProcess1"/>
    <dgm:cxn modelId="{712B763C-6AFB-44B9-B5C0-B17093761B2E}" type="presParOf" srcId="{BE67233D-571C-4BB7-8F51-0C22933FFC6A}" destId="{FCEFEC5F-EEAF-42C7-817A-613C947D1AC1}" srcOrd="2" destOrd="0" presId="urn:microsoft.com/office/officeart/2005/8/layout/lProcess1"/>
    <dgm:cxn modelId="{89AFAB5D-478E-4D5B-8E10-A954914CC9A8}" type="presParOf" srcId="{FCEFEC5F-EEAF-42C7-817A-613C947D1AC1}" destId="{1D7A4C96-5F44-44F7-BAC0-C0861FDF5FE7}" srcOrd="0" destOrd="0" presId="urn:microsoft.com/office/officeart/2005/8/layout/lProcess1"/>
    <dgm:cxn modelId="{DBAD27C1-844C-43CE-821A-408051CC7D5B}" type="presParOf" srcId="{FCEFEC5F-EEAF-42C7-817A-613C947D1AC1}" destId="{9093140F-02DF-4DFC-9032-77C159E329A5}" srcOrd="1" destOrd="0" presId="urn:microsoft.com/office/officeart/2005/8/layout/lProcess1"/>
    <dgm:cxn modelId="{681A2BB0-5B96-4A6C-8223-117D7FABD068}" type="presParOf" srcId="{FCEFEC5F-EEAF-42C7-817A-613C947D1AC1}" destId="{E8CF051D-B4C1-4D92-8BFA-7303F2DCFFD4}" srcOrd="2" destOrd="0" presId="urn:microsoft.com/office/officeart/2005/8/layout/lProcess1"/>
    <dgm:cxn modelId="{16D3EF7D-55C9-40D6-B27B-F5434FA17057}" type="presParOf" srcId="{FCEFEC5F-EEAF-42C7-817A-613C947D1AC1}" destId="{BA202D61-5704-41A8-8A6A-0939C8CF9E7A}" srcOrd="3" destOrd="0" presId="urn:microsoft.com/office/officeart/2005/8/layout/lProcess1"/>
    <dgm:cxn modelId="{87989A1A-6D5D-4F1E-AB50-40D6C60D561B}" type="presParOf" srcId="{FCEFEC5F-EEAF-42C7-817A-613C947D1AC1}" destId="{302C5F6C-9229-42D1-B19C-082B2839C7FB}" srcOrd="4" destOrd="0" presId="urn:microsoft.com/office/officeart/2005/8/layout/lProcess1"/>
    <dgm:cxn modelId="{01570137-B2CE-4283-898B-1F1D264698AF}" type="presParOf" srcId="{FCEFEC5F-EEAF-42C7-817A-613C947D1AC1}" destId="{23F46EEB-11A6-4CDF-B015-2495927D54DD}" srcOrd="5" destOrd="0" presId="urn:microsoft.com/office/officeart/2005/8/layout/lProcess1"/>
    <dgm:cxn modelId="{1C7AD58F-F246-4856-A1BB-C8E8FCDBC83A}" type="presParOf" srcId="{FCEFEC5F-EEAF-42C7-817A-613C947D1AC1}" destId="{99C28B3B-9D5F-49F8-BCE3-1481643D2348}" srcOrd="6" destOrd="0" presId="urn:microsoft.com/office/officeart/2005/8/layout/lProcess1"/>
    <dgm:cxn modelId="{C5831D46-48CB-4B64-8E51-27B1F0819419}" type="presParOf" srcId="{FCEFEC5F-EEAF-42C7-817A-613C947D1AC1}" destId="{B9488653-03EA-4389-B6BB-8EB7C9F820B8}" srcOrd="7" destOrd="0" presId="urn:microsoft.com/office/officeart/2005/8/layout/lProcess1"/>
    <dgm:cxn modelId="{593321BC-6074-4509-8B81-5B5E59C3145F}" type="presParOf" srcId="{FCEFEC5F-EEAF-42C7-817A-613C947D1AC1}" destId="{609F3FEC-A079-4421-8102-A29760987A88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9A549-8966-469C-A3D3-0D7BA60C1452}">
      <dsp:nvSpPr>
        <dsp:cNvPr id="0" name=""/>
        <dsp:cNvSpPr/>
      </dsp:nvSpPr>
      <dsp:spPr>
        <a:xfrm>
          <a:off x="440266" y="204197"/>
          <a:ext cx="3386666" cy="84666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Versioning by File Name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65064" y="228995"/>
        <a:ext cx="3337070" cy="797070"/>
      </dsp:txXfrm>
    </dsp:sp>
    <dsp:sp modelId="{B4C7D8D0-6D56-40ED-9860-4F217FDA5FD5}">
      <dsp:nvSpPr>
        <dsp:cNvPr id="0" name=""/>
        <dsp:cNvSpPr/>
      </dsp:nvSpPr>
      <dsp:spPr>
        <a:xfrm rot="5400000">
          <a:off x="2110565" y="1022848"/>
          <a:ext cx="46067" cy="148166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C0E81-D2A7-488B-A95A-FB2828EFEED8}">
      <dsp:nvSpPr>
        <dsp:cNvPr id="0" name=""/>
        <dsp:cNvSpPr/>
      </dsp:nvSpPr>
      <dsp:spPr>
        <a:xfrm>
          <a:off x="440266" y="1143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cleaning_script.R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data_clean_v1.rda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5064" y="1167798"/>
        <a:ext cx="3337070" cy="797070"/>
      </dsp:txXfrm>
    </dsp:sp>
    <dsp:sp modelId="{88AE63E4-0278-4CB8-95B5-998C2E3F58A8}">
      <dsp:nvSpPr>
        <dsp:cNvPr id="0" name=""/>
        <dsp:cNvSpPr/>
      </dsp:nvSpPr>
      <dsp:spPr>
        <a:xfrm rot="5400000">
          <a:off x="2059516" y="2063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CCAD1-72B8-4398-BE37-F2526761CA85}">
      <dsp:nvSpPr>
        <dsp:cNvPr id="0" name=""/>
        <dsp:cNvSpPr/>
      </dsp:nvSpPr>
      <dsp:spPr>
        <a:xfrm>
          <a:off x="440266" y="2286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cleaning_script_modified_dates.R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data_clean_v2.rda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5064" y="2310798"/>
        <a:ext cx="3337070" cy="797070"/>
      </dsp:txXfrm>
    </dsp:sp>
    <dsp:sp modelId="{0765E14F-5569-4418-B2DA-FFFB7327A6F2}">
      <dsp:nvSpPr>
        <dsp:cNvPr id="0" name=""/>
        <dsp:cNvSpPr/>
      </dsp:nvSpPr>
      <dsp:spPr>
        <a:xfrm rot="5400000">
          <a:off x="2059516" y="3206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EA0B1-7958-403C-B684-5CAC9E7112A8}">
      <dsp:nvSpPr>
        <dsp:cNvPr id="0" name=""/>
        <dsp:cNvSpPr/>
      </dsp:nvSpPr>
      <dsp:spPr>
        <a:xfrm>
          <a:off x="440266" y="3429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cleaning_script_modified_dates_fix_factor.R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data_clean_v4.rda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5064" y="3453798"/>
        <a:ext cx="3337070" cy="797070"/>
      </dsp:txXfrm>
    </dsp:sp>
    <dsp:sp modelId="{9E0ACE1D-E4AB-4D61-8491-AF918C58C20F}">
      <dsp:nvSpPr>
        <dsp:cNvPr id="0" name=""/>
        <dsp:cNvSpPr/>
      </dsp:nvSpPr>
      <dsp:spPr>
        <a:xfrm rot="5400000">
          <a:off x="2059516" y="4349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F1F16-99B1-4E66-9B9B-3EDE9B61BE1B}">
      <dsp:nvSpPr>
        <dsp:cNvPr id="0" name=""/>
        <dsp:cNvSpPr/>
      </dsp:nvSpPr>
      <dsp:spPr>
        <a:xfrm>
          <a:off x="440266" y="4572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cleaning_script_modified_dates_fix_factor_redid.R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data_clean_v5.rda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5064" y="4596798"/>
        <a:ext cx="3337070" cy="797070"/>
      </dsp:txXfrm>
    </dsp:sp>
    <dsp:sp modelId="{1D7A4C96-5F44-44F7-BAC0-C0861FDF5FE7}">
      <dsp:nvSpPr>
        <dsp:cNvPr id="0" name=""/>
        <dsp:cNvSpPr/>
      </dsp:nvSpPr>
      <dsp:spPr>
        <a:xfrm>
          <a:off x="4301066" y="204197"/>
          <a:ext cx="3386666" cy="84666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Versioning by VCS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325864" y="228995"/>
        <a:ext cx="3337070" cy="797070"/>
      </dsp:txXfrm>
    </dsp:sp>
    <dsp:sp modelId="{9093140F-02DF-4DFC-9032-77C159E329A5}">
      <dsp:nvSpPr>
        <dsp:cNvPr id="0" name=""/>
        <dsp:cNvSpPr/>
      </dsp:nvSpPr>
      <dsp:spPr>
        <a:xfrm rot="5400000">
          <a:off x="5971366" y="1022848"/>
          <a:ext cx="46067" cy="148166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F051D-B4C1-4D92-8BFA-7303F2DCFFD4}">
      <dsp:nvSpPr>
        <dsp:cNvPr id="0" name=""/>
        <dsp:cNvSpPr/>
      </dsp:nvSpPr>
      <dsp:spPr>
        <a:xfrm>
          <a:off x="4301066" y="1143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Files: </a:t>
          </a:r>
          <a:r>
            <a:rPr lang="en-US" sz="1200" kern="1200" dirty="0" err="1">
              <a:solidFill>
                <a:schemeClr val="bg1"/>
              </a:solidFill>
            </a:rPr>
            <a:t>cleaning_script.R</a:t>
          </a:r>
          <a:r>
            <a:rPr lang="en-US" sz="1200" kern="1200" dirty="0">
              <a:solidFill>
                <a:schemeClr val="bg1"/>
              </a:solidFill>
            </a:rPr>
            <a:t>, </a:t>
          </a:r>
          <a:r>
            <a:rPr lang="en-US" sz="1200" kern="1200" dirty="0" err="1">
              <a:solidFill>
                <a:schemeClr val="bg1"/>
              </a:solidFill>
            </a:rPr>
            <a:t>data_clean.rda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b="1" kern="1200" dirty="0">
              <a:solidFill>
                <a:schemeClr val="bg1"/>
              </a:solidFill>
            </a:rPr>
            <a:t>Commit: </a:t>
          </a:r>
          <a:r>
            <a:rPr lang="en-US" sz="1200" kern="1200" dirty="0">
              <a:solidFill>
                <a:schemeClr val="bg1"/>
              </a:solidFill>
            </a:rPr>
            <a:t>Added an initial cleaning script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325864" y="1167798"/>
        <a:ext cx="3337070" cy="797070"/>
      </dsp:txXfrm>
    </dsp:sp>
    <dsp:sp modelId="{BA202D61-5704-41A8-8A6A-0939C8CF9E7A}">
      <dsp:nvSpPr>
        <dsp:cNvPr id="0" name=""/>
        <dsp:cNvSpPr/>
      </dsp:nvSpPr>
      <dsp:spPr>
        <a:xfrm rot="5400000">
          <a:off x="5920316" y="2063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5F6C-9229-42D1-B19C-082B2839C7FB}">
      <dsp:nvSpPr>
        <dsp:cNvPr id="0" name=""/>
        <dsp:cNvSpPr/>
      </dsp:nvSpPr>
      <dsp:spPr>
        <a:xfrm>
          <a:off x="4301066" y="2286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Files: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cleaning_script.R</a:t>
          </a:r>
          <a:r>
            <a:rPr lang="en-US" sz="1200" kern="1200" dirty="0">
              <a:solidFill>
                <a:schemeClr val="bg1"/>
              </a:solidFill>
            </a:rPr>
            <a:t>, </a:t>
          </a:r>
          <a:r>
            <a:rPr lang="en-US" sz="1200" kern="1200" dirty="0" err="1">
              <a:solidFill>
                <a:schemeClr val="bg1"/>
              </a:solidFill>
            </a:rPr>
            <a:t>data_clean.rda</a:t>
          </a:r>
          <a:endParaRPr lang="en-US" sz="1200" kern="1200" dirty="0">
            <a:solidFill>
              <a:schemeClr val="bg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Commit: </a:t>
          </a:r>
          <a:r>
            <a:rPr lang="en-US" sz="1200" kern="1200" dirty="0">
              <a:solidFill>
                <a:schemeClr val="bg1"/>
              </a:solidFill>
            </a:rPr>
            <a:t>Dates read as MM/DD/YYYY vs. DD/MM/YYYY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325864" y="2310798"/>
        <a:ext cx="3337070" cy="797070"/>
      </dsp:txXfrm>
    </dsp:sp>
    <dsp:sp modelId="{23F46EEB-11A6-4CDF-B015-2495927D54DD}">
      <dsp:nvSpPr>
        <dsp:cNvPr id="0" name=""/>
        <dsp:cNvSpPr/>
      </dsp:nvSpPr>
      <dsp:spPr>
        <a:xfrm rot="5400000">
          <a:off x="5920316" y="3206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28B3B-9D5F-49F8-BCE3-1481643D2348}">
      <dsp:nvSpPr>
        <dsp:cNvPr id="0" name=""/>
        <dsp:cNvSpPr/>
      </dsp:nvSpPr>
      <dsp:spPr>
        <a:xfrm>
          <a:off x="4301066" y="3429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Files: </a:t>
          </a:r>
          <a:r>
            <a:rPr lang="en-US" sz="1200" kern="1200" dirty="0" err="1">
              <a:solidFill>
                <a:schemeClr val="bg1"/>
              </a:solidFill>
            </a:rPr>
            <a:t>cleaning_script.R</a:t>
          </a:r>
          <a:r>
            <a:rPr lang="en-US" sz="1200" kern="1200" dirty="0">
              <a:solidFill>
                <a:schemeClr val="bg1"/>
              </a:solidFill>
            </a:rPr>
            <a:t>, </a:t>
          </a:r>
          <a:r>
            <a:rPr lang="en-US" sz="1200" kern="1200" dirty="0" err="1">
              <a:solidFill>
                <a:schemeClr val="bg1"/>
              </a:solidFill>
            </a:rPr>
            <a:t>data_clean.rda</a:t>
          </a:r>
          <a:endParaRPr lang="en-US" sz="1200" kern="1200" dirty="0">
            <a:solidFill>
              <a:schemeClr val="bg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Commit: </a:t>
          </a:r>
          <a:r>
            <a:rPr lang="en-US" sz="1200" kern="1200" dirty="0">
              <a:solidFill>
                <a:schemeClr val="bg1"/>
              </a:solidFill>
            </a:rPr>
            <a:t>Addressed incorrect factor labels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325864" y="3453798"/>
        <a:ext cx="3337070" cy="797070"/>
      </dsp:txXfrm>
    </dsp:sp>
    <dsp:sp modelId="{B9488653-03EA-4389-B6BB-8EB7C9F820B8}">
      <dsp:nvSpPr>
        <dsp:cNvPr id="0" name=""/>
        <dsp:cNvSpPr/>
      </dsp:nvSpPr>
      <dsp:spPr>
        <a:xfrm rot="5400000">
          <a:off x="5920316" y="4349750"/>
          <a:ext cx="148166" cy="1481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3FEC-A079-4421-8102-A29760987A88}">
      <dsp:nvSpPr>
        <dsp:cNvPr id="0" name=""/>
        <dsp:cNvSpPr/>
      </dsp:nvSpPr>
      <dsp:spPr>
        <a:xfrm>
          <a:off x="4301066" y="4572000"/>
          <a:ext cx="3386666" cy="84666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Files: </a:t>
          </a:r>
          <a:r>
            <a:rPr lang="en-US" sz="1200" kern="1200" dirty="0" err="1">
              <a:solidFill>
                <a:schemeClr val="bg1"/>
              </a:solidFill>
            </a:rPr>
            <a:t>cleaning_script.R</a:t>
          </a:r>
          <a:r>
            <a:rPr lang="en-US" sz="1200" kern="1200" dirty="0">
              <a:solidFill>
                <a:schemeClr val="bg1"/>
              </a:solidFill>
            </a:rPr>
            <a:t>, </a:t>
          </a:r>
          <a:r>
            <a:rPr lang="en-US" sz="1200" kern="1200" dirty="0" err="1">
              <a:solidFill>
                <a:schemeClr val="bg1"/>
              </a:solidFill>
            </a:rPr>
            <a:t>data_clean.rda</a:t>
          </a:r>
          <a:endParaRPr lang="en-US" sz="1200" kern="1200" dirty="0">
            <a:solidFill>
              <a:schemeClr val="bg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Commit: </a:t>
          </a:r>
          <a:r>
            <a:rPr lang="en-US" sz="1200" kern="1200" dirty="0">
              <a:solidFill>
                <a:schemeClr val="bg1"/>
              </a:solidFill>
            </a:rPr>
            <a:t>Applied a sweep operation to correctly manipulate the files.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325864" y="4596798"/>
        <a:ext cx="3337070" cy="797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F53-8CC3-430E-B049-4A3FE1FB803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8639-C48A-4A85-9A79-FBF2C502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6003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Balamuta, James Joseph</dc:creator>
  <cp:lastModifiedBy>Balamuta, James Joseph</cp:lastModifiedBy>
  <cp:revision>6</cp:revision>
  <dcterms:created xsi:type="dcterms:W3CDTF">2017-01-27T16:49:49Z</dcterms:created>
  <dcterms:modified xsi:type="dcterms:W3CDTF">2017-01-27T17:08:02Z</dcterms:modified>
</cp:coreProperties>
</file>