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/>
    <p:restoredTop sz="94714"/>
  </p:normalViewPr>
  <p:slideViewPr>
    <p:cSldViewPr snapToGrid="0" snapToObjects="1">
      <p:cViewPr varScale="1">
        <p:scale>
          <a:sx n="132" d="100"/>
          <a:sy n="132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A691C-54E8-B341-8C6A-659A04BEB7FD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3EFC9-2CD4-744F-8681-EE8CD9870094}">
      <dgm:prSet phldrT="[Text]"/>
      <dgm:spPr/>
      <dgm:t>
        <a:bodyPr/>
        <a:lstStyle/>
        <a:p>
          <a:pPr algn="ctr"/>
          <a:r>
            <a:rPr lang="en-US" dirty="0" smtClean="0"/>
            <a:t>Client</a:t>
          </a:r>
          <a:endParaRPr lang="en-US" dirty="0"/>
        </a:p>
      </dgm:t>
    </dgm:pt>
    <dgm:pt modelId="{D1458898-1400-FA4A-A9D1-9D083FD73293}" type="parTrans" cxnId="{E4351A1E-6E4B-FB48-B9B9-8951394840CB}">
      <dgm:prSet/>
      <dgm:spPr/>
      <dgm:t>
        <a:bodyPr/>
        <a:lstStyle/>
        <a:p>
          <a:pPr algn="ctr"/>
          <a:endParaRPr lang="en-US"/>
        </a:p>
      </dgm:t>
    </dgm:pt>
    <dgm:pt modelId="{CB10675C-C7A9-D14D-B8BA-AD4357D7A5C0}" type="sibTrans" cxnId="{E4351A1E-6E4B-FB48-B9B9-8951394840CB}">
      <dgm:prSet/>
      <dgm:spPr/>
      <dgm:t>
        <a:bodyPr/>
        <a:lstStyle/>
        <a:p>
          <a:pPr algn="ctr"/>
          <a:endParaRPr lang="en-US"/>
        </a:p>
      </dgm:t>
    </dgm:pt>
    <dgm:pt modelId="{177DF2BD-E1F7-C148-A85D-85B7E7A75A3D}">
      <dgm:prSet phldrT="[Text]"/>
      <dgm:spPr/>
      <dgm:t>
        <a:bodyPr/>
        <a:lstStyle/>
        <a:p>
          <a:pPr algn="ctr"/>
          <a:r>
            <a:rPr lang="en-US" dirty="0" smtClean="0"/>
            <a:t>Project Manager</a:t>
          </a:r>
          <a:endParaRPr lang="en-US" dirty="0"/>
        </a:p>
      </dgm:t>
    </dgm:pt>
    <dgm:pt modelId="{9DBC8B91-39CE-DF4E-A5B9-489D5993CD84}" type="parTrans" cxnId="{AA51ED83-CEA4-864E-9317-19DA296D7264}">
      <dgm:prSet/>
      <dgm:spPr/>
      <dgm:t>
        <a:bodyPr/>
        <a:lstStyle/>
        <a:p>
          <a:pPr algn="ctr"/>
          <a:endParaRPr lang="en-US"/>
        </a:p>
      </dgm:t>
    </dgm:pt>
    <dgm:pt modelId="{1FBF851B-9260-D54C-8A07-EF4AEAD83609}" type="sibTrans" cxnId="{AA51ED83-CEA4-864E-9317-19DA296D7264}">
      <dgm:prSet/>
      <dgm:spPr/>
      <dgm:t>
        <a:bodyPr/>
        <a:lstStyle/>
        <a:p>
          <a:pPr algn="ctr"/>
          <a:endParaRPr lang="en-US"/>
        </a:p>
      </dgm:t>
    </dgm:pt>
    <dgm:pt modelId="{3D8309E6-FA41-A24D-AC87-2AA48F223B10}">
      <dgm:prSet phldrT="[Text]"/>
      <dgm:spPr/>
      <dgm:t>
        <a:bodyPr/>
        <a:lstStyle/>
        <a:p>
          <a:pPr algn="ctr"/>
          <a:r>
            <a:rPr lang="en-US" dirty="0" smtClean="0"/>
            <a:t>Analyst</a:t>
          </a:r>
          <a:endParaRPr lang="en-US" dirty="0"/>
        </a:p>
      </dgm:t>
    </dgm:pt>
    <dgm:pt modelId="{83D592B5-8A59-F64A-BC47-EBB318BC5EBC}" type="parTrans" cxnId="{DA0727FC-A48C-B34A-9467-9846AE2F3A8F}">
      <dgm:prSet/>
      <dgm:spPr/>
      <dgm:t>
        <a:bodyPr/>
        <a:lstStyle/>
        <a:p>
          <a:pPr algn="ctr"/>
          <a:endParaRPr lang="en-US"/>
        </a:p>
      </dgm:t>
    </dgm:pt>
    <dgm:pt modelId="{C3494E81-B330-ED45-8593-3FC5FCE0C0BB}" type="sibTrans" cxnId="{DA0727FC-A48C-B34A-9467-9846AE2F3A8F}">
      <dgm:prSet/>
      <dgm:spPr/>
      <dgm:t>
        <a:bodyPr/>
        <a:lstStyle/>
        <a:p>
          <a:pPr algn="ctr"/>
          <a:endParaRPr lang="en-US"/>
        </a:p>
      </dgm:t>
    </dgm:pt>
    <dgm:pt modelId="{CA3D76BD-B157-AF41-9FAA-711E79B17F7F}">
      <dgm:prSet phldrT="[Text]"/>
      <dgm:spPr/>
      <dgm:t>
        <a:bodyPr/>
        <a:lstStyle/>
        <a:p>
          <a:pPr algn="ctr"/>
          <a:r>
            <a:rPr lang="en-US" dirty="0" smtClean="0"/>
            <a:t>Database Administrator</a:t>
          </a:r>
          <a:endParaRPr lang="en-US" dirty="0"/>
        </a:p>
      </dgm:t>
    </dgm:pt>
    <dgm:pt modelId="{E55722D6-C1B6-E447-B4DB-88622CE29FDD}" type="parTrans" cxnId="{556EF280-99F8-7A4A-A303-568F5DE7F564}">
      <dgm:prSet/>
      <dgm:spPr/>
      <dgm:t>
        <a:bodyPr/>
        <a:lstStyle/>
        <a:p>
          <a:pPr algn="ctr"/>
          <a:endParaRPr lang="en-US"/>
        </a:p>
      </dgm:t>
    </dgm:pt>
    <dgm:pt modelId="{E91A583B-1F7C-B342-8BE4-3305497EE843}" type="sibTrans" cxnId="{556EF280-99F8-7A4A-A303-568F5DE7F564}">
      <dgm:prSet/>
      <dgm:spPr/>
      <dgm:t>
        <a:bodyPr/>
        <a:lstStyle/>
        <a:p>
          <a:pPr algn="ctr"/>
          <a:endParaRPr lang="en-US"/>
        </a:p>
      </dgm:t>
    </dgm:pt>
    <dgm:pt modelId="{549C3708-E64B-B946-8E07-4305F56FEE4F}">
      <dgm:prSet phldrT="[Text]"/>
      <dgm:spPr/>
      <dgm:t>
        <a:bodyPr/>
        <a:lstStyle/>
        <a:p>
          <a:pPr algn="ctr"/>
          <a:r>
            <a:rPr lang="en-US" dirty="0" smtClean="0"/>
            <a:t>Programmer</a:t>
          </a:r>
          <a:endParaRPr lang="en-US" dirty="0"/>
        </a:p>
      </dgm:t>
    </dgm:pt>
    <dgm:pt modelId="{E34DF2BF-3C07-0A46-A997-6EF592CCE27D}" type="parTrans" cxnId="{A0B70882-80E7-8046-B66F-3C3BE5D928DB}">
      <dgm:prSet/>
      <dgm:spPr/>
      <dgm:t>
        <a:bodyPr/>
        <a:lstStyle/>
        <a:p>
          <a:pPr algn="ctr"/>
          <a:endParaRPr lang="en-US"/>
        </a:p>
      </dgm:t>
    </dgm:pt>
    <dgm:pt modelId="{38ACF523-AC27-784A-8A54-9B2B3608D116}" type="sibTrans" cxnId="{A0B70882-80E7-8046-B66F-3C3BE5D928DB}">
      <dgm:prSet/>
      <dgm:spPr/>
      <dgm:t>
        <a:bodyPr/>
        <a:lstStyle/>
        <a:p>
          <a:pPr algn="ctr"/>
          <a:endParaRPr lang="en-US"/>
        </a:p>
      </dgm:t>
    </dgm:pt>
    <dgm:pt modelId="{247DE0B6-9E77-EA41-A0A2-798528CBDC18}">
      <dgm:prSet/>
      <dgm:spPr/>
      <dgm:t>
        <a:bodyPr/>
        <a:lstStyle/>
        <a:p>
          <a:pPr algn="ctr"/>
          <a:r>
            <a:rPr lang="en-US" dirty="0" smtClean="0"/>
            <a:t>Marketing</a:t>
          </a:r>
          <a:endParaRPr lang="en-US" dirty="0"/>
        </a:p>
      </dgm:t>
    </dgm:pt>
    <dgm:pt modelId="{5F4794B6-BEAE-F64A-93BC-BE4F7C241382}" type="parTrans" cxnId="{490B2AEB-091B-4045-B3F9-91173388051C}">
      <dgm:prSet/>
      <dgm:spPr/>
      <dgm:t>
        <a:bodyPr/>
        <a:lstStyle/>
        <a:p>
          <a:pPr algn="ctr"/>
          <a:endParaRPr lang="en-US"/>
        </a:p>
      </dgm:t>
    </dgm:pt>
    <dgm:pt modelId="{28ADCD19-26FF-904A-AC5B-CD3F4520D9BC}" type="sibTrans" cxnId="{490B2AEB-091B-4045-B3F9-91173388051C}">
      <dgm:prSet/>
      <dgm:spPr/>
      <dgm:t>
        <a:bodyPr/>
        <a:lstStyle/>
        <a:p>
          <a:pPr algn="ctr"/>
          <a:endParaRPr lang="en-US"/>
        </a:p>
      </dgm:t>
    </dgm:pt>
    <dgm:pt modelId="{115E1D85-6875-3F40-9840-003F44B5B492}">
      <dgm:prSet/>
      <dgm:spPr/>
      <dgm:t>
        <a:bodyPr/>
        <a:lstStyle/>
        <a:p>
          <a:pPr algn="ctr"/>
          <a:r>
            <a:rPr lang="en-US" dirty="0" smtClean="0"/>
            <a:t>Graphic</a:t>
          </a:r>
          <a:r>
            <a:rPr lang="en-US" baseline="0" dirty="0" smtClean="0"/>
            <a:t> Designers</a:t>
          </a:r>
          <a:endParaRPr lang="en-US" dirty="0"/>
        </a:p>
      </dgm:t>
    </dgm:pt>
    <dgm:pt modelId="{BDAA57D4-876C-4D4A-AEE3-B0DDB3B8BD1F}" type="parTrans" cxnId="{C093E7A4-1AA1-0B46-90C3-8A99B6ADA0BA}">
      <dgm:prSet/>
      <dgm:spPr/>
      <dgm:t>
        <a:bodyPr/>
        <a:lstStyle/>
        <a:p>
          <a:pPr algn="ctr"/>
          <a:endParaRPr lang="en-US"/>
        </a:p>
      </dgm:t>
    </dgm:pt>
    <dgm:pt modelId="{BF9E09F9-BEB3-9947-A565-37B4DD1F4884}" type="sibTrans" cxnId="{C093E7A4-1AA1-0B46-90C3-8A99B6ADA0BA}">
      <dgm:prSet/>
      <dgm:spPr/>
      <dgm:t>
        <a:bodyPr/>
        <a:lstStyle/>
        <a:p>
          <a:pPr algn="ctr"/>
          <a:endParaRPr lang="en-US"/>
        </a:p>
      </dgm:t>
    </dgm:pt>
    <dgm:pt modelId="{54705E6B-B850-B34E-B53A-1176041AD077}">
      <dgm:prSet/>
      <dgm:spPr/>
      <dgm:t>
        <a:bodyPr/>
        <a:lstStyle/>
        <a:p>
          <a:pPr algn="ctr"/>
          <a:r>
            <a:rPr lang="en-US" dirty="0" smtClean="0"/>
            <a:t>Legal</a:t>
          </a:r>
          <a:endParaRPr lang="en-US" dirty="0"/>
        </a:p>
      </dgm:t>
    </dgm:pt>
    <dgm:pt modelId="{A04B520F-9E7B-7B40-A6E3-7FCFE9FB0DC5}" type="parTrans" cxnId="{FB6185E4-ABB7-F343-8494-BD735D3EB4CF}">
      <dgm:prSet/>
      <dgm:spPr/>
      <dgm:t>
        <a:bodyPr/>
        <a:lstStyle/>
        <a:p>
          <a:pPr algn="ctr"/>
          <a:endParaRPr lang="en-US"/>
        </a:p>
      </dgm:t>
    </dgm:pt>
    <dgm:pt modelId="{095A5AE1-BCB4-7A4B-8818-4200DE354036}" type="sibTrans" cxnId="{FB6185E4-ABB7-F343-8494-BD735D3EB4CF}">
      <dgm:prSet/>
      <dgm:spPr/>
      <dgm:t>
        <a:bodyPr/>
        <a:lstStyle/>
        <a:p>
          <a:pPr algn="ctr"/>
          <a:endParaRPr lang="en-US"/>
        </a:p>
      </dgm:t>
    </dgm:pt>
    <dgm:pt modelId="{3BACC75E-A6BF-A747-9D66-6E995A4C793A}" type="pres">
      <dgm:prSet presAssocID="{841A691C-54E8-B341-8C6A-659A04BEB7FD}" presName="cycle" presStyleCnt="0">
        <dgm:presLayoutVars>
          <dgm:dir/>
          <dgm:resizeHandles val="exact"/>
        </dgm:presLayoutVars>
      </dgm:prSet>
      <dgm:spPr/>
    </dgm:pt>
    <dgm:pt modelId="{5BCE0600-FC4A-8F49-B9C0-1B8C8A92D42F}" type="pres">
      <dgm:prSet presAssocID="{7DC3EFC9-2CD4-744F-8681-EE8CD9870094}" presName="node" presStyleLbl="node1" presStyleIdx="0" presStyleCnt="8">
        <dgm:presLayoutVars>
          <dgm:bulletEnabled val="1"/>
        </dgm:presLayoutVars>
      </dgm:prSet>
      <dgm:spPr/>
    </dgm:pt>
    <dgm:pt modelId="{0331F06A-4941-744A-8612-5658C38D2D2F}" type="pres">
      <dgm:prSet presAssocID="{7DC3EFC9-2CD4-744F-8681-EE8CD9870094}" presName="spNode" presStyleCnt="0"/>
      <dgm:spPr/>
    </dgm:pt>
    <dgm:pt modelId="{0B1FBF97-80B5-0D40-B832-670AB3633428}" type="pres">
      <dgm:prSet presAssocID="{CB10675C-C7A9-D14D-B8BA-AD4357D7A5C0}" presName="sibTrans" presStyleLbl="sibTrans1D1" presStyleIdx="0" presStyleCnt="8"/>
      <dgm:spPr/>
    </dgm:pt>
    <dgm:pt modelId="{5B21C0E6-05C9-284C-B93C-0B73AED02DAA}" type="pres">
      <dgm:prSet presAssocID="{177DF2BD-E1F7-C148-A85D-85B7E7A75A3D}" presName="node" presStyleLbl="node1" presStyleIdx="1" presStyleCnt="8">
        <dgm:presLayoutVars>
          <dgm:bulletEnabled val="1"/>
        </dgm:presLayoutVars>
      </dgm:prSet>
      <dgm:spPr/>
    </dgm:pt>
    <dgm:pt modelId="{95D048DC-C7EC-F842-B16E-06352F291B9F}" type="pres">
      <dgm:prSet presAssocID="{177DF2BD-E1F7-C148-A85D-85B7E7A75A3D}" presName="spNode" presStyleCnt="0"/>
      <dgm:spPr/>
    </dgm:pt>
    <dgm:pt modelId="{3E0396C1-3CC8-C94A-8121-9D0F59D4123A}" type="pres">
      <dgm:prSet presAssocID="{1FBF851B-9260-D54C-8A07-EF4AEAD83609}" presName="sibTrans" presStyleLbl="sibTrans1D1" presStyleIdx="1" presStyleCnt="8"/>
      <dgm:spPr/>
    </dgm:pt>
    <dgm:pt modelId="{DCBED078-48E4-7B4F-8BC1-1107CD4039CA}" type="pres">
      <dgm:prSet presAssocID="{3D8309E6-FA41-A24D-AC87-2AA48F223B10}" presName="node" presStyleLbl="node1" presStyleIdx="2" presStyleCnt="8">
        <dgm:presLayoutVars>
          <dgm:bulletEnabled val="1"/>
        </dgm:presLayoutVars>
      </dgm:prSet>
      <dgm:spPr/>
    </dgm:pt>
    <dgm:pt modelId="{0B968F2E-F7AA-AC40-BCD6-3D0228E80E34}" type="pres">
      <dgm:prSet presAssocID="{3D8309E6-FA41-A24D-AC87-2AA48F223B10}" presName="spNode" presStyleCnt="0"/>
      <dgm:spPr/>
    </dgm:pt>
    <dgm:pt modelId="{42378496-980C-5B45-B8C7-49E93E236D25}" type="pres">
      <dgm:prSet presAssocID="{C3494E81-B330-ED45-8593-3FC5FCE0C0BB}" presName="sibTrans" presStyleLbl="sibTrans1D1" presStyleIdx="2" presStyleCnt="8"/>
      <dgm:spPr/>
    </dgm:pt>
    <dgm:pt modelId="{84ADC048-02FD-2F4D-B12F-A0A17134C140}" type="pres">
      <dgm:prSet presAssocID="{CA3D76BD-B157-AF41-9FAA-711E79B17F7F}" presName="node" presStyleLbl="node1" presStyleIdx="3" presStyleCnt="8">
        <dgm:presLayoutVars>
          <dgm:bulletEnabled val="1"/>
        </dgm:presLayoutVars>
      </dgm:prSet>
      <dgm:spPr/>
    </dgm:pt>
    <dgm:pt modelId="{1317656C-B872-F64E-B0C7-E2CB6B1C2185}" type="pres">
      <dgm:prSet presAssocID="{CA3D76BD-B157-AF41-9FAA-711E79B17F7F}" presName="spNode" presStyleCnt="0"/>
      <dgm:spPr/>
    </dgm:pt>
    <dgm:pt modelId="{9969F2A1-B448-304B-98D3-20F8275444E6}" type="pres">
      <dgm:prSet presAssocID="{E91A583B-1F7C-B342-8BE4-3305497EE843}" presName="sibTrans" presStyleLbl="sibTrans1D1" presStyleIdx="3" presStyleCnt="8"/>
      <dgm:spPr/>
    </dgm:pt>
    <dgm:pt modelId="{46BCF2D8-5A72-044B-AFDC-77A2FBF12207}" type="pres">
      <dgm:prSet presAssocID="{549C3708-E64B-B946-8E07-4305F56FEE4F}" presName="node" presStyleLbl="node1" presStyleIdx="4" presStyleCnt="8">
        <dgm:presLayoutVars>
          <dgm:bulletEnabled val="1"/>
        </dgm:presLayoutVars>
      </dgm:prSet>
      <dgm:spPr/>
    </dgm:pt>
    <dgm:pt modelId="{CDF0D553-1B86-944D-B59D-F15512A600F6}" type="pres">
      <dgm:prSet presAssocID="{549C3708-E64B-B946-8E07-4305F56FEE4F}" presName="spNode" presStyleCnt="0"/>
      <dgm:spPr/>
    </dgm:pt>
    <dgm:pt modelId="{4DDE3B00-C04B-6942-8C61-8987B2730EF6}" type="pres">
      <dgm:prSet presAssocID="{38ACF523-AC27-784A-8A54-9B2B3608D116}" presName="sibTrans" presStyleLbl="sibTrans1D1" presStyleIdx="4" presStyleCnt="8"/>
      <dgm:spPr/>
    </dgm:pt>
    <dgm:pt modelId="{D3DFE6C0-908C-AB48-AA62-BA71D942F3A3}" type="pres">
      <dgm:prSet presAssocID="{247DE0B6-9E77-EA41-A0A2-798528CBDC18}" presName="node" presStyleLbl="node1" presStyleIdx="5" presStyleCnt="8">
        <dgm:presLayoutVars>
          <dgm:bulletEnabled val="1"/>
        </dgm:presLayoutVars>
      </dgm:prSet>
      <dgm:spPr/>
    </dgm:pt>
    <dgm:pt modelId="{770ED8F4-221C-4643-BE09-97B675F8850D}" type="pres">
      <dgm:prSet presAssocID="{247DE0B6-9E77-EA41-A0A2-798528CBDC18}" presName="spNode" presStyleCnt="0"/>
      <dgm:spPr/>
    </dgm:pt>
    <dgm:pt modelId="{BB5E999E-8A10-3E4D-84A9-040C91FD7C6F}" type="pres">
      <dgm:prSet presAssocID="{28ADCD19-26FF-904A-AC5B-CD3F4520D9BC}" presName="sibTrans" presStyleLbl="sibTrans1D1" presStyleIdx="5" presStyleCnt="8"/>
      <dgm:spPr/>
    </dgm:pt>
    <dgm:pt modelId="{0C68E9DA-832D-894C-9CF0-E6FC851B5273}" type="pres">
      <dgm:prSet presAssocID="{115E1D85-6875-3F40-9840-003F44B5B492}" presName="node" presStyleLbl="node1" presStyleIdx="6" presStyleCnt="8">
        <dgm:presLayoutVars>
          <dgm:bulletEnabled val="1"/>
        </dgm:presLayoutVars>
      </dgm:prSet>
      <dgm:spPr/>
    </dgm:pt>
    <dgm:pt modelId="{DCC0B740-B435-3C48-B4D4-A93249B1DE55}" type="pres">
      <dgm:prSet presAssocID="{115E1D85-6875-3F40-9840-003F44B5B492}" presName="spNode" presStyleCnt="0"/>
      <dgm:spPr/>
    </dgm:pt>
    <dgm:pt modelId="{864115D8-44C6-E54B-9592-49BA042878E2}" type="pres">
      <dgm:prSet presAssocID="{BF9E09F9-BEB3-9947-A565-37B4DD1F4884}" presName="sibTrans" presStyleLbl="sibTrans1D1" presStyleIdx="6" presStyleCnt="8"/>
      <dgm:spPr/>
    </dgm:pt>
    <dgm:pt modelId="{A435BB6F-F307-7040-A7B1-1D28E809EEB1}" type="pres">
      <dgm:prSet presAssocID="{54705E6B-B850-B34E-B53A-1176041AD077}" presName="node" presStyleLbl="node1" presStyleIdx="7" presStyleCnt="8">
        <dgm:presLayoutVars>
          <dgm:bulletEnabled val="1"/>
        </dgm:presLayoutVars>
      </dgm:prSet>
      <dgm:spPr/>
    </dgm:pt>
    <dgm:pt modelId="{F7E9EC7A-D6E7-884C-A904-12CBD7828D4C}" type="pres">
      <dgm:prSet presAssocID="{54705E6B-B850-B34E-B53A-1176041AD077}" presName="spNode" presStyleCnt="0"/>
      <dgm:spPr/>
    </dgm:pt>
    <dgm:pt modelId="{04EB4E88-C7A0-2F43-9AD0-3A1598E59756}" type="pres">
      <dgm:prSet presAssocID="{095A5AE1-BCB4-7A4B-8818-4200DE354036}" presName="sibTrans" presStyleLbl="sibTrans1D1" presStyleIdx="7" presStyleCnt="8"/>
      <dgm:spPr/>
    </dgm:pt>
  </dgm:ptLst>
  <dgm:cxnLst>
    <dgm:cxn modelId="{2333A701-1AF3-CB41-972A-5E361589B953}" type="presOf" srcId="{38ACF523-AC27-784A-8A54-9B2B3608D116}" destId="{4DDE3B00-C04B-6942-8C61-8987B2730EF6}" srcOrd="0" destOrd="0" presId="urn:microsoft.com/office/officeart/2005/8/layout/cycle6"/>
    <dgm:cxn modelId="{BDCA751B-FADF-2E4B-A697-D319802F9131}" type="presOf" srcId="{115E1D85-6875-3F40-9840-003F44B5B492}" destId="{0C68E9DA-832D-894C-9CF0-E6FC851B5273}" srcOrd="0" destOrd="0" presId="urn:microsoft.com/office/officeart/2005/8/layout/cycle6"/>
    <dgm:cxn modelId="{B47F8277-7225-AF47-BE62-81B0C1F5DD95}" type="presOf" srcId="{BF9E09F9-BEB3-9947-A565-37B4DD1F4884}" destId="{864115D8-44C6-E54B-9592-49BA042878E2}" srcOrd="0" destOrd="0" presId="urn:microsoft.com/office/officeart/2005/8/layout/cycle6"/>
    <dgm:cxn modelId="{F9AE0B7E-215B-8A44-9ABD-DEA8A9EFF3D3}" type="presOf" srcId="{54705E6B-B850-B34E-B53A-1176041AD077}" destId="{A435BB6F-F307-7040-A7B1-1D28E809EEB1}" srcOrd="0" destOrd="0" presId="urn:microsoft.com/office/officeart/2005/8/layout/cycle6"/>
    <dgm:cxn modelId="{94BAEF58-2222-1148-974A-ABD7C0EE6A68}" type="presOf" srcId="{C3494E81-B330-ED45-8593-3FC5FCE0C0BB}" destId="{42378496-980C-5B45-B8C7-49E93E236D25}" srcOrd="0" destOrd="0" presId="urn:microsoft.com/office/officeart/2005/8/layout/cycle6"/>
    <dgm:cxn modelId="{C093E7A4-1AA1-0B46-90C3-8A99B6ADA0BA}" srcId="{841A691C-54E8-B341-8C6A-659A04BEB7FD}" destId="{115E1D85-6875-3F40-9840-003F44B5B492}" srcOrd="6" destOrd="0" parTransId="{BDAA57D4-876C-4D4A-AEE3-B0DDB3B8BD1F}" sibTransId="{BF9E09F9-BEB3-9947-A565-37B4DD1F4884}"/>
    <dgm:cxn modelId="{D50E8FDA-EB5C-3548-A30F-C295CA6CAA6C}" type="presOf" srcId="{E91A583B-1F7C-B342-8BE4-3305497EE843}" destId="{9969F2A1-B448-304B-98D3-20F8275444E6}" srcOrd="0" destOrd="0" presId="urn:microsoft.com/office/officeart/2005/8/layout/cycle6"/>
    <dgm:cxn modelId="{85387F78-CB7D-7541-82E7-F2D8F411D520}" type="presOf" srcId="{095A5AE1-BCB4-7A4B-8818-4200DE354036}" destId="{04EB4E88-C7A0-2F43-9AD0-3A1598E59756}" srcOrd="0" destOrd="0" presId="urn:microsoft.com/office/officeart/2005/8/layout/cycle6"/>
    <dgm:cxn modelId="{490B2AEB-091B-4045-B3F9-91173388051C}" srcId="{841A691C-54E8-B341-8C6A-659A04BEB7FD}" destId="{247DE0B6-9E77-EA41-A0A2-798528CBDC18}" srcOrd="5" destOrd="0" parTransId="{5F4794B6-BEAE-F64A-93BC-BE4F7C241382}" sibTransId="{28ADCD19-26FF-904A-AC5B-CD3F4520D9BC}"/>
    <dgm:cxn modelId="{79C5B241-14C2-7945-851E-9FBA13835B0F}" type="presOf" srcId="{CA3D76BD-B157-AF41-9FAA-711E79B17F7F}" destId="{84ADC048-02FD-2F4D-B12F-A0A17134C140}" srcOrd="0" destOrd="0" presId="urn:microsoft.com/office/officeart/2005/8/layout/cycle6"/>
    <dgm:cxn modelId="{E4351A1E-6E4B-FB48-B9B9-8951394840CB}" srcId="{841A691C-54E8-B341-8C6A-659A04BEB7FD}" destId="{7DC3EFC9-2CD4-744F-8681-EE8CD9870094}" srcOrd="0" destOrd="0" parTransId="{D1458898-1400-FA4A-A9D1-9D083FD73293}" sibTransId="{CB10675C-C7A9-D14D-B8BA-AD4357D7A5C0}"/>
    <dgm:cxn modelId="{556EF280-99F8-7A4A-A303-568F5DE7F564}" srcId="{841A691C-54E8-B341-8C6A-659A04BEB7FD}" destId="{CA3D76BD-B157-AF41-9FAA-711E79B17F7F}" srcOrd="3" destOrd="0" parTransId="{E55722D6-C1B6-E447-B4DB-88622CE29FDD}" sibTransId="{E91A583B-1F7C-B342-8BE4-3305497EE843}"/>
    <dgm:cxn modelId="{A0B70882-80E7-8046-B66F-3C3BE5D928DB}" srcId="{841A691C-54E8-B341-8C6A-659A04BEB7FD}" destId="{549C3708-E64B-B946-8E07-4305F56FEE4F}" srcOrd="4" destOrd="0" parTransId="{E34DF2BF-3C07-0A46-A997-6EF592CCE27D}" sibTransId="{38ACF523-AC27-784A-8A54-9B2B3608D116}"/>
    <dgm:cxn modelId="{AE738942-22F6-1A48-A94A-9F8C4ED01E48}" type="presOf" srcId="{177DF2BD-E1F7-C148-A85D-85B7E7A75A3D}" destId="{5B21C0E6-05C9-284C-B93C-0B73AED02DAA}" srcOrd="0" destOrd="0" presId="urn:microsoft.com/office/officeart/2005/8/layout/cycle6"/>
    <dgm:cxn modelId="{CC3D604C-C224-3042-BEA3-4681D32444F8}" type="presOf" srcId="{7DC3EFC9-2CD4-744F-8681-EE8CD9870094}" destId="{5BCE0600-FC4A-8F49-B9C0-1B8C8A92D42F}" srcOrd="0" destOrd="0" presId="urn:microsoft.com/office/officeart/2005/8/layout/cycle6"/>
    <dgm:cxn modelId="{FB6185E4-ABB7-F343-8494-BD735D3EB4CF}" srcId="{841A691C-54E8-B341-8C6A-659A04BEB7FD}" destId="{54705E6B-B850-B34E-B53A-1176041AD077}" srcOrd="7" destOrd="0" parTransId="{A04B520F-9E7B-7B40-A6E3-7FCFE9FB0DC5}" sibTransId="{095A5AE1-BCB4-7A4B-8818-4200DE354036}"/>
    <dgm:cxn modelId="{E8C23F58-8E91-BB4B-81F7-E1A9E70DB607}" type="presOf" srcId="{CB10675C-C7A9-D14D-B8BA-AD4357D7A5C0}" destId="{0B1FBF97-80B5-0D40-B832-670AB3633428}" srcOrd="0" destOrd="0" presId="urn:microsoft.com/office/officeart/2005/8/layout/cycle6"/>
    <dgm:cxn modelId="{AA51ED83-CEA4-864E-9317-19DA296D7264}" srcId="{841A691C-54E8-B341-8C6A-659A04BEB7FD}" destId="{177DF2BD-E1F7-C148-A85D-85B7E7A75A3D}" srcOrd="1" destOrd="0" parTransId="{9DBC8B91-39CE-DF4E-A5B9-489D5993CD84}" sibTransId="{1FBF851B-9260-D54C-8A07-EF4AEAD83609}"/>
    <dgm:cxn modelId="{4E10C0FD-602A-EA46-A7D8-C9B39324A71F}" type="presOf" srcId="{549C3708-E64B-B946-8E07-4305F56FEE4F}" destId="{46BCF2D8-5A72-044B-AFDC-77A2FBF12207}" srcOrd="0" destOrd="0" presId="urn:microsoft.com/office/officeart/2005/8/layout/cycle6"/>
    <dgm:cxn modelId="{3A0EFA93-1BB3-134B-AE34-6168C9D5C332}" type="presOf" srcId="{28ADCD19-26FF-904A-AC5B-CD3F4520D9BC}" destId="{BB5E999E-8A10-3E4D-84A9-040C91FD7C6F}" srcOrd="0" destOrd="0" presId="urn:microsoft.com/office/officeart/2005/8/layout/cycle6"/>
    <dgm:cxn modelId="{27C31EB9-C9FC-1643-A78D-2D68BE0AA30D}" type="presOf" srcId="{1FBF851B-9260-D54C-8A07-EF4AEAD83609}" destId="{3E0396C1-3CC8-C94A-8121-9D0F59D4123A}" srcOrd="0" destOrd="0" presId="urn:microsoft.com/office/officeart/2005/8/layout/cycle6"/>
    <dgm:cxn modelId="{A94E4671-25D9-6A4C-A390-D3C90DFDBD23}" type="presOf" srcId="{247DE0B6-9E77-EA41-A0A2-798528CBDC18}" destId="{D3DFE6C0-908C-AB48-AA62-BA71D942F3A3}" srcOrd="0" destOrd="0" presId="urn:microsoft.com/office/officeart/2005/8/layout/cycle6"/>
    <dgm:cxn modelId="{C8AAD7D2-C04D-A344-8CDE-E7395DBCA20F}" type="presOf" srcId="{841A691C-54E8-B341-8C6A-659A04BEB7FD}" destId="{3BACC75E-A6BF-A747-9D66-6E995A4C793A}" srcOrd="0" destOrd="0" presId="urn:microsoft.com/office/officeart/2005/8/layout/cycle6"/>
    <dgm:cxn modelId="{24EA08A1-B8B5-B84B-A9B3-688A023340BD}" type="presOf" srcId="{3D8309E6-FA41-A24D-AC87-2AA48F223B10}" destId="{DCBED078-48E4-7B4F-8BC1-1107CD4039CA}" srcOrd="0" destOrd="0" presId="urn:microsoft.com/office/officeart/2005/8/layout/cycle6"/>
    <dgm:cxn modelId="{DA0727FC-A48C-B34A-9467-9846AE2F3A8F}" srcId="{841A691C-54E8-B341-8C6A-659A04BEB7FD}" destId="{3D8309E6-FA41-A24D-AC87-2AA48F223B10}" srcOrd="2" destOrd="0" parTransId="{83D592B5-8A59-F64A-BC47-EBB318BC5EBC}" sibTransId="{C3494E81-B330-ED45-8593-3FC5FCE0C0BB}"/>
    <dgm:cxn modelId="{65BA9F1A-CAAC-CD45-B1A1-9786098CFA68}" type="presParOf" srcId="{3BACC75E-A6BF-A747-9D66-6E995A4C793A}" destId="{5BCE0600-FC4A-8F49-B9C0-1B8C8A92D42F}" srcOrd="0" destOrd="0" presId="urn:microsoft.com/office/officeart/2005/8/layout/cycle6"/>
    <dgm:cxn modelId="{EFDDBADC-B40D-634A-AE99-EA4513457EFB}" type="presParOf" srcId="{3BACC75E-A6BF-A747-9D66-6E995A4C793A}" destId="{0331F06A-4941-744A-8612-5658C38D2D2F}" srcOrd="1" destOrd="0" presId="urn:microsoft.com/office/officeart/2005/8/layout/cycle6"/>
    <dgm:cxn modelId="{3096771C-114D-DA4E-98E4-DB39F5B1D97D}" type="presParOf" srcId="{3BACC75E-A6BF-A747-9D66-6E995A4C793A}" destId="{0B1FBF97-80B5-0D40-B832-670AB3633428}" srcOrd="2" destOrd="0" presId="urn:microsoft.com/office/officeart/2005/8/layout/cycle6"/>
    <dgm:cxn modelId="{A190BF72-F4E2-F34E-B9E9-9085D99209E2}" type="presParOf" srcId="{3BACC75E-A6BF-A747-9D66-6E995A4C793A}" destId="{5B21C0E6-05C9-284C-B93C-0B73AED02DAA}" srcOrd="3" destOrd="0" presId="urn:microsoft.com/office/officeart/2005/8/layout/cycle6"/>
    <dgm:cxn modelId="{13C8AA08-58C6-814F-9D13-43BC9EA1DB42}" type="presParOf" srcId="{3BACC75E-A6BF-A747-9D66-6E995A4C793A}" destId="{95D048DC-C7EC-F842-B16E-06352F291B9F}" srcOrd="4" destOrd="0" presId="urn:microsoft.com/office/officeart/2005/8/layout/cycle6"/>
    <dgm:cxn modelId="{8BD23E69-0DF2-5F4D-ABD3-F00361CA1585}" type="presParOf" srcId="{3BACC75E-A6BF-A747-9D66-6E995A4C793A}" destId="{3E0396C1-3CC8-C94A-8121-9D0F59D4123A}" srcOrd="5" destOrd="0" presId="urn:microsoft.com/office/officeart/2005/8/layout/cycle6"/>
    <dgm:cxn modelId="{871D16CD-F3E5-E44F-A160-9AA409645B6F}" type="presParOf" srcId="{3BACC75E-A6BF-A747-9D66-6E995A4C793A}" destId="{DCBED078-48E4-7B4F-8BC1-1107CD4039CA}" srcOrd="6" destOrd="0" presId="urn:microsoft.com/office/officeart/2005/8/layout/cycle6"/>
    <dgm:cxn modelId="{9B825C96-FAE2-A34A-9BC6-372DD859BA53}" type="presParOf" srcId="{3BACC75E-A6BF-A747-9D66-6E995A4C793A}" destId="{0B968F2E-F7AA-AC40-BCD6-3D0228E80E34}" srcOrd="7" destOrd="0" presId="urn:microsoft.com/office/officeart/2005/8/layout/cycle6"/>
    <dgm:cxn modelId="{7123EA19-BF24-804A-990A-0F606305AAAF}" type="presParOf" srcId="{3BACC75E-A6BF-A747-9D66-6E995A4C793A}" destId="{42378496-980C-5B45-B8C7-49E93E236D25}" srcOrd="8" destOrd="0" presId="urn:microsoft.com/office/officeart/2005/8/layout/cycle6"/>
    <dgm:cxn modelId="{5DEDE1BF-594D-C446-89CD-28B88B8B951E}" type="presParOf" srcId="{3BACC75E-A6BF-A747-9D66-6E995A4C793A}" destId="{84ADC048-02FD-2F4D-B12F-A0A17134C140}" srcOrd="9" destOrd="0" presId="urn:microsoft.com/office/officeart/2005/8/layout/cycle6"/>
    <dgm:cxn modelId="{9F8DC55C-E21A-C64E-8DFD-061E38A5545D}" type="presParOf" srcId="{3BACC75E-A6BF-A747-9D66-6E995A4C793A}" destId="{1317656C-B872-F64E-B0C7-E2CB6B1C2185}" srcOrd="10" destOrd="0" presId="urn:microsoft.com/office/officeart/2005/8/layout/cycle6"/>
    <dgm:cxn modelId="{981AF041-BBBB-A240-BDC4-F3C71709C6EF}" type="presParOf" srcId="{3BACC75E-A6BF-A747-9D66-6E995A4C793A}" destId="{9969F2A1-B448-304B-98D3-20F8275444E6}" srcOrd="11" destOrd="0" presId="urn:microsoft.com/office/officeart/2005/8/layout/cycle6"/>
    <dgm:cxn modelId="{8B26712C-8F70-0643-84F4-DC7A25388AD4}" type="presParOf" srcId="{3BACC75E-A6BF-A747-9D66-6E995A4C793A}" destId="{46BCF2D8-5A72-044B-AFDC-77A2FBF12207}" srcOrd="12" destOrd="0" presId="urn:microsoft.com/office/officeart/2005/8/layout/cycle6"/>
    <dgm:cxn modelId="{28B597EF-401E-9243-9523-E579FCF0A654}" type="presParOf" srcId="{3BACC75E-A6BF-A747-9D66-6E995A4C793A}" destId="{CDF0D553-1B86-944D-B59D-F15512A600F6}" srcOrd="13" destOrd="0" presId="urn:microsoft.com/office/officeart/2005/8/layout/cycle6"/>
    <dgm:cxn modelId="{F406FC75-0A0C-A74B-ADF1-D9F526AC7720}" type="presParOf" srcId="{3BACC75E-A6BF-A747-9D66-6E995A4C793A}" destId="{4DDE3B00-C04B-6942-8C61-8987B2730EF6}" srcOrd="14" destOrd="0" presId="urn:microsoft.com/office/officeart/2005/8/layout/cycle6"/>
    <dgm:cxn modelId="{8FD82313-0FEF-144B-B7D4-F1A45BF12717}" type="presParOf" srcId="{3BACC75E-A6BF-A747-9D66-6E995A4C793A}" destId="{D3DFE6C0-908C-AB48-AA62-BA71D942F3A3}" srcOrd="15" destOrd="0" presId="urn:microsoft.com/office/officeart/2005/8/layout/cycle6"/>
    <dgm:cxn modelId="{514F6956-35E5-EE48-9F65-A3354AAF9D98}" type="presParOf" srcId="{3BACC75E-A6BF-A747-9D66-6E995A4C793A}" destId="{770ED8F4-221C-4643-BE09-97B675F8850D}" srcOrd="16" destOrd="0" presId="urn:microsoft.com/office/officeart/2005/8/layout/cycle6"/>
    <dgm:cxn modelId="{BA04D78D-E792-A742-AA23-1FF5BE19D75F}" type="presParOf" srcId="{3BACC75E-A6BF-A747-9D66-6E995A4C793A}" destId="{BB5E999E-8A10-3E4D-84A9-040C91FD7C6F}" srcOrd="17" destOrd="0" presId="urn:microsoft.com/office/officeart/2005/8/layout/cycle6"/>
    <dgm:cxn modelId="{E9E6FD43-DF28-B44B-B0A1-B6340D8CB6EC}" type="presParOf" srcId="{3BACC75E-A6BF-A747-9D66-6E995A4C793A}" destId="{0C68E9DA-832D-894C-9CF0-E6FC851B5273}" srcOrd="18" destOrd="0" presId="urn:microsoft.com/office/officeart/2005/8/layout/cycle6"/>
    <dgm:cxn modelId="{B62DFBF9-DCA9-DE42-9B4F-3F5CB315A527}" type="presParOf" srcId="{3BACC75E-A6BF-A747-9D66-6E995A4C793A}" destId="{DCC0B740-B435-3C48-B4D4-A93249B1DE55}" srcOrd="19" destOrd="0" presId="urn:microsoft.com/office/officeart/2005/8/layout/cycle6"/>
    <dgm:cxn modelId="{DBF9A43B-AB7B-B74A-8A03-66E1427E8D6F}" type="presParOf" srcId="{3BACC75E-A6BF-A747-9D66-6E995A4C793A}" destId="{864115D8-44C6-E54B-9592-49BA042878E2}" srcOrd="20" destOrd="0" presId="urn:microsoft.com/office/officeart/2005/8/layout/cycle6"/>
    <dgm:cxn modelId="{72BB0019-3818-284C-A84C-CD5F72E432E2}" type="presParOf" srcId="{3BACC75E-A6BF-A747-9D66-6E995A4C793A}" destId="{A435BB6F-F307-7040-A7B1-1D28E809EEB1}" srcOrd="21" destOrd="0" presId="urn:microsoft.com/office/officeart/2005/8/layout/cycle6"/>
    <dgm:cxn modelId="{34A1E4EC-D353-7442-88F1-1709D36C9577}" type="presParOf" srcId="{3BACC75E-A6BF-A747-9D66-6E995A4C793A}" destId="{F7E9EC7A-D6E7-884C-A904-12CBD7828D4C}" srcOrd="22" destOrd="0" presId="urn:microsoft.com/office/officeart/2005/8/layout/cycle6"/>
    <dgm:cxn modelId="{B95685DB-0443-644A-91B3-E35A1CE0CBFA}" type="presParOf" srcId="{3BACC75E-A6BF-A747-9D66-6E995A4C793A}" destId="{04EB4E88-C7A0-2F43-9AD0-3A1598E59756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2D760-C3D4-4740-AD3E-017BF8CBD2C1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77013D3A-28F2-3F4D-94DF-8477B2D7E86E}">
      <dgm:prSet phldrT="[Text]"/>
      <dgm:spPr/>
      <dgm:t>
        <a:bodyPr/>
        <a:lstStyle/>
        <a:p>
          <a:r>
            <a:rPr lang="en-US" dirty="0" smtClean="0"/>
            <a:t>Norming</a:t>
          </a:r>
          <a:endParaRPr lang="en-US" dirty="0"/>
        </a:p>
      </dgm:t>
    </dgm:pt>
    <dgm:pt modelId="{EFB75B04-536E-DF46-813E-30573F8D2F7B}" type="parTrans" cxnId="{6B42F4E1-039D-B840-81B5-8DFE24A8B1A1}">
      <dgm:prSet/>
      <dgm:spPr/>
      <dgm:t>
        <a:bodyPr/>
        <a:lstStyle/>
        <a:p>
          <a:endParaRPr lang="en-US"/>
        </a:p>
      </dgm:t>
    </dgm:pt>
    <dgm:pt modelId="{1AE05A72-82E7-634A-94E8-1A94E164AD55}" type="sibTrans" cxnId="{6B42F4E1-039D-B840-81B5-8DFE24A8B1A1}">
      <dgm:prSet/>
      <dgm:spPr/>
      <dgm:t>
        <a:bodyPr/>
        <a:lstStyle/>
        <a:p>
          <a:endParaRPr lang="en-US"/>
        </a:p>
      </dgm:t>
    </dgm:pt>
    <dgm:pt modelId="{7BEE66F8-41AE-8C43-BAE1-951740D18984}">
      <dgm:prSet phldrT="[Text]"/>
      <dgm:spPr/>
      <dgm:t>
        <a:bodyPr/>
        <a:lstStyle/>
        <a:p>
          <a:r>
            <a:rPr lang="en-US" dirty="0" smtClean="0"/>
            <a:t>Storming</a:t>
          </a:r>
          <a:endParaRPr lang="en-US" dirty="0"/>
        </a:p>
      </dgm:t>
    </dgm:pt>
    <dgm:pt modelId="{5DBBC7F1-1D4F-0442-A404-3BD79B2B1F2F}" type="parTrans" cxnId="{5B0BEC0A-2913-2A42-BC5D-9EAE6290D126}">
      <dgm:prSet/>
      <dgm:spPr/>
      <dgm:t>
        <a:bodyPr/>
        <a:lstStyle/>
        <a:p>
          <a:endParaRPr lang="en-US"/>
        </a:p>
      </dgm:t>
    </dgm:pt>
    <dgm:pt modelId="{A6887B79-C50A-DF46-9253-978F7BF7D6CB}" type="sibTrans" cxnId="{5B0BEC0A-2913-2A42-BC5D-9EAE6290D126}">
      <dgm:prSet/>
      <dgm:spPr/>
      <dgm:t>
        <a:bodyPr/>
        <a:lstStyle/>
        <a:p>
          <a:endParaRPr lang="en-US"/>
        </a:p>
      </dgm:t>
    </dgm:pt>
    <dgm:pt modelId="{18616BAC-86E5-0D4F-8E58-6BE8DF134491}">
      <dgm:prSet phldrT="[Text]"/>
      <dgm:spPr/>
      <dgm:t>
        <a:bodyPr/>
        <a:lstStyle/>
        <a:p>
          <a:r>
            <a:rPr lang="en-US" dirty="0" smtClean="0"/>
            <a:t>Forming</a:t>
          </a:r>
          <a:endParaRPr lang="en-US" dirty="0"/>
        </a:p>
      </dgm:t>
    </dgm:pt>
    <dgm:pt modelId="{9705E0CB-138B-194C-80C9-991F9B8DF847}" type="parTrans" cxnId="{8F514EF5-B395-9744-876B-51515D6476CF}">
      <dgm:prSet/>
      <dgm:spPr/>
      <dgm:t>
        <a:bodyPr/>
        <a:lstStyle/>
        <a:p>
          <a:endParaRPr lang="en-US"/>
        </a:p>
      </dgm:t>
    </dgm:pt>
    <dgm:pt modelId="{3627CEC4-CB48-3F4B-B271-FC097454784F}" type="sibTrans" cxnId="{8F514EF5-B395-9744-876B-51515D6476CF}">
      <dgm:prSet/>
      <dgm:spPr/>
      <dgm:t>
        <a:bodyPr/>
        <a:lstStyle/>
        <a:p>
          <a:endParaRPr lang="en-US"/>
        </a:p>
      </dgm:t>
    </dgm:pt>
    <dgm:pt modelId="{E412D45C-DEE9-CA43-BBF0-E29B6E1BB15A}">
      <dgm:prSet/>
      <dgm:spPr/>
      <dgm:t>
        <a:bodyPr/>
        <a:lstStyle/>
        <a:p>
          <a:r>
            <a:rPr lang="en-US" dirty="0" smtClean="0"/>
            <a:t>Adjourning</a:t>
          </a:r>
          <a:endParaRPr lang="en-US" dirty="0"/>
        </a:p>
      </dgm:t>
    </dgm:pt>
    <dgm:pt modelId="{FA6F8D05-646E-EF43-9326-626404DB9C82}" type="parTrans" cxnId="{7C2C86FF-70DE-A94C-8AE5-27833F056974}">
      <dgm:prSet/>
      <dgm:spPr/>
      <dgm:t>
        <a:bodyPr/>
        <a:lstStyle/>
        <a:p>
          <a:endParaRPr lang="en-US"/>
        </a:p>
      </dgm:t>
    </dgm:pt>
    <dgm:pt modelId="{710877FC-6137-2441-BC53-AEE73CF14B79}" type="sibTrans" cxnId="{7C2C86FF-70DE-A94C-8AE5-27833F056974}">
      <dgm:prSet/>
      <dgm:spPr/>
      <dgm:t>
        <a:bodyPr/>
        <a:lstStyle/>
        <a:p>
          <a:endParaRPr lang="en-US"/>
        </a:p>
      </dgm:t>
    </dgm:pt>
    <dgm:pt modelId="{9F54CF34-C965-C546-ADC2-7BB876E15E53}">
      <dgm:prSet/>
      <dgm:spPr/>
      <dgm:t>
        <a:bodyPr/>
        <a:lstStyle/>
        <a:p>
          <a:r>
            <a:rPr lang="en-US" dirty="0" smtClean="0"/>
            <a:t>Performing</a:t>
          </a:r>
          <a:endParaRPr lang="en-US" dirty="0"/>
        </a:p>
      </dgm:t>
    </dgm:pt>
    <dgm:pt modelId="{6C2C586C-0C4C-7848-9F45-AAEC206A2089}" type="parTrans" cxnId="{D8F22D65-DF8F-A64A-9514-30A475185FFC}">
      <dgm:prSet/>
      <dgm:spPr/>
      <dgm:t>
        <a:bodyPr/>
        <a:lstStyle/>
        <a:p>
          <a:endParaRPr lang="en-US"/>
        </a:p>
      </dgm:t>
    </dgm:pt>
    <dgm:pt modelId="{9BF8C1F7-47DA-7F45-A1DD-E15BF8959440}" type="sibTrans" cxnId="{D8F22D65-DF8F-A64A-9514-30A475185FFC}">
      <dgm:prSet/>
      <dgm:spPr/>
      <dgm:t>
        <a:bodyPr/>
        <a:lstStyle/>
        <a:p>
          <a:endParaRPr lang="en-US"/>
        </a:p>
      </dgm:t>
    </dgm:pt>
    <dgm:pt modelId="{DDD067B2-E4D4-6441-AB36-C35CCE5A33EC}" type="pres">
      <dgm:prSet presAssocID="{5A42D760-C3D4-4740-AD3E-017BF8CBD2C1}" presName="linearFlow" presStyleCnt="0">
        <dgm:presLayoutVars>
          <dgm:resizeHandles val="exact"/>
        </dgm:presLayoutVars>
      </dgm:prSet>
      <dgm:spPr/>
    </dgm:pt>
    <dgm:pt modelId="{C2029F24-93D8-004D-997B-AD833708A40C}" type="pres">
      <dgm:prSet presAssocID="{18616BAC-86E5-0D4F-8E58-6BE8DF1344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F3E7B-B0D9-0947-BD61-6333DF9979CC}" type="pres">
      <dgm:prSet presAssocID="{3627CEC4-CB48-3F4B-B271-FC097454784F}" presName="sibTrans" presStyleLbl="sibTrans2D1" presStyleIdx="0" presStyleCnt="4"/>
      <dgm:spPr/>
    </dgm:pt>
    <dgm:pt modelId="{0F7332A3-8C5C-984C-8EE0-95A4AAA1F45C}" type="pres">
      <dgm:prSet presAssocID="{3627CEC4-CB48-3F4B-B271-FC097454784F}" presName="connectorText" presStyleLbl="sibTrans2D1" presStyleIdx="0" presStyleCnt="4"/>
      <dgm:spPr/>
    </dgm:pt>
    <dgm:pt modelId="{C8DE2716-0EBB-1D4B-A2EE-1BB338DCC116}" type="pres">
      <dgm:prSet presAssocID="{7BEE66F8-41AE-8C43-BAE1-951740D189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C30F1-28A9-0140-82FF-1918DABC4694}" type="pres">
      <dgm:prSet presAssocID="{A6887B79-C50A-DF46-9253-978F7BF7D6CB}" presName="sibTrans" presStyleLbl="sibTrans2D1" presStyleIdx="1" presStyleCnt="4" custAng="0"/>
      <dgm:spPr/>
    </dgm:pt>
    <dgm:pt modelId="{34DFCFD7-1813-8D49-8F9D-E4EFBFE9C04B}" type="pres">
      <dgm:prSet presAssocID="{A6887B79-C50A-DF46-9253-978F7BF7D6CB}" presName="connectorText" presStyleLbl="sibTrans2D1" presStyleIdx="1" presStyleCnt="4"/>
      <dgm:spPr/>
    </dgm:pt>
    <dgm:pt modelId="{4B53B8BC-5305-5B41-9B31-F2F42A3846A8}" type="pres">
      <dgm:prSet presAssocID="{77013D3A-28F2-3F4D-94DF-8477B2D7E8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91655-CB93-CC44-B4E7-CF08B0940C8A}" type="pres">
      <dgm:prSet presAssocID="{1AE05A72-82E7-634A-94E8-1A94E164AD55}" presName="sibTrans" presStyleLbl="sibTrans2D1" presStyleIdx="2" presStyleCnt="4" custAng="0"/>
      <dgm:spPr/>
    </dgm:pt>
    <dgm:pt modelId="{F78BCBB8-7F66-CA4F-8B7D-6B6B204A44A9}" type="pres">
      <dgm:prSet presAssocID="{1AE05A72-82E7-634A-94E8-1A94E164AD55}" presName="connectorText" presStyleLbl="sibTrans2D1" presStyleIdx="2" presStyleCnt="4"/>
      <dgm:spPr/>
    </dgm:pt>
    <dgm:pt modelId="{27577812-1E55-0E4D-B31B-8A0244D685E3}" type="pres">
      <dgm:prSet presAssocID="{9F54CF34-C965-C546-ADC2-7BB876E15E53}" presName="node" presStyleLbl="node1" presStyleIdx="3" presStyleCnt="5">
        <dgm:presLayoutVars>
          <dgm:bulletEnabled val="1"/>
        </dgm:presLayoutVars>
      </dgm:prSet>
      <dgm:spPr/>
    </dgm:pt>
    <dgm:pt modelId="{B38F72E3-9EE2-EB47-B94D-7D54DC661679}" type="pres">
      <dgm:prSet presAssocID="{9BF8C1F7-47DA-7F45-A1DD-E15BF8959440}" presName="sibTrans" presStyleLbl="sibTrans2D1" presStyleIdx="3" presStyleCnt="4" custAng="0"/>
      <dgm:spPr/>
    </dgm:pt>
    <dgm:pt modelId="{63970EE7-8AA8-A14E-9AF3-9A30C7A9AA9A}" type="pres">
      <dgm:prSet presAssocID="{9BF8C1F7-47DA-7F45-A1DD-E15BF8959440}" presName="connectorText" presStyleLbl="sibTrans2D1" presStyleIdx="3" presStyleCnt="4"/>
      <dgm:spPr/>
    </dgm:pt>
    <dgm:pt modelId="{6B716EEA-3E53-0A4D-80A3-4FCC15FBB9CF}" type="pres">
      <dgm:prSet presAssocID="{E412D45C-DEE9-CA43-BBF0-E29B6E1BB1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14EF5-B395-9744-876B-51515D6476CF}" srcId="{5A42D760-C3D4-4740-AD3E-017BF8CBD2C1}" destId="{18616BAC-86E5-0D4F-8E58-6BE8DF134491}" srcOrd="0" destOrd="0" parTransId="{9705E0CB-138B-194C-80C9-991F9B8DF847}" sibTransId="{3627CEC4-CB48-3F4B-B271-FC097454784F}"/>
    <dgm:cxn modelId="{A152632B-E9E5-8048-9C89-CB8DD73BAF8E}" type="presOf" srcId="{A6887B79-C50A-DF46-9253-978F7BF7D6CB}" destId="{9FBC30F1-28A9-0140-82FF-1918DABC4694}" srcOrd="0" destOrd="0" presId="urn:microsoft.com/office/officeart/2005/8/layout/process2"/>
    <dgm:cxn modelId="{6B42F4E1-039D-B840-81B5-8DFE24A8B1A1}" srcId="{5A42D760-C3D4-4740-AD3E-017BF8CBD2C1}" destId="{77013D3A-28F2-3F4D-94DF-8477B2D7E86E}" srcOrd="2" destOrd="0" parTransId="{EFB75B04-536E-DF46-813E-30573F8D2F7B}" sibTransId="{1AE05A72-82E7-634A-94E8-1A94E164AD55}"/>
    <dgm:cxn modelId="{C3BC445A-D79A-F643-A976-2F0237C8BEA6}" type="presOf" srcId="{3627CEC4-CB48-3F4B-B271-FC097454784F}" destId="{0F7332A3-8C5C-984C-8EE0-95A4AAA1F45C}" srcOrd="1" destOrd="0" presId="urn:microsoft.com/office/officeart/2005/8/layout/process2"/>
    <dgm:cxn modelId="{20AACE54-C8A6-B84E-8590-66332D85C7B7}" type="presOf" srcId="{9BF8C1F7-47DA-7F45-A1DD-E15BF8959440}" destId="{B38F72E3-9EE2-EB47-B94D-7D54DC661679}" srcOrd="0" destOrd="0" presId="urn:microsoft.com/office/officeart/2005/8/layout/process2"/>
    <dgm:cxn modelId="{5B0BEC0A-2913-2A42-BC5D-9EAE6290D126}" srcId="{5A42D760-C3D4-4740-AD3E-017BF8CBD2C1}" destId="{7BEE66F8-41AE-8C43-BAE1-951740D18984}" srcOrd="1" destOrd="0" parTransId="{5DBBC7F1-1D4F-0442-A404-3BD79B2B1F2F}" sibTransId="{A6887B79-C50A-DF46-9253-978F7BF7D6CB}"/>
    <dgm:cxn modelId="{089E8C9D-919B-C74E-9C7A-99439BA4FFE9}" type="presOf" srcId="{1AE05A72-82E7-634A-94E8-1A94E164AD55}" destId="{F78BCBB8-7F66-CA4F-8B7D-6B6B204A44A9}" srcOrd="1" destOrd="0" presId="urn:microsoft.com/office/officeart/2005/8/layout/process2"/>
    <dgm:cxn modelId="{796582C4-DA79-A647-B794-52A2E46F3936}" type="presOf" srcId="{9BF8C1F7-47DA-7F45-A1DD-E15BF8959440}" destId="{63970EE7-8AA8-A14E-9AF3-9A30C7A9AA9A}" srcOrd="1" destOrd="0" presId="urn:microsoft.com/office/officeart/2005/8/layout/process2"/>
    <dgm:cxn modelId="{826E993F-D838-564D-95CA-FBE476B98D0C}" type="presOf" srcId="{A6887B79-C50A-DF46-9253-978F7BF7D6CB}" destId="{34DFCFD7-1813-8D49-8F9D-E4EFBFE9C04B}" srcOrd="1" destOrd="0" presId="urn:microsoft.com/office/officeart/2005/8/layout/process2"/>
    <dgm:cxn modelId="{D8F22D65-DF8F-A64A-9514-30A475185FFC}" srcId="{5A42D760-C3D4-4740-AD3E-017BF8CBD2C1}" destId="{9F54CF34-C965-C546-ADC2-7BB876E15E53}" srcOrd="3" destOrd="0" parTransId="{6C2C586C-0C4C-7848-9F45-AAEC206A2089}" sibTransId="{9BF8C1F7-47DA-7F45-A1DD-E15BF8959440}"/>
    <dgm:cxn modelId="{2CF3CC74-1A75-9844-887A-011A7F86E209}" type="presOf" srcId="{5A42D760-C3D4-4740-AD3E-017BF8CBD2C1}" destId="{DDD067B2-E4D4-6441-AB36-C35CCE5A33EC}" srcOrd="0" destOrd="0" presId="urn:microsoft.com/office/officeart/2005/8/layout/process2"/>
    <dgm:cxn modelId="{C84BAE55-166C-3A43-AD89-A7FC47071B68}" type="presOf" srcId="{E412D45C-DEE9-CA43-BBF0-E29B6E1BB15A}" destId="{6B716EEA-3E53-0A4D-80A3-4FCC15FBB9CF}" srcOrd="0" destOrd="0" presId="urn:microsoft.com/office/officeart/2005/8/layout/process2"/>
    <dgm:cxn modelId="{F7134C12-01AC-464D-A33C-AB3AEEBBF262}" type="presOf" srcId="{77013D3A-28F2-3F4D-94DF-8477B2D7E86E}" destId="{4B53B8BC-5305-5B41-9B31-F2F42A3846A8}" srcOrd="0" destOrd="0" presId="urn:microsoft.com/office/officeart/2005/8/layout/process2"/>
    <dgm:cxn modelId="{7C2C86FF-70DE-A94C-8AE5-27833F056974}" srcId="{5A42D760-C3D4-4740-AD3E-017BF8CBD2C1}" destId="{E412D45C-DEE9-CA43-BBF0-E29B6E1BB15A}" srcOrd="4" destOrd="0" parTransId="{FA6F8D05-646E-EF43-9326-626404DB9C82}" sibTransId="{710877FC-6137-2441-BC53-AEE73CF14B79}"/>
    <dgm:cxn modelId="{88B1F350-6C12-0440-A7A5-B24702CEE8E9}" type="presOf" srcId="{9F54CF34-C965-C546-ADC2-7BB876E15E53}" destId="{27577812-1E55-0E4D-B31B-8A0244D685E3}" srcOrd="0" destOrd="0" presId="urn:microsoft.com/office/officeart/2005/8/layout/process2"/>
    <dgm:cxn modelId="{B8C37AED-F076-ED48-9CF6-9B8065F490BB}" type="presOf" srcId="{7BEE66F8-41AE-8C43-BAE1-951740D18984}" destId="{C8DE2716-0EBB-1D4B-A2EE-1BB338DCC116}" srcOrd="0" destOrd="0" presId="urn:microsoft.com/office/officeart/2005/8/layout/process2"/>
    <dgm:cxn modelId="{09071CB1-CBEE-4841-8C16-2A1169430A8C}" type="presOf" srcId="{3627CEC4-CB48-3F4B-B271-FC097454784F}" destId="{222F3E7B-B0D9-0947-BD61-6333DF9979CC}" srcOrd="0" destOrd="0" presId="urn:microsoft.com/office/officeart/2005/8/layout/process2"/>
    <dgm:cxn modelId="{06F36FC3-BD98-564A-9EC5-1F148DD6DC1D}" type="presOf" srcId="{1AE05A72-82E7-634A-94E8-1A94E164AD55}" destId="{F0F91655-CB93-CC44-B4E7-CF08B0940C8A}" srcOrd="0" destOrd="0" presId="urn:microsoft.com/office/officeart/2005/8/layout/process2"/>
    <dgm:cxn modelId="{7092C63A-C60A-2F41-90CE-EAAB95EEE131}" type="presOf" srcId="{18616BAC-86E5-0D4F-8E58-6BE8DF134491}" destId="{C2029F24-93D8-004D-997B-AD833708A40C}" srcOrd="0" destOrd="0" presId="urn:microsoft.com/office/officeart/2005/8/layout/process2"/>
    <dgm:cxn modelId="{01C550ED-72CF-E049-BD6F-5644A70790E0}" type="presParOf" srcId="{DDD067B2-E4D4-6441-AB36-C35CCE5A33EC}" destId="{C2029F24-93D8-004D-997B-AD833708A40C}" srcOrd="0" destOrd="0" presId="urn:microsoft.com/office/officeart/2005/8/layout/process2"/>
    <dgm:cxn modelId="{DE58E9BB-1974-D844-ABE0-A71B68D50831}" type="presParOf" srcId="{DDD067B2-E4D4-6441-AB36-C35CCE5A33EC}" destId="{222F3E7B-B0D9-0947-BD61-6333DF9979CC}" srcOrd="1" destOrd="0" presId="urn:microsoft.com/office/officeart/2005/8/layout/process2"/>
    <dgm:cxn modelId="{32095B1A-C53C-894B-B29E-E1335226CB1D}" type="presParOf" srcId="{222F3E7B-B0D9-0947-BD61-6333DF9979CC}" destId="{0F7332A3-8C5C-984C-8EE0-95A4AAA1F45C}" srcOrd="0" destOrd="0" presId="urn:microsoft.com/office/officeart/2005/8/layout/process2"/>
    <dgm:cxn modelId="{C269EF42-0FDB-404C-8570-1E8A0AF4887D}" type="presParOf" srcId="{DDD067B2-E4D4-6441-AB36-C35CCE5A33EC}" destId="{C8DE2716-0EBB-1D4B-A2EE-1BB338DCC116}" srcOrd="2" destOrd="0" presId="urn:microsoft.com/office/officeart/2005/8/layout/process2"/>
    <dgm:cxn modelId="{4AD10E83-B4E0-DF45-A622-83B96A4B651D}" type="presParOf" srcId="{DDD067B2-E4D4-6441-AB36-C35CCE5A33EC}" destId="{9FBC30F1-28A9-0140-82FF-1918DABC4694}" srcOrd="3" destOrd="0" presId="urn:microsoft.com/office/officeart/2005/8/layout/process2"/>
    <dgm:cxn modelId="{15D13763-55BE-F74D-A279-00DD1D6DD7A1}" type="presParOf" srcId="{9FBC30F1-28A9-0140-82FF-1918DABC4694}" destId="{34DFCFD7-1813-8D49-8F9D-E4EFBFE9C04B}" srcOrd="0" destOrd="0" presId="urn:microsoft.com/office/officeart/2005/8/layout/process2"/>
    <dgm:cxn modelId="{F03F327D-FC56-034B-921F-E9830185CBAC}" type="presParOf" srcId="{DDD067B2-E4D4-6441-AB36-C35CCE5A33EC}" destId="{4B53B8BC-5305-5B41-9B31-F2F42A3846A8}" srcOrd="4" destOrd="0" presId="urn:microsoft.com/office/officeart/2005/8/layout/process2"/>
    <dgm:cxn modelId="{4CAE1853-753E-EF4D-A123-F63DE2ACF485}" type="presParOf" srcId="{DDD067B2-E4D4-6441-AB36-C35CCE5A33EC}" destId="{F0F91655-CB93-CC44-B4E7-CF08B0940C8A}" srcOrd="5" destOrd="0" presId="urn:microsoft.com/office/officeart/2005/8/layout/process2"/>
    <dgm:cxn modelId="{85F6DF8D-09F5-1847-BD65-01EA5C33FA83}" type="presParOf" srcId="{F0F91655-CB93-CC44-B4E7-CF08B0940C8A}" destId="{F78BCBB8-7F66-CA4F-8B7D-6B6B204A44A9}" srcOrd="0" destOrd="0" presId="urn:microsoft.com/office/officeart/2005/8/layout/process2"/>
    <dgm:cxn modelId="{A164B001-66A3-734E-9CB3-F7938F4DFB12}" type="presParOf" srcId="{DDD067B2-E4D4-6441-AB36-C35CCE5A33EC}" destId="{27577812-1E55-0E4D-B31B-8A0244D685E3}" srcOrd="6" destOrd="0" presId="urn:microsoft.com/office/officeart/2005/8/layout/process2"/>
    <dgm:cxn modelId="{9B9AD324-F5E3-CA4B-95C6-2EF08E4ED082}" type="presParOf" srcId="{DDD067B2-E4D4-6441-AB36-C35CCE5A33EC}" destId="{B38F72E3-9EE2-EB47-B94D-7D54DC661679}" srcOrd="7" destOrd="0" presId="urn:microsoft.com/office/officeart/2005/8/layout/process2"/>
    <dgm:cxn modelId="{1AD51B66-BBCB-F14D-AAF1-0DB86571F2A1}" type="presParOf" srcId="{B38F72E3-9EE2-EB47-B94D-7D54DC661679}" destId="{63970EE7-8AA8-A14E-9AF3-9A30C7A9AA9A}" srcOrd="0" destOrd="0" presId="urn:microsoft.com/office/officeart/2005/8/layout/process2"/>
    <dgm:cxn modelId="{0C1464D6-1D84-FC44-89C5-986A4CD1E3EC}" type="presParOf" srcId="{DDD067B2-E4D4-6441-AB36-C35CCE5A33EC}" destId="{6B716EEA-3E53-0A4D-80A3-4FCC15FBB9C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0600-FC4A-8F49-B9C0-1B8C8A92D42F}">
      <dsp:nvSpPr>
        <dsp:cNvPr id="0" name=""/>
        <dsp:cNvSpPr/>
      </dsp:nvSpPr>
      <dsp:spPr>
        <a:xfrm>
          <a:off x="2569762" y="3536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Client</a:t>
          </a:r>
          <a:endParaRPr lang="en-US" sz="1200" kern="1200" dirty="0"/>
        </a:p>
      </dsp:txBody>
      <dsp:txXfrm>
        <a:off x="2603030" y="36804"/>
        <a:ext cx="981914" cy="614957"/>
      </dsp:txXfrm>
    </dsp:sp>
    <dsp:sp modelId="{0B1FBF97-80B5-0D40-B832-670AB3633428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2896827" y="60559"/>
              </a:moveTo>
              <a:arcTo wR="2365050" hR="2365050" stAng="16979637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1C0E6-05C9-284C-B93C-0B73AED02DAA}">
      <dsp:nvSpPr>
        <dsp:cNvPr id="0" name=""/>
        <dsp:cNvSpPr/>
      </dsp:nvSpPr>
      <dsp:spPr>
        <a:xfrm>
          <a:off x="4242105" y="696243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 Manager</a:t>
          </a:r>
          <a:endParaRPr lang="en-US" sz="1200" kern="1200" dirty="0"/>
        </a:p>
      </dsp:txBody>
      <dsp:txXfrm>
        <a:off x="4275373" y="729511"/>
        <a:ext cx="981914" cy="614957"/>
      </dsp:txXfrm>
    </dsp:sp>
    <dsp:sp modelId="{3E0396C1-3CC8-C94A-8121-9D0F59D4123A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4325580" y="1042254"/>
              </a:moveTo>
              <a:arcTo wR="2365050" hR="2365050" stAng="19559516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ED078-48E4-7B4F-8BC1-1107CD4039CA}">
      <dsp:nvSpPr>
        <dsp:cNvPr id="0" name=""/>
        <dsp:cNvSpPr/>
      </dsp:nvSpPr>
      <dsp:spPr>
        <a:xfrm>
          <a:off x="4934812" y="2368586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Analyst</a:t>
          </a:r>
          <a:endParaRPr lang="en-US" sz="1200" kern="1200" dirty="0"/>
        </a:p>
      </dsp:txBody>
      <dsp:txXfrm>
        <a:off x="4968080" y="2401854"/>
        <a:ext cx="981914" cy="614957"/>
      </dsp:txXfrm>
    </dsp:sp>
    <dsp:sp modelId="{42378496-980C-5B45-B8C7-49E93E236D25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4703870" y="2716315"/>
              </a:moveTo>
              <a:arcTo wR="2365050" hR="2365050" stAng="512482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DC048-02FD-2F4D-B12F-A0A17134C140}">
      <dsp:nvSpPr>
        <dsp:cNvPr id="0" name=""/>
        <dsp:cNvSpPr/>
      </dsp:nvSpPr>
      <dsp:spPr>
        <a:xfrm>
          <a:off x="4242105" y="4040930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Database Administrator</a:t>
          </a:r>
          <a:endParaRPr lang="en-US" sz="1200" kern="1200" dirty="0"/>
        </a:p>
      </dsp:txBody>
      <dsp:txXfrm>
        <a:off x="4275373" y="4074198"/>
        <a:ext cx="981914" cy="614957"/>
      </dsp:txXfrm>
    </dsp:sp>
    <dsp:sp modelId="{9969F2A1-B448-304B-98D3-20F8275444E6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3599793" y="4382196"/>
              </a:moveTo>
              <a:arcTo wR="2365050" hR="2365050" stAng="3511692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CF2D8-5A72-044B-AFDC-77A2FBF12207}">
      <dsp:nvSpPr>
        <dsp:cNvPr id="0" name=""/>
        <dsp:cNvSpPr/>
      </dsp:nvSpPr>
      <dsp:spPr>
        <a:xfrm>
          <a:off x="2569762" y="4733637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Programmer</a:t>
          </a:r>
          <a:endParaRPr lang="en-US" sz="1200" kern="1200" dirty="0"/>
        </a:p>
      </dsp:txBody>
      <dsp:txXfrm>
        <a:off x="2603030" y="4766905"/>
        <a:ext cx="981914" cy="614957"/>
      </dsp:txXfrm>
    </dsp:sp>
    <dsp:sp modelId="{4DDE3B00-C04B-6942-8C61-8987B2730EF6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1833273" y="4669541"/>
              </a:moveTo>
              <a:arcTo wR="2365050" hR="2365050" stAng="6179637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FE6C0-908C-AB48-AA62-BA71D942F3A3}">
      <dsp:nvSpPr>
        <dsp:cNvPr id="0" name=""/>
        <dsp:cNvSpPr/>
      </dsp:nvSpPr>
      <dsp:spPr>
        <a:xfrm>
          <a:off x="897418" y="4040930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Marketing</a:t>
          </a:r>
          <a:endParaRPr lang="en-US" sz="1200" kern="1200" dirty="0"/>
        </a:p>
      </dsp:txBody>
      <dsp:txXfrm>
        <a:off x="930686" y="4074198"/>
        <a:ext cx="981914" cy="614957"/>
      </dsp:txXfrm>
    </dsp:sp>
    <dsp:sp modelId="{BB5E999E-8A10-3E4D-84A9-040C91FD7C6F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404521" y="3687846"/>
              </a:moveTo>
              <a:arcTo wR="2365050" hR="2365050" stAng="8759516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8E9DA-832D-894C-9CF0-E6FC851B5273}">
      <dsp:nvSpPr>
        <dsp:cNvPr id="0" name=""/>
        <dsp:cNvSpPr/>
      </dsp:nvSpPr>
      <dsp:spPr>
        <a:xfrm>
          <a:off x="204711" y="2368586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Graphic</a:t>
          </a:r>
          <a:r>
            <a:rPr lang="en-US" sz="1200" kern="1200" baseline="0" dirty="0" smtClean="0"/>
            <a:t> Designers</a:t>
          </a:r>
          <a:endParaRPr lang="en-US" sz="1200" kern="1200" dirty="0"/>
        </a:p>
      </dsp:txBody>
      <dsp:txXfrm>
        <a:off x="237979" y="2401854"/>
        <a:ext cx="981914" cy="614957"/>
      </dsp:txXfrm>
    </dsp:sp>
    <dsp:sp modelId="{864115D8-44C6-E54B-9592-49BA042878E2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26231" y="2013785"/>
              </a:moveTo>
              <a:arcTo wR="2365050" hR="2365050" stAng="11312482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5BB6F-F307-7040-A7B1-1D28E809EEB1}">
      <dsp:nvSpPr>
        <dsp:cNvPr id="0" name=""/>
        <dsp:cNvSpPr/>
      </dsp:nvSpPr>
      <dsp:spPr>
        <a:xfrm>
          <a:off x="897418" y="696243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Legal</a:t>
          </a:r>
          <a:endParaRPr lang="en-US" sz="1200" kern="1200" dirty="0"/>
        </a:p>
      </dsp:txBody>
      <dsp:txXfrm>
        <a:off x="930686" y="729511"/>
        <a:ext cx="981914" cy="614957"/>
      </dsp:txXfrm>
    </dsp:sp>
    <dsp:sp modelId="{04EB4E88-C7A0-2F43-9AD0-3A1598E59756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1130308" y="347905"/>
              </a:moveTo>
              <a:arcTo wR="2365050" hR="2365050" stAng="14311692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29F24-93D8-004D-997B-AD833708A40C}">
      <dsp:nvSpPr>
        <dsp:cNvPr id="0" name=""/>
        <dsp:cNvSpPr/>
      </dsp:nvSpPr>
      <dsp:spPr>
        <a:xfrm>
          <a:off x="1333879" y="661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Forming</a:t>
          </a:r>
          <a:endParaRPr lang="en-US" sz="2000" kern="1200" dirty="0"/>
        </a:p>
      </dsp:txBody>
      <dsp:txXfrm>
        <a:off x="1356546" y="23328"/>
        <a:ext cx="1347697" cy="728572"/>
      </dsp:txXfrm>
    </dsp:sp>
    <dsp:sp modelId="{222F3E7B-B0D9-0947-BD61-6333DF9979CC}">
      <dsp:nvSpPr>
        <dsp:cNvPr id="0" name=""/>
        <dsp:cNvSpPr/>
      </dsp:nvSpPr>
      <dsp:spPr>
        <a:xfrm rot="5400000">
          <a:off x="1885288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822936"/>
        <a:ext cx="208955" cy="203150"/>
      </dsp:txXfrm>
    </dsp:sp>
    <dsp:sp modelId="{C8DE2716-0EBB-1D4B-A2EE-1BB338DCC116}">
      <dsp:nvSpPr>
        <dsp:cNvPr id="0" name=""/>
        <dsp:cNvSpPr/>
      </dsp:nvSpPr>
      <dsp:spPr>
        <a:xfrm>
          <a:off x="1333879" y="116152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Storming</a:t>
          </a:r>
          <a:endParaRPr lang="en-US" sz="2000" kern="1200" dirty="0"/>
        </a:p>
      </dsp:txBody>
      <dsp:txXfrm>
        <a:off x="1356546" y="1184187"/>
        <a:ext cx="1347697" cy="728572"/>
      </dsp:txXfrm>
    </dsp:sp>
    <dsp:sp modelId="{9FBC30F1-28A9-0140-82FF-1918DABC4694}">
      <dsp:nvSpPr>
        <dsp:cNvPr id="0" name=""/>
        <dsp:cNvSpPr/>
      </dsp:nvSpPr>
      <dsp:spPr>
        <a:xfrm rot="5400000">
          <a:off x="1885288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1983795"/>
        <a:ext cx="208955" cy="203150"/>
      </dsp:txXfrm>
    </dsp:sp>
    <dsp:sp modelId="{4B53B8BC-5305-5B41-9B31-F2F42A3846A8}">
      <dsp:nvSpPr>
        <dsp:cNvPr id="0" name=""/>
        <dsp:cNvSpPr/>
      </dsp:nvSpPr>
      <dsp:spPr>
        <a:xfrm>
          <a:off x="1333879" y="232238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Norming</a:t>
          </a:r>
          <a:endParaRPr lang="en-US" sz="2000" kern="1200" dirty="0"/>
        </a:p>
      </dsp:txBody>
      <dsp:txXfrm>
        <a:off x="1356546" y="2345047"/>
        <a:ext cx="1347697" cy="728572"/>
      </dsp:txXfrm>
    </dsp:sp>
    <dsp:sp modelId="{F0F91655-CB93-CC44-B4E7-CF08B0940C8A}">
      <dsp:nvSpPr>
        <dsp:cNvPr id="0" name=""/>
        <dsp:cNvSpPr/>
      </dsp:nvSpPr>
      <dsp:spPr>
        <a:xfrm rot="5400000">
          <a:off x="1885288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3144655"/>
        <a:ext cx="208955" cy="203150"/>
      </dsp:txXfrm>
    </dsp:sp>
    <dsp:sp modelId="{27577812-1E55-0E4D-B31B-8A0244D685E3}">
      <dsp:nvSpPr>
        <dsp:cNvPr id="0" name=""/>
        <dsp:cNvSpPr/>
      </dsp:nvSpPr>
      <dsp:spPr>
        <a:xfrm>
          <a:off x="1333879" y="348323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Performing</a:t>
          </a:r>
          <a:endParaRPr lang="en-US" sz="2000" kern="1200" dirty="0"/>
        </a:p>
      </dsp:txBody>
      <dsp:txXfrm>
        <a:off x="1356546" y="3505906"/>
        <a:ext cx="1347697" cy="728572"/>
      </dsp:txXfrm>
    </dsp:sp>
    <dsp:sp modelId="{B38F72E3-9EE2-EB47-B94D-7D54DC661679}">
      <dsp:nvSpPr>
        <dsp:cNvPr id="0" name=""/>
        <dsp:cNvSpPr/>
      </dsp:nvSpPr>
      <dsp:spPr>
        <a:xfrm rot="5400000">
          <a:off x="1885288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4305514"/>
        <a:ext cx="208955" cy="203150"/>
      </dsp:txXfrm>
    </dsp:sp>
    <dsp:sp modelId="{6B716EEA-3E53-0A4D-80A3-4FCC15FBB9CF}">
      <dsp:nvSpPr>
        <dsp:cNvPr id="0" name=""/>
        <dsp:cNvSpPr/>
      </dsp:nvSpPr>
      <dsp:spPr>
        <a:xfrm>
          <a:off x="1333879" y="464409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Adjourning</a:t>
          </a:r>
          <a:endParaRPr lang="en-US" sz="2000" kern="1200" dirty="0"/>
        </a:p>
      </dsp:txBody>
      <dsp:txXfrm>
        <a:off x="1356546" y="4666766"/>
        <a:ext cx="1347697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6683076"/>
              </p:ext>
            </p:extLst>
          </p:nvPr>
        </p:nvGraphicFramePr>
        <p:xfrm>
          <a:off x="2927149" y="671540"/>
          <a:ext cx="61879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6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30455855"/>
              </p:ext>
            </p:extLst>
          </p:nvPr>
        </p:nvGraphicFramePr>
        <p:xfrm>
          <a:off x="4043681" y="681165"/>
          <a:ext cx="40607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3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7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8495</TotalTime>
  <Words>16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Balamuta, James Joseph</dc:creator>
  <cp:lastModifiedBy>Balamuta, James Joseph</cp:lastModifiedBy>
  <cp:revision>8</cp:revision>
  <dcterms:created xsi:type="dcterms:W3CDTF">2016-06-20T01:46:02Z</dcterms:created>
  <dcterms:modified xsi:type="dcterms:W3CDTF">2016-06-25T23:22:01Z</dcterms:modified>
</cp:coreProperties>
</file>