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E52CD-C4F1-BE65-CE63-B7039EB881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1AC3E5-83F8-4F16-4C66-1EE6EC3972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BAC520-771C-AF52-7A02-CC1D8C55A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80AAA-DF30-49B8-85B0-9FF633A89B1E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F8F39B-30C9-0571-D98B-9DBE1B763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C09D22-3BE7-9CD1-5AEE-8503FBBD8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F2CF6-9CE3-4372-8D83-1BA45A9091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0381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0248D-5016-92FA-F5E5-3C1998146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F421DC-BF56-A779-052B-42158A4DDE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826AA1-1252-8BF0-0999-A161A9589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80AAA-DF30-49B8-85B0-9FF633A89B1E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3CBF09-438A-D405-3716-7A2772D9E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D9E69D-52C1-3DC5-8CA0-000F24B7F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F2CF6-9CE3-4372-8D83-1BA45A9091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0868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D52A66-3150-2BDE-6BFF-CEC5EDF6E6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9A74FD-21C2-0A86-E7F9-448E4E991B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ADD773-9BA4-17FA-1590-0D4BA8CA1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80AAA-DF30-49B8-85B0-9FF633A89B1E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3CC80-8BFA-61C4-113B-EAAA1741F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C8F15-4939-AD53-B631-FD33B45AC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F2CF6-9CE3-4372-8D83-1BA45A9091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5451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268EA-4FF4-0D08-A93E-69E5F70E3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C09D6A-D003-26BD-C9BB-C53F63479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896BA5-6897-1DB2-C301-0901B320E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80AAA-DF30-49B8-85B0-9FF633A89B1E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7F368C-42C2-2DC0-5418-D756A0B99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3D66EE-A246-3400-C3DD-3FFF20CC3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F2CF6-9CE3-4372-8D83-1BA45A9091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0994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E52A1-8603-E4E7-5E6D-768B9DBDC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A8FB41-6BBC-1749-E528-B85EC1E82C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BD7E2B-6E7A-FF7D-0629-7451DDC48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80AAA-DF30-49B8-85B0-9FF633A89B1E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83B6D1-E845-5165-A992-7F551D6FE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882263-0E63-D3FE-44AC-1BBF67D32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F2CF6-9CE3-4372-8D83-1BA45A9091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2060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89C77-7DDA-62C1-7DEC-1A2A8021F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BE797B-B0B5-6A8F-069C-7ED712EF08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751859-101C-D5DA-C9BE-F08FBE8289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1F9AD5-3A53-EBED-1F6E-7C81C576E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80AAA-DF30-49B8-85B0-9FF633A89B1E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A26417-4FD1-ABE4-3E2B-5AE8E96ED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5E8F30-31C7-3D16-6B81-4AE3BE0A7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F2CF6-9CE3-4372-8D83-1BA45A9091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2498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05C8C-050B-6AA1-C462-E2BBBAAB9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7D4DB3-0D12-69F1-E451-A5979B9C36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84E374-57A2-E7FF-020A-29A0C52243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EF2564-B46B-CF93-070A-FB37B7E2B3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7C4865-C9B7-5B8C-7881-5475D6728B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E2D29C-C937-BE0B-AF20-689AD9AA1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80AAA-DF30-49B8-85B0-9FF633A89B1E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E533CD-B3B1-E6C5-DC97-7E0BAA7E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14585F-B0F3-64F3-6453-E2EA27180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F2CF6-9CE3-4372-8D83-1BA45A9091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6574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0EEFA-3476-1592-B0EE-419D8042F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E3C25F-3926-A1DB-F03E-DC022C9C1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80AAA-DF30-49B8-85B0-9FF633A89B1E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797A15-C4DB-703F-A941-E58D191D6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35AE92-C7D9-4392-BF53-3CBC3C619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F2CF6-9CE3-4372-8D83-1BA45A9091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1969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30E776-0243-F9DD-726A-3A131829D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80AAA-DF30-49B8-85B0-9FF633A89B1E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21BEC5-E49A-7875-4C9E-905E5D436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E240A9-A913-E30F-43EA-5A23D56D5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F2CF6-9CE3-4372-8D83-1BA45A9091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8895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592EC-E372-A56A-6C7B-3FE242316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CBEDE-E642-FE17-942C-B2773EA6B2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9A3365-2CBA-49E8-332D-15C34A420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30341E-4E28-7F6C-961E-3A2E3C3DD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80AAA-DF30-49B8-85B0-9FF633A89B1E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C39E07-3618-4389-E36E-89D1C28D5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6CAE5B-2FBF-F681-9E13-0D7FE0419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F2CF6-9CE3-4372-8D83-1BA45A9091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5772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382BD-65C9-C8E7-E128-9A2744B38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80821E-52B0-ADC7-0D16-F88FC5E10A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9BEB28-0C27-AE7C-107D-5B6FABEB6F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3BD367-3043-FA6F-5B7D-8B172CDC8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80AAA-DF30-49B8-85B0-9FF633A89B1E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C3660F-69D8-6919-61E2-AC6EEB066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D73828-7C24-20FB-FAE5-672264AB0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F2CF6-9CE3-4372-8D83-1BA45A9091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5639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333263-D452-399F-03C7-30FC4C7CE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F66CD-E9D6-AC6D-8729-23D85A4B2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7DDD1-E9E8-429C-BB8A-B9D3EC2A96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780AAA-DF30-49B8-85B0-9FF633A89B1E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A23FD1-D1B0-145E-7F52-814A7919D8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542792-0D93-CC69-FDA5-F2BC2705F2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FF2CF6-9CE3-4372-8D83-1BA45A9091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7316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72406-1729-4240-0F9C-6C5D38DBFF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err="1"/>
              <a:t>MarketScope</a:t>
            </a:r>
            <a:r>
              <a:rPr lang="en-IN" dirty="0"/>
              <a:t>: Sales Dynamics Dashboard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DCBCCB-9EE1-C067-5933-200D4ABD9F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Sales Performance Analysis by Region, Category &amp; Segment  </a:t>
            </a:r>
          </a:p>
          <a:p>
            <a:r>
              <a:rPr lang="en-US" dirty="0"/>
              <a:t>Presented by:  Junjipelli Ajay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170484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65AA8-C864-B34F-C98D-8A0733112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Sub Category Sales Breakdown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D43DE-FCE9-1F78-C572-53376E69D0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 Top Performing Sub Categories:    Phones, Chairs, Storage, Tables  </a:t>
            </a:r>
          </a:p>
          <a:p>
            <a:r>
              <a:rPr lang="en-US" dirty="0"/>
              <a:t>Visual Insight: Technology products dominate high revenue sub categories.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90715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D36D0-FB9F-20B8-311C-DE1165E44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Key Insights &amp; 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D7E82-1660-DE5A-E7BB-EEE755327C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 Focus on high performing regions like  West  for strategic marketing.  Increase investment in  Technology  sub categories.  </a:t>
            </a:r>
          </a:p>
          <a:p>
            <a:r>
              <a:rPr lang="en-US" dirty="0"/>
              <a:t>Optimize shipping methods to balance cost and customer preference.  Explore potential in  Central region  to boost underperformance.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439645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CF2B8-9786-520E-A57B-9D0D06CA4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C30D9-1F7B-87FD-0F8B-7B9335F40B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8534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E1CEAB9-9D17-7AFE-FF36-897B255FFF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037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47355-AA10-4EE8-97B2-D7C8417DF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Overview of the 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1C089-0495-DF05-39FC-CD56F3E15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Purpose: To analyze sales dynamics across categories, segments, and regions.</a:t>
            </a:r>
          </a:p>
          <a:p>
            <a:r>
              <a:rPr lang="en-US" dirty="0"/>
              <a:t>Key Metrics Displayed: </a:t>
            </a:r>
          </a:p>
          <a:p>
            <a:r>
              <a:rPr lang="en-US" dirty="0"/>
              <a:t>Total Sales and Order Count </a:t>
            </a:r>
          </a:p>
          <a:p>
            <a:r>
              <a:rPr lang="en-US" dirty="0"/>
              <a:t>Category &amp; Segment Breakdown </a:t>
            </a:r>
          </a:p>
          <a:p>
            <a:r>
              <a:rPr lang="en-US" dirty="0"/>
              <a:t>Regional Performance    Sales Trends (Year wise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37745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57279-67A2-24D1-A216-B096FA5C6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Sales by Year and Segment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B796C-D5BB-AD39-7544-4E93B4F5F4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Trend observed from 2015 to 2018.  </a:t>
            </a:r>
          </a:p>
          <a:p>
            <a:r>
              <a:rPr lang="en-US" dirty="0"/>
              <a:t>Corporate and Consumer segments show a steady increase.</a:t>
            </a:r>
          </a:p>
          <a:p>
            <a:r>
              <a:rPr lang="en-US" dirty="0"/>
              <a:t>Home Office also shows a moderate upward trend.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92032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232A1-85B2-C1E0-569A-B3F359822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Category wise Sales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2E53EB-C407-2824-8F4A-F40FEB2557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Technology leads with 36.59% of total sales.</a:t>
            </a:r>
          </a:p>
          <a:p>
            <a:r>
              <a:rPr lang="en-US" dirty="0"/>
              <a:t>Followed by Furniture and Office Supplies.</a:t>
            </a:r>
          </a:p>
          <a:p>
            <a:r>
              <a:rPr lang="en-US" dirty="0"/>
              <a:t>Visual: Pie Chart indicating relative contributions.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1791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AEA5B-B1AD-0DE7-56D3-2D4D4B870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Ship Mode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856601-5F09-F85D-8061-95F92FB9C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Second Class  dominates shipping with 59.29%. </a:t>
            </a:r>
          </a:p>
          <a:p>
            <a:r>
              <a:rPr lang="en-US" dirty="0"/>
              <a:t>Others include First Class, Standard Class, and Same Day. </a:t>
            </a:r>
          </a:p>
          <a:p>
            <a:r>
              <a:rPr lang="en-US" dirty="0"/>
              <a:t>Insight: Most customers prefer standard and economic delivery.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84623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BCC5D-157B-F067-91FC-771C11A25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Regional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4514D-E5DB-8450-CEEF-5D8F15E6B0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West region  is the top performer ( 7.1M  sales).  </a:t>
            </a:r>
          </a:p>
          <a:p>
            <a:r>
              <a:rPr lang="en-US" dirty="0"/>
              <a:t>Followed by  East  and  South . </a:t>
            </a:r>
          </a:p>
          <a:p>
            <a:r>
              <a:rPr lang="en-US" dirty="0"/>
              <a:t>Central  has the lowest regional sales.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617488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1707C-F7B9-2390-CBC1-C8A65FFD8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Segment wise Sales and Orders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0CE308-9664-DD25-4B91-7129AE344A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Consumer segment  leads in both sales and order count.</a:t>
            </a:r>
          </a:p>
          <a:p>
            <a:r>
              <a:rPr lang="en-US" dirty="0"/>
              <a:t> Followed by  Corporate  and  Home Office . </a:t>
            </a:r>
          </a:p>
          <a:p>
            <a:r>
              <a:rPr lang="en-US" dirty="0"/>
              <a:t>Bar chart shows strong correlation between sales volume and order count.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17107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E080B-35B1-A29C-1D90-DB913CC5C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Category Performance by Region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601FC7-69D9-D029-73F3-B59BAA9165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Highest sales: </a:t>
            </a:r>
          </a:p>
          <a:p>
            <a:r>
              <a:rPr lang="en-US" dirty="0"/>
              <a:t>Furniture:  West (2.45M)     Office Supplies:  West (2.17M)    </a:t>
            </a:r>
          </a:p>
          <a:p>
            <a:r>
              <a:rPr lang="en-US" dirty="0"/>
              <a:t>Technology:  West (2.47M)    West region  leads in all categories.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419232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313</Words>
  <Application>Microsoft Office PowerPoint</Application>
  <PresentationFormat>Widescreen</PresentationFormat>
  <Paragraphs>39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MarketScope: Sales Dynamics Dashboard </vt:lpstr>
      <vt:lpstr>PowerPoint Presentation</vt:lpstr>
      <vt:lpstr>Overview of the Dashboard</vt:lpstr>
      <vt:lpstr>Sales by Year and Segment</vt:lpstr>
      <vt:lpstr>Category wise Sales Distribution</vt:lpstr>
      <vt:lpstr>Ship Mode Analysis</vt:lpstr>
      <vt:lpstr>Regional Performance</vt:lpstr>
      <vt:lpstr> Segment wise Sales and Orders</vt:lpstr>
      <vt:lpstr>Category Performance by Region</vt:lpstr>
      <vt:lpstr>Sub Category Sales Breakdown</vt:lpstr>
      <vt:lpstr>Key Insights &amp; Recommendations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Junjipelli Ajay</dc:creator>
  <cp:lastModifiedBy>Junjipelli Ajay</cp:lastModifiedBy>
  <cp:revision>1</cp:revision>
  <dcterms:created xsi:type="dcterms:W3CDTF">2025-04-25T08:51:22Z</dcterms:created>
  <dcterms:modified xsi:type="dcterms:W3CDTF">2025-04-25T08:57:04Z</dcterms:modified>
</cp:coreProperties>
</file>