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4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462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6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C49D91-5A14-4E18-BD2D-E7B03AAC6081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074688E-17D8-4620-834C-CC9649A3A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8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B74F0-A7D6-47DD-946B-8B1A404CBB50}"/>
              </a:ext>
            </a:extLst>
          </p:cNvPr>
          <p:cNvSpPr txBox="1"/>
          <p:nvPr/>
        </p:nvSpPr>
        <p:spPr>
          <a:xfrm>
            <a:off x="1263588" y="392415"/>
            <a:ext cx="9525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is the finding after complete analysis.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481D2-8970-42BD-9EE2-4D9A2F8CB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" t="11815" r="2795"/>
          <a:stretch/>
        </p:blipFill>
        <p:spPr>
          <a:xfrm>
            <a:off x="387264" y="3036163"/>
            <a:ext cx="11278387" cy="30805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506462" y="2061100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C63E99-F570-4067-96B4-F47B5DFF3CB3}"/>
              </a:ext>
            </a:extLst>
          </p:cNvPr>
          <p:cNvCxnSpPr/>
          <p:nvPr/>
        </p:nvCxnSpPr>
        <p:spPr>
          <a:xfrm>
            <a:off x="1260629" y="1136341"/>
            <a:ext cx="9605639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9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385132" y="397554"/>
            <a:ext cx="7250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69E55-CEFF-410E-BFC9-E2AA7ABC1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4" r="18956"/>
          <a:stretch/>
        </p:blipFill>
        <p:spPr>
          <a:xfrm>
            <a:off x="2118802" y="1251750"/>
            <a:ext cx="6723358" cy="53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385132" y="397554"/>
            <a:ext cx="7250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274FA-4799-45E0-8246-96B1CD79619B}"/>
              </a:ext>
            </a:extLst>
          </p:cNvPr>
          <p:cNvSpPr txBox="1"/>
          <p:nvPr/>
        </p:nvSpPr>
        <p:spPr>
          <a:xfrm>
            <a:off x="3331345" y="1790615"/>
            <a:ext cx="462304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precision  	  recall 	 f1-score   	support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FE5FD-0BA5-47E7-99A6-3A6081882816}"/>
              </a:ext>
            </a:extLst>
          </p:cNvPr>
          <p:cNvSpPr txBox="1"/>
          <p:nvPr/>
        </p:nvSpPr>
        <p:spPr>
          <a:xfrm>
            <a:off x="2556772" y="2159947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      		 0.87      		0.98  	    0.92    		8520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20640-418D-4F86-88D0-E41FAAE72725}"/>
              </a:ext>
            </a:extLst>
          </p:cNvPr>
          <p:cNvSpPr txBox="1"/>
          <p:nvPr/>
        </p:nvSpPr>
        <p:spPr>
          <a:xfrm>
            <a:off x="2556772" y="2440463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    		0.55      		0.13      	  0.21      		1480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1879B-CC4D-47F1-92DC-F7F8FE14DC88}"/>
              </a:ext>
            </a:extLst>
          </p:cNvPr>
          <p:cNvSpPr txBox="1"/>
          <p:nvPr/>
        </p:nvSpPr>
        <p:spPr>
          <a:xfrm>
            <a:off x="1580225" y="2796491"/>
            <a:ext cx="6942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                        					  0.86     		10000</a:t>
            </a:r>
          </a:p>
          <a:p>
            <a:r>
              <a:rPr lang="en-US" dirty="0"/>
              <a:t>macro avg       		0.71    		  0.56    	   0.57     		10000</a:t>
            </a:r>
          </a:p>
          <a:p>
            <a:r>
              <a:rPr lang="en-US" dirty="0"/>
              <a:t>weighted avg       	0.82     		 0.86      	  0.82     		10000</a:t>
            </a:r>
          </a:p>
        </p:txBody>
      </p:sp>
    </p:spTree>
    <p:extLst>
      <p:ext uri="{BB962C8B-B14F-4D97-AF65-F5344CB8AC3E}">
        <p14:creationId xmlns:p14="http://schemas.microsoft.com/office/powerpoint/2010/main" val="148644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829016" y="388677"/>
            <a:ext cx="7158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10 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F4B85-D057-43FA-B74A-898451E8A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r="5933"/>
          <a:stretch/>
        </p:blipFill>
        <p:spPr>
          <a:xfrm>
            <a:off x="1367160" y="1450457"/>
            <a:ext cx="9055223" cy="48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470951" y="915880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9D523-3C3A-4076-9B74-1B2F09F4D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5"/>
          <a:stretch/>
        </p:blipFill>
        <p:spPr>
          <a:xfrm>
            <a:off x="853733" y="2434702"/>
            <a:ext cx="10332132" cy="33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470951" y="915880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FBDA8-D32A-430C-BCD0-07C88BE6B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t="3598" r="820"/>
          <a:stretch/>
        </p:blipFill>
        <p:spPr>
          <a:xfrm>
            <a:off x="754602" y="2441359"/>
            <a:ext cx="10333607" cy="33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269722" y="543018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437C8-EB32-4F1C-8B25-59DF0F7EA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9"/>
          <a:stretch/>
        </p:blipFill>
        <p:spPr>
          <a:xfrm>
            <a:off x="967665" y="1919283"/>
            <a:ext cx="9854213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269722" y="543018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10CC2-ABFC-4B3E-9975-02F1E6AFA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0" b="802"/>
          <a:stretch/>
        </p:blipFill>
        <p:spPr>
          <a:xfrm>
            <a:off x="757739" y="1986416"/>
            <a:ext cx="10445881" cy="32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269722" y="543018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67DBB-5AA2-47CC-B5AF-D80709A5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" t="1949" r="50319" b="15142"/>
          <a:stretch/>
        </p:blipFill>
        <p:spPr>
          <a:xfrm>
            <a:off x="2183906" y="1627965"/>
            <a:ext cx="7563775" cy="46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0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269722" y="543018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D6C49-1194-4558-AE57-0FF5A0FB5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7"/>
          <a:stretch/>
        </p:blipFill>
        <p:spPr>
          <a:xfrm>
            <a:off x="1683413" y="1454894"/>
            <a:ext cx="8623563" cy="50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67B81A-8C31-4338-B6DB-A523205CD91C}"/>
              </a:ext>
            </a:extLst>
          </p:cNvPr>
          <p:cNvSpPr txBox="1"/>
          <p:nvPr/>
        </p:nvSpPr>
        <p:spPr>
          <a:xfrm>
            <a:off x="2269722" y="543018"/>
            <a:ext cx="725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Numerical Feature Distributions.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8AACF-A531-4238-B92E-52C6F3929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" r="6800"/>
          <a:stretch/>
        </p:blipFill>
        <p:spPr>
          <a:xfrm>
            <a:off x="2334828" y="1483885"/>
            <a:ext cx="6773662" cy="469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6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ACC6822-1753-4C55-A009-67656B1F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6" y="1372719"/>
            <a:ext cx="8345010" cy="61809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3174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RandomForestClassifier(random_state=42)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718F3E-78C1-4C77-B3D2-31B48E36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6" y="2759342"/>
            <a:ext cx="5228947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Accuracy: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ar(--jp-code-font-family)"/>
              </a:rPr>
              <a:t>0.8559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7CB184-34BE-4F8C-86E5-1A89E9A9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146" y="3359995"/>
            <a:ext cx="8192609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RandomForestClassifier(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min_samples_leaf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=</a:t>
            </a:r>
            <a:r>
              <a:rPr lang="en-US" altLang="en-US" sz="3200" b="1" dirty="0">
                <a:solidFill>
                  <a:srgbClr val="FFFF00"/>
                </a:solidFill>
                <a:latin typeface="var(--jp-code-font-family)"/>
              </a:rPr>
              <a:t>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min_samples_split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=</a:t>
            </a:r>
            <a:r>
              <a:rPr lang="en-US" altLang="en-US" sz="3200" b="1" dirty="0">
                <a:solidFill>
                  <a:srgbClr val="FFFF00"/>
                </a:solidFill>
                <a:latin typeface="var(--jp-code-font-family)"/>
              </a:rPr>
              <a:t>5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random_state=</a:t>
            </a:r>
            <a:r>
              <a:rPr lang="en-US" altLang="en-US" sz="3200" b="1" dirty="0">
                <a:solidFill>
                  <a:srgbClr val="FFFF00"/>
                </a:solidFill>
                <a:latin typeface="var(--jp-code-font-family)"/>
              </a:rPr>
              <a:t>42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ar(--jp-code-font-family)"/>
              </a:rPr>
              <a:t>)</a:t>
            </a:r>
            <a:endParaRPr kumimoji="0" lang="en-US" altLang="en-US" sz="66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2098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36</TotalTime>
  <Words>161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var(--jp-code-font-family)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KUMAR MAHTO</dc:creator>
  <cp:lastModifiedBy>AJAY KUMAR MAHTO</cp:lastModifiedBy>
  <cp:revision>5</cp:revision>
  <dcterms:created xsi:type="dcterms:W3CDTF">2025-02-01T16:41:01Z</dcterms:created>
  <dcterms:modified xsi:type="dcterms:W3CDTF">2025-02-01T17:17:51Z</dcterms:modified>
</cp:coreProperties>
</file>