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  <p:sldId id="261" r:id="rId7"/>
    <p:sldId id="264" r:id="rId8"/>
    <p:sldId id="267" r:id="rId9"/>
    <p:sldId id="265" r:id="rId10"/>
    <p:sldId id="263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ECFF-D760-4E1E-8BB1-E26C032BF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2DFF0-FFC4-4CCE-98A6-4C337D55D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CF6DF-BADC-41B6-9482-15642B51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77D5-0A06-42F2-B821-7EB05D03EA46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3255E-C329-41FB-B1E3-FAD44E26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43E70-89C5-4482-81BB-DB234EE6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94A-6A4A-48C4-9A47-1A3D4E0A6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5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4807-BD43-4F4F-B6B1-B5C907F9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0619F-2B6F-4D96-BBA5-AF6C6448D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81B94-3400-46BE-BA77-1CA3FE69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77D5-0A06-42F2-B821-7EB05D03EA46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985C7-716F-4012-B658-61026AFE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DF31C-7DDB-4C30-87B9-B50E983A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94A-6A4A-48C4-9A47-1A3D4E0A6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12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2E08A-8CCC-4B9D-88DC-937377FF9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45D98-077A-48B2-AA4E-EE5080603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EDAB6-B301-4EFE-A848-852D46A6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77D5-0A06-42F2-B821-7EB05D03EA46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E3525-04BC-4333-9F4E-EDA5EA71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EE8DD-913A-4802-9229-BCA4C423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94A-6A4A-48C4-9A47-1A3D4E0A6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74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A31F-401C-4835-AB51-F2812FC0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536F-3A87-4645-A9A1-E2C70033A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A837E-1138-4AE7-8B92-E4FFB2B2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77D5-0A06-42F2-B821-7EB05D03EA46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FE986-0A19-47F2-B16A-A0CA34E2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3C37E-BBBE-4D0D-A337-52459432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94A-6A4A-48C4-9A47-1A3D4E0A6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75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2249-E01F-4EBB-9C60-EF8507D3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A43BF-1EF2-4796-99A1-136E7D5B2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FD425-B138-49FB-B4C7-F37377F3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77D5-0A06-42F2-B821-7EB05D03EA46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3F337-B3C0-4D99-883E-F3C5371C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80D32-0C67-41AD-91F3-468810F8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94A-6A4A-48C4-9A47-1A3D4E0A6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42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01E5-097D-4BE9-A2DE-85D6D229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A9F9-ED5E-4716-8E5A-1927FF8E8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2E76C-7705-48DE-90B9-E2EA605C8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7AF73-62E6-4805-872E-21A4BFBB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77D5-0A06-42F2-B821-7EB05D03EA46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19404-295C-480E-A071-B3C0248C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AF1EA-C5F6-4FC4-80BA-2F798D33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94A-6A4A-48C4-9A47-1A3D4E0A6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98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4B6D-3CA3-4813-A817-A140A6AF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C544E-10E1-4017-B960-79B7AB567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27BF3-BAAA-4960-9412-7A757FC63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09ACF-7D4A-4C74-ABFD-E0CB58DCD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2A5A7-DC8A-42C0-A14E-25E6504A3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E56F8-0C8A-44C7-AB7A-4CCE1EE1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77D5-0A06-42F2-B821-7EB05D03EA46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ABB5F-B501-4BCF-87A4-61404DF0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150D2-1EA3-4940-9B9E-A8FBC828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94A-6A4A-48C4-9A47-1A3D4E0A6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54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5D5E-4C32-450D-BEAB-45CFE10D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69C0A-6A7F-4544-A4B8-A7917ED6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77D5-0A06-42F2-B821-7EB05D03EA46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4E0CC-CF67-4554-A783-039C2049C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1018D-9318-4FA3-B3A1-4EA019BB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94A-6A4A-48C4-9A47-1A3D4E0A6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09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EEA88-DF07-4EDC-9026-32831EA7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77D5-0A06-42F2-B821-7EB05D03EA46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9A735-9565-46C4-8AA6-4D7C4964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FD8F5-C946-43B2-89E3-9E6C8627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94A-6A4A-48C4-9A47-1A3D4E0A6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73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B631-AABA-47EC-A41C-F098E8E8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EBE9E-C717-4BC5-9D2A-828C45212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1A39D-8F54-46A5-BA34-8A4B4DFC3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AC432-5D62-4F90-AD8E-CAD81090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77D5-0A06-42F2-B821-7EB05D03EA46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EF2BA-C578-41B8-9BE7-C0074E19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18127-00BA-4382-A758-E4BF6E10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94A-6A4A-48C4-9A47-1A3D4E0A6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21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38BA-C6D1-4390-9788-73060A159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F02CD-49A4-49ED-90DD-1B3633E5A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56CBE-BCFC-4906-97D2-CFF4A2A09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44F39-8C9B-41C3-A73A-C5E7E760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77D5-0A06-42F2-B821-7EB05D03EA46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0DEA3-6D11-4DC5-B384-434CCF4A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C820C-145E-4FA3-B372-CF18E179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94A-6A4A-48C4-9A47-1A3D4E0A6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50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66716-4E94-4C34-A5AE-97CBCDFB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422DC-08DF-4141-AE72-BB8570234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E88EC-483E-4737-9841-B1C787138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177D5-0A06-42F2-B821-7EB05D03EA46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718B9-ECE7-4A49-B7FA-DDD2E461E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3A9B3-8D47-42A6-B85A-7DCF5BF1E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CE94A-6A4A-48C4-9A47-1A3D4E0A6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61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D7AE-EE8E-427C-BBBC-903A21FB1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79186"/>
          </a:xfrm>
        </p:spPr>
        <p:txBody>
          <a:bodyPr>
            <a:normAutofit/>
          </a:bodyPr>
          <a:lstStyle/>
          <a:p>
            <a:r>
              <a:rPr lang="en-US" sz="8000" dirty="0"/>
              <a:t>Data Science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546494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08A4-8B97-4FB8-8CA5-C80F12CB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  <a:endParaRPr lang="en-IN" dirty="0"/>
          </a:p>
        </p:txBody>
      </p:sp>
      <p:pic>
        <p:nvPicPr>
          <p:cNvPr id="2050" name="Picture 2" descr="Image result for svm machine learning">
            <a:extLst>
              <a:ext uri="{FF2B5EF4-FFF2-40B4-BE49-F238E27FC236}">
                <a16:creationId xmlns:a16="http://schemas.microsoft.com/office/drawing/2014/main" id="{8958140F-5BEF-40E1-8711-D1ADD98029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536" y="1825625"/>
            <a:ext cx="95809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60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11F0A4-3C8D-4937-AC45-073B97BFF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965" y="1374264"/>
            <a:ext cx="70485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08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48AF-119F-43A9-886E-3D94FEE5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6442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03958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8CF7-253B-470F-9426-2B563782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0612-10CC-4ED3-AD2B-420F6C9AD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Skill of extraction of knowledge from data (correlation)</a:t>
            </a:r>
          </a:p>
          <a:p>
            <a:r>
              <a:rPr lang="en-US" dirty="0"/>
              <a:t>Using knowledge to predict the unknown (loan ex.)</a:t>
            </a:r>
          </a:p>
          <a:p>
            <a:r>
              <a:rPr lang="en-US" dirty="0"/>
              <a:t>Improve business outcomes with the power of data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3179A-F9F7-44B5-865E-7E60407E1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546" y="3429000"/>
            <a:ext cx="6035563" cy="28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4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8EF6-424F-453A-B5F0-5ACFACAB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BF5B5-6488-42BE-A618-E561D7137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Computers are beginning to  learn from data without </a:t>
            </a:r>
            <a:r>
              <a:rPr lang="en-IN" dirty="0"/>
              <a:t> explicitly programmed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AD100-6570-4E41-BB42-7882893CE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044" y="2843212"/>
            <a:ext cx="25241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2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B630-F968-43C2-8551-EA4984F9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7BD5A-CFD6-49E5-B622-03935C34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(Regression , Classification)</a:t>
            </a:r>
          </a:p>
          <a:p>
            <a:endParaRPr lang="en-US" dirty="0"/>
          </a:p>
          <a:p>
            <a:r>
              <a:rPr lang="en-US" dirty="0"/>
              <a:t>Unsupervised Learning (Clustering, Association rule)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6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D05D570-D606-424B-BCB3-11CA97E21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619125"/>
            <a:ext cx="111442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0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841C9D-78F8-4418-8D8F-40357CAF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426"/>
            <a:ext cx="12192000" cy="566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9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D460D-6C86-45F5-A62D-E402EADC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and cleaning of data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AB121B-D7C9-403B-8F29-3E0D168C7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433" y="2002738"/>
            <a:ext cx="3649429" cy="296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3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7C34-2690-4B5C-94FD-FE7095A6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and test data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7B6137-1054-4E41-A494-74CE465E4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287" y="1825625"/>
            <a:ext cx="77354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C758-FB4D-400C-B11C-E78BD3E3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910B1-08BE-4355-ADBE-2A63FD50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  <a:p>
            <a:endParaRPr lang="en-US" dirty="0"/>
          </a:p>
          <a:p>
            <a:r>
              <a:rPr lang="en-US" dirty="0"/>
              <a:t>Decision Tree</a:t>
            </a:r>
          </a:p>
          <a:p>
            <a:endParaRPr lang="en-US" dirty="0"/>
          </a:p>
          <a:p>
            <a:r>
              <a:rPr lang="en-US" dirty="0"/>
              <a:t>Random Forest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7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86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Science</vt:lpstr>
      <vt:lpstr>Data Science</vt:lpstr>
      <vt:lpstr>Machine Learning</vt:lpstr>
      <vt:lpstr>Types of Machine Learning</vt:lpstr>
      <vt:lpstr>PowerPoint Presentation</vt:lpstr>
      <vt:lpstr>PowerPoint Presentation</vt:lpstr>
      <vt:lpstr>Feature extraction and cleaning of data</vt:lpstr>
      <vt:lpstr>Train and test data</vt:lpstr>
      <vt:lpstr>Models</vt:lpstr>
      <vt:lpstr>Support Vector Machine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Ajay Yadav</dc:creator>
  <cp:lastModifiedBy>Ajay Yadav</cp:lastModifiedBy>
  <cp:revision>12</cp:revision>
  <dcterms:created xsi:type="dcterms:W3CDTF">2019-09-29T17:19:20Z</dcterms:created>
  <dcterms:modified xsi:type="dcterms:W3CDTF">2019-09-30T03:25:44Z</dcterms:modified>
</cp:coreProperties>
</file>